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C48E4-F28F-861D-933B-3DEF1A5D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CB94F-7259-C389-C990-7963D195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19573-BC3C-AF1A-CF12-634BE02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8B835-0667-F45A-741A-27EC92BD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0AD2D-F1ED-6745-4009-3690E745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6B6C-C42D-B37D-7C2D-D4D939D5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86AE5-EC70-9D62-1208-413EDC05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CBA6B-5071-6F9A-9543-02011153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F2BC-5E71-36D1-EDC3-98281DAF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0D1F1-7B15-AFE7-366A-9E4EB402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96EB38-6102-D74D-A3AA-6825ABE9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84F2A-9A42-E374-E24E-6723DD22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1D9AC-B9EB-AF42-A123-8C8F929D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1EB4B-AD60-447C-F958-40A002C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8EE23-BC28-E293-D4D2-2854C783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915-5A9A-8B18-3ED6-D654A434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9277-4B01-84DB-5D64-EE2D7612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4D083-B701-3078-82BE-6910A9AB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86EA1-9DA7-B166-B09E-9ED87A3D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E0620-B948-889B-BD3E-1B4D324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6932-5EBD-B931-4BED-0A883CB2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96C06-3E7A-651A-7C4E-74C3446B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0C3F3-B181-A45B-8FFA-C06A628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13A9B-9567-489E-B930-115210E9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A3EDB-ACF9-25B3-BC3E-C50D3910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D7D65-DE49-9184-4BD2-0055A4D2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16B0-135D-EF1B-A9F5-5EFEF0090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FB8AC-7FFA-9B71-FCAD-1910F795F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C5F26-E58E-9D54-EECE-32131C0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B1F17-9426-EDC3-99F1-51D45951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B42CD-A6CE-B403-7559-577870E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B207-2187-F5D9-70F2-17CC1748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47627-7065-140B-966A-ECA6553B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D5B3-786A-AFC7-73E7-FDD50196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116B9-5E7C-02BD-A1A8-40E11F37C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95071-EB5D-EE69-44CB-F9396FBC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632AD-7549-C7A1-3F92-B99CB744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ED9C8-6427-DF16-4662-080EB99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FBE51B-21E0-8E20-C3EC-8BFF412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1FEEE-E6D9-F238-DC25-B944521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B2CCFD-29BA-2212-7B8E-CE93A2B5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910E9-5D6E-7606-A0C3-536A3554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2FE8B-07FD-7AE4-242C-C4F5000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CB18FE-42C3-414E-23A8-6654FF4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91660A-84A5-A8C7-8B2A-BF20E607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D6712-9D15-C97A-F6D8-9083AA13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47AE-D3C0-285D-E9E9-DDB0E303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83DA5-D617-7460-8C92-879E6B82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BFAA0-88D0-DFBB-493C-6D8A9603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259D8-1CA8-653A-D7A3-35B1995C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E2B65-0CF5-EA8E-FAC4-CE61900E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EEFCC-92A9-CF4C-3F99-55C9D2CD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02043-53FE-555B-727B-1F90E53A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AB38D-028D-EAC3-F349-725FBA57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F4228-9BD7-1C9C-E70A-2BBB5F62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32CA8-96CB-BAAB-64C9-808C9AA4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EBF91-BC80-1E92-C021-794668A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4E6C6-DA96-F50F-F6AA-277744B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54900-5F5D-EA5F-EA39-DEB4C97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A9D5E-AD24-B38A-576A-726CAD36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47C6-ECCC-96A4-01EE-BF3A5036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11A8-F019-40AD-A320-335653A225E5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FD6C1-8372-0B9C-893F-8CAC12DB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400EC-E60E-6B81-CC19-67D1B6D6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4BD8-F449-414D-AA4F-61D84E37A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93B2B-68C1-E57E-A2D3-32BFB8B13833}"/>
              </a:ext>
            </a:extLst>
          </p:cNvPr>
          <p:cNvSpPr/>
          <p:nvPr/>
        </p:nvSpPr>
        <p:spPr>
          <a:xfrm>
            <a:off x="4145280" y="5094514"/>
            <a:ext cx="2908663" cy="105373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모니터 단색으로 채워진">
            <a:extLst>
              <a:ext uri="{FF2B5EF4-FFF2-40B4-BE49-F238E27FC236}">
                <a16:creationId xmlns:a16="http://schemas.microsoft.com/office/drawing/2014/main" id="{9C10BC19-7D29-45DC-0BE7-EC9D6905A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296" y="2011286"/>
            <a:ext cx="1432559" cy="14325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89AB5-F948-3BF1-56E8-49D53DA1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12" y="899947"/>
            <a:ext cx="1453180" cy="884544"/>
          </a:xfrm>
          <a:prstGeom prst="rect">
            <a:avLst/>
          </a:prstGeom>
        </p:spPr>
      </p:pic>
      <p:pic>
        <p:nvPicPr>
          <p:cNvPr id="11" name="그래픽 10" descr="원격 학습 과학 단색으로 채워진">
            <a:extLst>
              <a:ext uri="{FF2B5EF4-FFF2-40B4-BE49-F238E27FC236}">
                <a16:creationId xmlns:a16="http://schemas.microsoft.com/office/drawing/2014/main" id="{18AF24BA-6C5F-369C-EC75-2BAEE466D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6364" y="1935874"/>
            <a:ext cx="1432560" cy="143256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8A1803C-803F-EC7E-ABEC-C40287043742}"/>
              </a:ext>
            </a:extLst>
          </p:cNvPr>
          <p:cNvSpPr/>
          <p:nvPr/>
        </p:nvSpPr>
        <p:spPr>
          <a:xfrm>
            <a:off x="2981578" y="2281248"/>
            <a:ext cx="484913" cy="44888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AE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DD3B7-9FC5-5C87-32CC-1AF79332B1AA}"/>
              </a:ext>
            </a:extLst>
          </p:cNvPr>
          <p:cNvSpPr/>
          <p:nvPr/>
        </p:nvSpPr>
        <p:spPr>
          <a:xfrm>
            <a:off x="7429249" y="2402814"/>
            <a:ext cx="484913" cy="44888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AE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4C360-795B-4833-3F80-F8D014FD6198}"/>
              </a:ext>
            </a:extLst>
          </p:cNvPr>
          <p:cNvSpPr txBox="1"/>
          <p:nvPr/>
        </p:nvSpPr>
        <p:spPr>
          <a:xfrm>
            <a:off x="5061743" y="57124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oneM2M CSE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D2113-8EEF-9178-58CD-5FAAB9F2B30B}"/>
              </a:ext>
            </a:extLst>
          </p:cNvPr>
          <p:cNvSpPr txBox="1"/>
          <p:nvPr/>
        </p:nvSpPr>
        <p:spPr>
          <a:xfrm>
            <a:off x="1845136" y="181036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Metaverse server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C45A7-1221-EF9A-4EC6-D2D0D72CFF70}"/>
              </a:ext>
            </a:extLst>
          </p:cNvPr>
          <p:cNvSpPr txBox="1"/>
          <p:nvPr/>
        </p:nvSpPr>
        <p:spPr>
          <a:xfrm>
            <a:off x="5388801" y="366334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farm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pic>
        <p:nvPicPr>
          <p:cNvPr id="20" name="그래픽 19" descr="농작물 단색으로 채워진">
            <a:extLst>
              <a:ext uri="{FF2B5EF4-FFF2-40B4-BE49-F238E27FC236}">
                <a16:creationId xmlns:a16="http://schemas.microsoft.com/office/drawing/2014/main" id="{5323E890-03B2-9201-012D-D14BD4D74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743" y="3785265"/>
            <a:ext cx="1178621" cy="1178621"/>
          </a:xfrm>
          <a:prstGeom prst="rect">
            <a:avLst/>
          </a:prstGeom>
        </p:spPr>
      </p:pic>
      <p:pic>
        <p:nvPicPr>
          <p:cNvPr id="22" name="그래픽 21" descr="온도계 단색으로 채워진">
            <a:extLst>
              <a:ext uri="{FF2B5EF4-FFF2-40B4-BE49-F238E27FC236}">
                <a16:creationId xmlns:a16="http://schemas.microsoft.com/office/drawing/2014/main" id="{79E385E2-D994-5DEA-86AA-7995DB916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5143" y="5226533"/>
            <a:ext cx="731520" cy="731520"/>
          </a:xfrm>
          <a:prstGeom prst="rect">
            <a:avLst/>
          </a:prstGeom>
        </p:spPr>
      </p:pic>
      <p:pic>
        <p:nvPicPr>
          <p:cNvPr id="24" name="그래픽 23" descr="계기 단색으로 채워진">
            <a:extLst>
              <a:ext uri="{FF2B5EF4-FFF2-40B4-BE49-F238E27FC236}">
                <a16:creationId xmlns:a16="http://schemas.microsoft.com/office/drawing/2014/main" id="{21A4832D-CE08-D8DD-8AE1-06DE46A57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0179" y="5226533"/>
            <a:ext cx="669170" cy="669170"/>
          </a:xfrm>
          <a:prstGeom prst="rect">
            <a:avLst/>
          </a:prstGeom>
        </p:spPr>
      </p:pic>
      <p:pic>
        <p:nvPicPr>
          <p:cNvPr id="28" name="그래픽 27" descr="초콜릿 윤곽선">
            <a:extLst>
              <a:ext uri="{FF2B5EF4-FFF2-40B4-BE49-F238E27FC236}">
                <a16:creationId xmlns:a16="http://schemas.microsoft.com/office/drawing/2014/main" id="{DDC8F591-021A-C936-E5E1-AF9E6B368E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52457" y="5226533"/>
            <a:ext cx="731520" cy="73152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8E673A-DAAD-414D-5E3B-EFF3AD1EFF56}"/>
              </a:ext>
            </a:extLst>
          </p:cNvPr>
          <p:cNvCxnSpPr>
            <a:cxnSpLocks/>
          </p:cNvCxnSpPr>
          <p:nvPr/>
        </p:nvCxnSpPr>
        <p:spPr>
          <a:xfrm flipV="1">
            <a:off x="6662057" y="2901780"/>
            <a:ext cx="857643" cy="20621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65E0EB-8F6E-1DAA-86D9-AF72AE1B938B}"/>
              </a:ext>
            </a:extLst>
          </p:cNvPr>
          <p:cNvSpPr txBox="1"/>
          <p:nvPr/>
        </p:nvSpPr>
        <p:spPr>
          <a:xfrm>
            <a:off x="7351542" y="1901950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Application server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pic>
        <p:nvPicPr>
          <p:cNvPr id="36" name="그래픽 35" descr="사이렌 단색으로 채워진">
            <a:extLst>
              <a:ext uri="{FF2B5EF4-FFF2-40B4-BE49-F238E27FC236}">
                <a16:creationId xmlns:a16="http://schemas.microsoft.com/office/drawing/2014/main" id="{60D7AFCF-4A58-853F-2E99-1FB877F7A9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63882" y="4559947"/>
            <a:ext cx="669171" cy="669171"/>
          </a:xfrm>
          <a:prstGeom prst="rect">
            <a:avLst/>
          </a:prstGeom>
        </p:spPr>
      </p:pic>
      <p:pic>
        <p:nvPicPr>
          <p:cNvPr id="38" name="그래픽 37" descr="보안 카메라 단색으로 채워진">
            <a:extLst>
              <a:ext uri="{FF2B5EF4-FFF2-40B4-BE49-F238E27FC236}">
                <a16:creationId xmlns:a16="http://schemas.microsoft.com/office/drawing/2014/main" id="{4EDC1B15-5B70-9DDD-40AD-95371D05D6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7746151" y="4478103"/>
            <a:ext cx="656542" cy="6524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979BB0-AAA2-B4A1-0F0D-0CA499C28702}"/>
              </a:ext>
            </a:extLst>
          </p:cNvPr>
          <p:cNvSpPr txBox="1"/>
          <p:nvPr/>
        </p:nvSpPr>
        <p:spPr>
          <a:xfrm>
            <a:off x="3838857" y="431443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sensor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8DE09-589B-83DE-25F5-EC330CCE7FD1}"/>
              </a:ext>
            </a:extLst>
          </p:cNvPr>
          <p:cNvSpPr txBox="1"/>
          <p:nvPr/>
        </p:nvSpPr>
        <p:spPr>
          <a:xfrm>
            <a:off x="4150584" y="6196985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humidity, temperature, sweetness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A689E-6481-1CB1-C712-E7688E303C99}"/>
              </a:ext>
            </a:extLst>
          </p:cNvPr>
          <p:cNvSpPr txBox="1"/>
          <p:nvPr/>
        </p:nvSpPr>
        <p:spPr>
          <a:xfrm>
            <a:off x="7775244" y="508644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camera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67444C-3A14-4543-F5A1-D9E11833CF3A}"/>
              </a:ext>
            </a:extLst>
          </p:cNvPr>
          <p:cNvCxnSpPr>
            <a:cxnSpLocks/>
          </p:cNvCxnSpPr>
          <p:nvPr/>
        </p:nvCxnSpPr>
        <p:spPr>
          <a:xfrm>
            <a:off x="6317492" y="4415935"/>
            <a:ext cx="1337342" cy="2617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24EE897-34CF-D8BB-8869-00C8F5AF2D76}"/>
              </a:ext>
            </a:extLst>
          </p:cNvPr>
          <p:cNvCxnSpPr>
            <a:cxnSpLocks/>
          </p:cNvCxnSpPr>
          <p:nvPr/>
        </p:nvCxnSpPr>
        <p:spPr>
          <a:xfrm flipH="1" flipV="1">
            <a:off x="7941622" y="2812026"/>
            <a:ext cx="1364672" cy="119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인공 지능 단색으로 채워진">
            <a:extLst>
              <a:ext uri="{FF2B5EF4-FFF2-40B4-BE49-F238E27FC236}">
                <a16:creationId xmlns:a16="http://schemas.microsoft.com/office/drawing/2014/main" id="{EBCFF8DE-0CE9-F322-B9FF-1CB04D3400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9306294" y="3891574"/>
            <a:ext cx="599332" cy="5865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9E218-9ABB-B47D-1EB9-E88B892E7226}"/>
              </a:ext>
            </a:extLst>
          </p:cNvPr>
          <p:cNvSpPr txBox="1"/>
          <p:nvPr/>
        </p:nvSpPr>
        <p:spPr>
          <a:xfrm>
            <a:off x="9065473" y="445198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Image model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D48D959-5718-3030-8EF8-C82760039C8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8469066" y="4184839"/>
            <a:ext cx="837228" cy="5441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49F626D-9B63-2C80-5469-560326629BB9}"/>
              </a:ext>
            </a:extLst>
          </p:cNvPr>
          <p:cNvCxnSpPr>
            <a:cxnSpLocks/>
          </p:cNvCxnSpPr>
          <p:nvPr/>
        </p:nvCxnSpPr>
        <p:spPr>
          <a:xfrm flipH="1" flipV="1">
            <a:off x="6405059" y="1784491"/>
            <a:ext cx="919751" cy="6702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66" descr="샤워 단색으로 채워진">
            <a:extLst>
              <a:ext uri="{FF2B5EF4-FFF2-40B4-BE49-F238E27FC236}">
                <a16:creationId xmlns:a16="http://schemas.microsoft.com/office/drawing/2014/main" id="{587DC4DD-7014-FFCC-A867-2B172DA486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88801" y="2871045"/>
            <a:ext cx="524601" cy="5246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E25B1D7-E22C-80F5-235C-85496AFCFB28}"/>
              </a:ext>
            </a:extLst>
          </p:cNvPr>
          <p:cNvSpPr txBox="1"/>
          <p:nvPr/>
        </p:nvSpPr>
        <p:spPr>
          <a:xfrm>
            <a:off x="5346321" y="260416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water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EE0FB2D-4EDE-3CD5-4A62-93F28AF1119C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5913402" y="2670214"/>
            <a:ext cx="1411408" cy="4631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1FBD40-F110-9183-FC9E-FD12E412C7F6}"/>
              </a:ext>
            </a:extLst>
          </p:cNvPr>
          <p:cNvCxnSpPr>
            <a:cxnSpLocks/>
          </p:cNvCxnSpPr>
          <p:nvPr/>
        </p:nvCxnSpPr>
        <p:spPr>
          <a:xfrm flipH="1">
            <a:off x="3452903" y="1614663"/>
            <a:ext cx="1323842" cy="6684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485D7A1-8B9E-7BBF-329C-0720D2654125}"/>
              </a:ext>
            </a:extLst>
          </p:cNvPr>
          <p:cNvCxnSpPr>
            <a:cxnSpLocks/>
          </p:cNvCxnSpPr>
          <p:nvPr/>
        </p:nvCxnSpPr>
        <p:spPr>
          <a:xfrm flipV="1">
            <a:off x="3599715" y="1763486"/>
            <a:ext cx="1233264" cy="628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4E5CF4A-1390-8D30-BD73-0F1D6365490D}"/>
              </a:ext>
            </a:extLst>
          </p:cNvPr>
          <p:cNvCxnSpPr>
            <a:cxnSpLocks/>
          </p:cNvCxnSpPr>
          <p:nvPr/>
        </p:nvCxnSpPr>
        <p:spPr>
          <a:xfrm>
            <a:off x="6480384" y="1681160"/>
            <a:ext cx="931993" cy="671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6E5F57A-D1A8-8813-5DDE-F86A415E5749}"/>
              </a:ext>
            </a:extLst>
          </p:cNvPr>
          <p:cNvSpPr/>
          <p:nvPr/>
        </p:nvSpPr>
        <p:spPr>
          <a:xfrm>
            <a:off x="7039046" y="3699317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5DA1F57-8EF1-E09D-B223-E65BFB51D392}"/>
              </a:ext>
            </a:extLst>
          </p:cNvPr>
          <p:cNvSpPr/>
          <p:nvPr/>
        </p:nvSpPr>
        <p:spPr>
          <a:xfrm>
            <a:off x="7078555" y="4467989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A1C8CC7-A3A8-AE53-7524-5EED0792B076}"/>
              </a:ext>
            </a:extLst>
          </p:cNvPr>
          <p:cNvSpPr/>
          <p:nvPr/>
        </p:nvSpPr>
        <p:spPr>
          <a:xfrm>
            <a:off x="8730716" y="4369490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75CAEE-46E6-35D9-F482-A432CFE4D33B}"/>
              </a:ext>
            </a:extLst>
          </p:cNvPr>
          <p:cNvSpPr/>
          <p:nvPr/>
        </p:nvSpPr>
        <p:spPr>
          <a:xfrm>
            <a:off x="8619541" y="3395646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2B55D61-322E-7ABC-70F6-1F4AA61F7D99}"/>
              </a:ext>
            </a:extLst>
          </p:cNvPr>
          <p:cNvSpPr/>
          <p:nvPr/>
        </p:nvSpPr>
        <p:spPr>
          <a:xfrm>
            <a:off x="6763813" y="2075557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B1E1848-DA05-7EF4-9AF4-8D46C07D59F3}"/>
              </a:ext>
            </a:extLst>
          </p:cNvPr>
          <p:cNvSpPr/>
          <p:nvPr/>
        </p:nvSpPr>
        <p:spPr>
          <a:xfrm>
            <a:off x="3922930" y="2090215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BE58083-2297-0D20-16B7-FFE45F3ECC11}"/>
              </a:ext>
            </a:extLst>
          </p:cNvPr>
          <p:cNvSpPr/>
          <p:nvPr/>
        </p:nvSpPr>
        <p:spPr>
          <a:xfrm>
            <a:off x="4042191" y="1773177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859C6DA-7C8B-7A4C-DD2D-E8F50571DD9D}"/>
              </a:ext>
            </a:extLst>
          </p:cNvPr>
          <p:cNvSpPr/>
          <p:nvPr/>
        </p:nvSpPr>
        <p:spPr>
          <a:xfrm>
            <a:off x="4361008" y="1858332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D1D85CE-6A70-78B1-5EF2-C651AF752779}"/>
              </a:ext>
            </a:extLst>
          </p:cNvPr>
          <p:cNvSpPr/>
          <p:nvPr/>
        </p:nvSpPr>
        <p:spPr>
          <a:xfrm>
            <a:off x="6753759" y="1792322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9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3F5376-1DF0-46A8-9736-87704B7F186F}"/>
              </a:ext>
            </a:extLst>
          </p:cNvPr>
          <p:cNvSpPr/>
          <p:nvPr/>
        </p:nvSpPr>
        <p:spPr>
          <a:xfrm>
            <a:off x="6564066" y="2782309"/>
            <a:ext cx="222350" cy="217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B5484E-5E0F-8944-6EEF-B1499E9E944F}"/>
              </a:ext>
            </a:extLst>
          </p:cNvPr>
          <p:cNvSpPr txBox="1"/>
          <p:nvPr/>
        </p:nvSpPr>
        <p:spPr>
          <a:xfrm>
            <a:off x="6523597" y="277463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9617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엄경호</dc:creator>
  <cp:lastModifiedBy>엄경호</cp:lastModifiedBy>
  <cp:revision>1</cp:revision>
  <dcterms:created xsi:type="dcterms:W3CDTF">2023-03-31T19:05:18Z</dcterms:created>
  <dcterms:modified xsi:type="dcterms:W3CDTF">2023-03-31T21:21:39Z</dcterms:modified>
</cp:coreProperties>
</file>