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2E2"/>
    <a:srgbClr val="494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4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5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6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3265-CE60-4C42-A61D-3782CC98C72B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3D43-AF66-44A6-AAB6-046E9BA62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026"/>
          <p:cNvGrpSpPr/>
          <p:nvPr/>
        </p:nvGrpSpPr>
        <p:grpSpPr>
          <a:xfrm>
            <a:off x="2441096" y="3936156"/>
            <a:ext cx="270433" cy="270433"/>
            <a:chOff x="3661643" y="5904233"/>
            <a:chExt cx="405650" cy="40565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964449" y="3921574"/>
            <a:ext cx="270433" cy="270433"/>
            <a:chOff x="8946673" y="5882361"/>
            <a:chExt cx="405650" cy="40565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6673" y="5882361"/>
              <a:ext cx="405650" cy="4056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612" y="3175593"/>
            <a:ext cx="4830900" cy="30423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21" y="3175593"/>
            <a:ext cx="5118728" cy="304232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5" name="직선 연결선 14"/>
          <p:cNvCxnSpPr/>
          <p:nvPr/>
        </p:nvCxnSpPr>
        <p:spPr>
          <a:xfrm>
            <a:off x="6234882" y="3175593"/>
            <a:ext cx="0" cy="3042327"/>
          </a:xfrm>
          <a:prstGeom prst="line">
            <a:avLst/>
          </a:prstGeom>
          <a:ln w="25400">
            <a:solidFill>
              <a:srgbClr val="19B2E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0" y="0"/>
            <a:ext cx="12192000" cy="2270234"/>
            <a:chOff x="0" y="0"/>
            <a:chExt cx="12192000" cy="2270234"/>
          </a:xfrm>
        </p:grpSpPr>
        <p:sp>
          <p:nvSpPr>
            <p:cNvPr id="18" name="직사각형 17"/>
            <p:cNvSpPr/>
            <p:nvPr/>
          </p:nvSpPr>
          <p:spPr>
            <a:xfrm>
              <a:off x="0" y="0"/>
              <a:ext cx="12192000" cy="2270234"/>
            </a:xfrm>
            <a:prstGeom prst="rect">
              <a:avLst/>
            </a:prstGeom>
            <a:solidFill>
              <a:srgbClr val="19B2E2"/>
            </a:solidFill>
            <a:ln>
              <a:solidFill>
                <a:srgbClr val="19B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13096" y="654148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</a:rPr>
                <a:t>프로젝트 기능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12220" y="1432876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세계지도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026"/>
          <p:cNvGrpSpPr/>
          <p:nvPr/>
        </p:nvGrpSpPr>
        <p:grpSpPr>
          <a:xfrm>
            <a:off x="2441096" y="3936156"/>
            <a:ext cx="270433" cy="270433"/>
            <a:chOff x="3661643" y="5904233"/>
            <a:chExt cx="405650" cy="40565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964449" y="3921574"/>
            <a:ext cx="270433" cy="270433"/>
            <a:chOff x="8946673" y="5882361"/>
            <a:chExt cx="405650" cy="40565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6673" y="5882361"/>
              <a:ext cx="405650" cy="4056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377879" y="59108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프로젝트 기능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643" y="136981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데이터 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234882" y="2667000"/>
            <a:ext cx="0" cy="3901440"/>
          </a:xfrm>
          <a:prstGeom prst="line">
            <a:avLst/>
          </a:prstGeom>
          <a:ln w="25400">
            <a:solidFill>
              <a:srgbClr val="19B2E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55320" y="4526280"/>
            <a:ext cx="5334000" cy="0"/>
          </a:xfrm>
          <a:prstGeom prst="line">
            <a:avLst/>
          </a:prstGeom>
          <a:ln w="25400">
            <a:solidFill>
              <a:srgbClr val="19B2E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66" y="2956561"/>
            <a:ext cx="4952754" cy="3359084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0" y="0"/>
            <a:ext cx="12192000" cy="2270234"/>
            <a:chOff x="0" y="0"/>
            <a:chExt cx="12192000" cy="2270234"/>
          </a:xfrm>
        </p:grpSpPr>
        <p:sp>
          <p:nvSpPr>
            <p:cNvPr id="35" name="직사각형 34"/>
            <p:cNvSpPr/>
            <p:nvPr/>
          </p:nvSpPr>
          <p:spPr>
            <a:xfrm>
              <a:off x="0" y="0"/>
              <a:ext cx="12192000" cy="2270234"/>
            </a:xfrm>
            <a:prstGeom prst="rect">
              <a:avLst/>
            </a:prstGeom>
            <a:solidFill>
              <a:srgbClr val="19B2E2"/>
            </a:solidFill>
            <a:ln>
              <a:solidFill>
                <a:srgbClr val="19B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13096" y="654148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</a:rPr>
                <a:t>프로젝트 기능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9969" y="138946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데이터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320" y="2600472"/>
            <a:ext cx="4070466" cy="17514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59" y="4814960"/>
            <a:ext cx="5163921" cy="14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026"/>
          <p:cNvGrpSpPr/>
          <p:nvPr/>
        </p:nvGrpSpPr>
        <p:grpSpPr>
          <a:xfrm>
            <a:off x="2441096" y="3936156"/>
            <a:ext cx="270433" cy="270433"/>
            <a:chOff x="3661643" y="5904233"/>
            <a:chExt cx="405650" cy="40565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964449" y="3921574"/>
            <a:ext cx="270433" cy="270433"/>
            <a:chOff x="8946673" y="5882361"/>
            <a:chExt cx="405650" cy="40565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6673" y="5882361"/>
              <a:ext cx="405650" cy="40565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6234882" y="2667000"/>
            <a:ext cx="0" cy="3901440"/>
          </a:xfrm>
          <a:prstGeom prst="line">
            <a:avLst/>
          </a:prstGeom>
          <a:ln w="25400">
            <a:solidFill>
              <a:srgbClr val="19B2E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15" y="2949039"/>
            <a:ext cx="5256033" cy="333736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0" y="0"/>
            <a:ext cx="12192000" cy="2270234"/>
            <a:chOff x="0" y="0"/>
            <a:chExt cx="12192000" cy="2270234"/>
          </a:xfrm>
        </p:grpSpPr>
        <p:sp>
          <p:nvSpPr>
            <p:cNvPr id="18" name="직사각형 17"/>
            <p:cNvSpPr/>
            <p:nvPr/>
          </p:nvSpPr>
          <p:spPr>
            <a:xfrm>
              <a:off x="0" y="0"/>
              <a:ext cx="12192000" cy="2270234"/>
            </a:xfrm>
            <a:prstGeom prst="rect">
              <a:avLst/>
            </a:prstGeom>
            <a:solidFill>
              <a:srgbClr val="19B2E2"/>
            </a:solidFill>
            <a:ln>
              <a:solidFill>
                <a:srgbClr val="19B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3096" y="654148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</a:rPr>
                <a:t>프로젝트 기능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5725" y="1395078"/>
              <a:ext cx="3198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-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텍스트마이닝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뉴스기사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4" y="2969368"/>
            <a:ext cx="5242590" cy="30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22</cp:revision>
  <dcterms:created xsi:type="dcterms:W3CDTF">2023-03-10T01:48:40Z</dcterms:created>
  <dcterms:modified xsi:type="dcterms:W3CDTF">2023-03-10T07:28:09Z</dcterms:modified>
</cp:coreProperties>
</file>