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58" r:id="rId4"/>
    <p:sldId id="260" r:id="rId5"/>
    <p:sldId id="264" r:id="rId6"/>
    <p:sldId id="267" r:id="rId7"/>
    <p:sldId id="259" r:id="rId8"/>
    <p:sldId id="261" r:id="rId9"/>
    <p:sldId id="263" r:id="rId10"/>
    <p:sldId id="262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33"/>
    <a:srgbClr val="00CC00"/>
    <a:srgbClr val="03F1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B1584-A7BF-42C8-9434-B4C587159888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D3410-03C1-4121-AD2B-4FB45850C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695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D6DF6-8730-4627-A488-30921EFBD4A1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5C573-022A-4A97-B240-146F2C62A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07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9D2E-744F-46E5-BBAC-A4B02D7AEC4E}" type="datetime1">
              <a:rPr lang="ru-RU" smtClean="0"/>
              <a:t>18.06.2018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576FF6F9-7286-4011-9602-8C06968B0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82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AA72-2914-44C9-8BCB-6BF850BDC034}" type="datetime1">
              <a:rPr lang="ru-RU" smtClean="0"/>
              <a:t>18.06.2018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76FF6F9-7286-4011-9602-8C06968B0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1921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AA72-2914-44C9-8BCB-6BF850BDC034}" type="datetime1">
              <a:rPr lang="ru-RU" smtClean="0"/>
              <a:t>18.06.2018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76FF6F9-7286-4011-9602-8C06968B01C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78494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AA72-2914-44C9-8BCB-6BF850BDC034}" type="datetime1">
              <a:rPr lang="ru-RU" smtClean="0"/>
              <a:t>18.06.2018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76FF6F9-7286-4011-9602-8C06968B0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7952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AA72-2914-44C9-8BCB-6BF850BDC034}" type="datetime1">
              <a:rPr lang="ru-RU" smtClean="0"/>
              <a:t>18.06.2018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76FF6F9-7286-4011-9602-8C06968B01C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936694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AA72-2914-44C9-8BCB-6BF850BDC034}" type="datetime1">
              <a:rPr lang="ru-RU" smtClean="0"/>
              <a:t>18.06.2018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76FF6F9-7286-4011-9602-8C06968B0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59115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9DBB-0F10-4358-AF9C-E27B98BF1EDD}" type="datetime1">
              <a:rPr lang="ru-RU" smtClean="0"/>
              <a:t>18.06.2018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F6F9-7286-4011-9602-8C06968B0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61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4F98-A4D0-4713-AB84-D1D22F45E8FE}" type="datetime1">
              <a:rPr lang="ru-RU" smtClean="0"/>
              <a:t>18.06.2018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F6F9-7286-4011-9602-8C06968B0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8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EADB-C528-4C7E-9D1D-11C670DBF602}" type="datetime1">
              <a:rPr lang="ru-RU" smtClean="0"/>
              <a:t>18.06.2018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F6F9-7286-4011-9602-8C06968B0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95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EB30-186D-453C-B646-72C033CE7AD2}" type="datetime1">
              <a:rPr lang="ru-RU" smtClean="0"/>
              <a:t>18.06.2018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76FF6F9-7286-4011-9602-8C06968B0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41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D966-24B8-468B-9883-2D62DE27EB63}" type="datetime1">
              <a:rPr lang="ru-RU" smtClean="0"/>
              <a:t>18.06.2018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576FF6F9-7286-4011-9602-8C06968B0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21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2B82-B45B-4DE3-BA63-DAC58D5DBD05}" type="datetime1">
              <a:rPr lang="ru-RU" smtClean="0"/>
              <a:t>18.06.2018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576FF6F9-7286-4011-9602-8C06968B0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6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9036-023B-4F5F-9AF6-C12997BCCC7E}" type="datetime1">
              <a:rPr lang="ru-RU" smtClean="0"/>
              <a:t>18.06.2018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F6F9-7286-4011-9602-8C06968B0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00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BA6B-4850-45BB-8903-42B1CCB63ACB}" type="datetime1">
              <a:rPr lang="ru-RU" smtClean="0"/>
              <a:t>18.06.2018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F6F9-7286-4011-9602-8C06968B0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84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A98F-A973-43B9-8D71-0A3B4308040E}" type="datetime1">
              <a:rPr lang="ru-RU" smtClean="0"/>
              <a:t>18.06.2018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F6F9-7286-4011-9602-8C06968B0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03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35E8-9346-47D5-9321-708D93D4420F}" type="datetime1">
              <a:rPr lang="ru-RU" smtClean="0"/>
              <a:t>18.06.2018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76FF6F9-7286-4011-9602-8C06968B0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36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AAA72-2914-44C9-8BCB-6BF850BDC034}" type="datetime1">
              <a:rPr lang="ru-RU" smtClean="0"/>
              <a:t>18.06.2018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76FF6F9-7286-4011-9602-8C06968B0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6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153335" y="947582"/>
            <a:ext cx="57015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>
                <a:solidFill>
                  <a:srgbClr val="33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РОЗРОБКА СКАНЕРУ </a:t>
            </a:r>
            <a:r>
              <a:rPr lang="uk-UA" sz="3200" b="1" dirty="0" smtClean="0">
                <a:solidFill>
                  <a:srgbClr val="33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  ПРОЦЕСІВ ОПЕРАЦІЙНОЇ СИСТЕМИ</a:t>
            </a:r>
            <a:endParaRPr lang="ru-RU" sz="3200" dirty="0">
              <a:solidFill>
                <a:srgbClr val="33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47" y="6055895"/>
            <a:ext cx="2178424" cy="64501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12" y="4933066"/>
            <a:ext cx="1122829" cy="1122829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2638611" y="5155927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/>
              <a:t>Виконавець: </a:t>
            </a:r>
            <a:r>
              <a:rPr lang="uk-UA" dirty="0" smtClean="0"/>
              <a:t>Пархоменко Д.І.</a:t>
            </a:r>
            <a:endParaRPr lang="uk-UA" dirty="0"/>
          </a:p>
          <a:p>
            <a:r>
              <a:rPr lang="ru-RU" sz="2000" dirty="0" err="1"/>
              <a:t>Керівник</a:t>
            </a:r>
            <a:r>
              <a:rPr lang="ru-RU" sz="2000" dirty="0"/>
              <a:t>: </a:t>
            </a:r>
            <a:r>
              <a:rPr lang="ru-RU" sz="2000" dirty="0" smtClean="0"/>
              <a:t>Нехай В.В</a:t>
            </a:r>
            <a:endParaRPr lang="ru-RU" sz="20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39" y="0"/>
            <a:ext cx="1116573" cy="124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7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F6F9-7286-4011-9602-8C06968B01C6}" type="slidenum">
              <a:rPr lang="ru-RU" smtClean="0"/>
              <a:t>10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95146" y="708735"/>
            <a:ext cx="45416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err="1"/>
              <a:t>Інтерфейс</a:t>
            </a:r>
            <a:r>
              <a:rPr lang="ru-RU" sz="2800" dirty="0"/>
              <a:t> </a:t>
            </a:r>
            <a:r>
              <a:rPr lang="ru-RU" sz="2800" dirty="0" err="1"/>
              <a:t>користувача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64" y="1320855"/>
            <a:ext cx="5591595" cy="5362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55891">
            <a:off x="3360235" y="2505143"/>
            <a:ext cx="5553075" cy="3381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8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Висновки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F6F9-7286-4011-9602-8C06968B01C6}" type="slidenum">
              <a:rPr lang="ru-RU" smtClean="0"/>
              <a:t>11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07825" y="1432720"/>
            <a:ext cx="749944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75945" algn="just">
              <a:lnSpc>
                <a:spcPct val="150000"/>
              </a:lnSpc>
            </a:pPr>
            <a:r>
              <a:rPr lang="uk-UA" dirty="0"/>
              <a:t>У ході виконання дипломної роботи був реалізований сканер процесів операційної системи який зберігає данні в хмарній базі даних. Був реалізований весь запланований </a:t>
            </a:r>
            <a:r>
              <a:rPr lang="uk-UA" dirty="0" smtClean="0"/>
              <a:t>функціонал</a:t>
            </a:r>
            <a:r>
              <a:rPr lang="en-US" dirty="0" smtClean="0"/>
              <a:t>:</a:t>
            </a:r>
          </a:p>
          <a:p>
            <a:pPr indent="575945" algn="just">
              <a:lnSpc>
                <a:spcPct val="150000"/>
              </a:lnSpc>
              <a:spcAft>
                <a:spcPts val="0"/>
              </a:spcAft>
            </a:pPr>
            <a:endParaRPr lang="uk-UA" dirty="0" smtClean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75945" algn="just">
              <a:lnSpc>
                <a:spcPct val="150000"/>
              </a:lnSpc>
              <a:spcAft>
                <a:spcPts val="0"/>
              </a:spcAft>
            </a:pPr>
            <a:endParaRPr lang="uk-UA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75945" algn="just">
              <a:lnSpc>
                <a:spcPct val="150000"/>
              </a:lnSpc>
              <a:spcAft>
                <a:spcPts val="0"/>
              </a:spcAft>
            </a:pPr>
            <a:endParaRPr lang="uk-UA" dirty="0" smtClean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75945" algn="just">
              <a:lnSpc>
                <a:spcPct val="150000"/>
              </a:lnSpc>
              <a:spcAft>
                <a:spcPts val="0"/>
              </a:spcAft>
            </a:pPr>
            <a:endParaRPr lang="uk-UA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75945" algn="just">
              <a:lnSpc>
                <a:spcPct val="150000"/>
              </a:lnSpc>
              <a:spcAft>
                <a:spcPts val="0"/>
              </a:spcAft>
            </a:pPr>
            <a:endParaRPr lang="uk-UA" dirty="0" smtClean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75945" algn="just">
              <a:lnSpc>
                <a:spcPct val="150000"/>
              </a:lnSpc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Удосконалення </a:t>
            </a:r>
            <a:r>
              <a:rPr lang="uk-UA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системи можливо в сторону розширення функціональних можливостей, а також можливе покращення надійності та швидкості додатку</a:t>
            </a:r>
            <a:r>
              <a:rPr lang="uk-UA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23001" y="3094713"/>
            <a:ext cx="691939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dirty="0"/>
              <a:t>перегляд інформації про процеси її сортування;</a:t>
            </a:r>
            <a:endParaRPr lang="en-US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dirty="0"/>
              <a:t>перегляд інформації про навантаження на систему;</a:t>
            </a:r>
            <a:endParaRPr lang="en-US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dirty="0"/>
              <a:t>можливість завершення процесу;</a:t>
            </a:r>
            <a:endParaRPr lang="en-US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dirty="0"/>
              <a:t>додавання в список заборонених та його видалення;  </a:t>
            </a:r>
            <a:r>
              <a:rPr lang="en-US" dirty="0"/>
              <a:t>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dirty="0"/>
              <a:t>відправка та отримання даних до бази даних.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4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0436" y="2043477"/>
            <a:ext cx="7533564" cy="795258"/>
          </a:xfrm>
        </p:spPr>
        <p:txBody>
          <a:bodyPr>
            <a:noAutofit/>
          </a:bodyPr>
          <a:lstStyle/>
          <a:p>
            <a:r>
              <a:rPr lang="uk-UA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Дякую за увагу !</a:t>
            </a:r>
            <a:endParaRPr lang="ru-RU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F6F9-7286-4011-9602-8C06968B01C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25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3063" y="704601"/>
            <a:ext cx="6589199" cy="52240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Вступ. </a:t>
            </a:r>
            <a:r>
              <a:rPr lang="ru-RU" sz="2800" dirty="0" err="1" smtClean="0"/>
              <a:t>Процес</a:t>
            </a:r>
            <a:r>
              <a:rPr lang="ru-RU" sz="2800" dirty="0" smtClean="0"/>
              <a:t>, потоки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3717" y="1694597"/>
            <a:ext cx="8115985" cy="37776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 smtClean="0"/>
              <a:t>   </a:t>
            </a:r>
            <a:r>
              <a:rPr lang="ru-RU" sz="2000" dirty="0" err="1" smtClean="0"/>
              <a:t>Процес</a:t>
            </a:r>
            <a:r>
              <a:rPr lang="ru-RU" sz="2000" dirty="0"/>
              <a:t>— </a:t>
            </a:r>
            <a:r>
              <a:rPr lang="ru-RU" sz="2000" dirty="0" err="1"/>
              <a:t>послідовність</a:t>
            </a:r>
            <a:r>
              <a:rPr lang="ru-RU" sz="2000" dirty="0"/>
              <a:t> </a:t>
            </a:r>
            <a:r>
              <a:rPr lang="ru-RU" sz="2000" dirty="0" err="1"/>
              <a:t>операцій</a:t>
            </a:r>
            <a:r>
              <a:rPr lang="ru-RU" sz="2000" dirty="0"/>
              <a:t> при </a:t>
            </a:r>
            <a:r>
              <a:rPr lang="ru-RU" sz="2000" dirty="0" err="1"/>
              <a:t>виконанні</a:t>
            </a:r>
            <a:r>
              <a:rPr lang="ru-RU" sz="2000" dirty="0"/>
              <a:t> </a:t>
            </a:r>
            <a:r>
              <a:rPr lang="ru-RU" sz="2000" dirty="0" err="1"/>
              <a:t>програми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є наборами </a:t>
            </a:r>
            <a:r>
              <a:rPr lang="ru-RU" sz="2000" dirty="0" err="1"/>
              <a:t>байтів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інтерпретуються</a:t>
            </a:r>
            <a:r>
              <a:rPr lang="ru-RU" sz="2000" dirty="0"/>
              <a:t> </a:t>
            </a:r>
            <a:r>
              <a:rPr lang="ru-RU" sz="2000" dirty="0" err="1"/>
              <a:t>центральним</a:t>
            </a:r>
            <a:r>
              <a:rPr lang="ru-RU" sz="2000" dirty="0"/>
              <a:t> </a:t>
            </a:r>
            <a:r>
              <a:rPr lang="ru-RU" sz="2000" dirty="0" err="1"/>
              <a:t>процесором</a:t>
            </a:r>
            <a:r>
              <a:rPr lang="ru-RU" sz="2000" dirty="0"/>
              <a:t> як </a:t>
            </a:r>
            <a:r>
              <a:rPr lang="ru-RU" sz="2000" dirty="0" err="1"/>
              <a:t>машинні</a:t>
            </a:r>
            <a:r>
              <a:rPr lang="ru-RU" sz="2000" dirty="0"/>
              <a:t> </a:t>
            </a:r>
            <a:r>
              <a:rPr lang="ru-RU" sz="2000" dirty="0" err="1"/>
              <a:t>інструкції</a:t>
            </a:r>
            <a:r>
              <a:rPr lang="ru-RU" sz="2000" dirty="0"/>
              <a:t>, </a:t>
            </a:r>
            <a:r>
              <a:rPr lang="ru-RU" sz="2000" dirty="0" err="1"/>
              <a:t>дані</a:t>
            </a:r>
            <a:r>
              <a:rPr lang="ru-RU" sz="2000" dirty="0"/>
              <a:t> та </a:t>
            </a:r>
            <a:r>
              <a:rPr lang="ru-RU" sz="2000" dirty="0" err="1"/>
              <a:t>стекові</a:t>
            </a:r>
            <a:r>
              <a:rPr lang="ru-RU" sz="2000" dirty="0"/>
              <a:t> </a:t>
            </a:r>
            <a:r>
              <a:rPr lang="ru-RU" sz="2000" dirty="0" err="1"/>
              <a:t>структури</a:t>
            </a:r>
            <a:r>
              <a:rPr lang="ru-RU" sz="2000" dirty="0"/>
              <a:t>.</a:t>
            </a:r>
          </a:p>
          <a:p>
            <a:pPr marL="0" indent="0" algn="just">
              <a:buNone/>
            </a:pPr>
            <a:r>
              <a:rPr lang="ru-RU" sz="2000" dirty="0" smtClean="0"/>
              <a:t>   Потоком </a:t>
            </a:r>
            <a:r>
              <a:rPr lang="ru-RU" sz="2000" dirty="0"/>
              <a:t>(</a:t>
            </a:r>
            <a:r>
              <a:rPr lang="ru-RU" sz="2000" dirty="0" err="1"/>
              <a:t>потік</a:t>
            </a:r>
            <a:r>
              <a:rPr lang="ru-RU" sz="2000" dirty="0"/>
              <a:t> </a:t>
            </a:r>
            <a:r>
              <a:rPr lang="ru-RU" sz="2000" dirty="0" err="1"/>
              <a:t>керування</a:t>
            </a:r>
            <a:r>
              <a:rPr lang="ru-RU" sz="2000" dirty="0"/>
              <a:t>, нитка, </a:t>
            </a:r>
            <a:r>
              <a:rPr lang="en-US" sz="2000" dirty="0"/>
              <a:t>thread) </a:t>
            </a:r>
            <a:r>
              <a:rPr lang="ru-RU" sz="2000" dirty="0" err="1"/>
              <a:t>називають</a:t>
            </a:r>
            <a:r>
              <a:rPr lang="ru-RU" sz="2000" dirty="0"/>
              <a:t> </a:t>
            </a:r>
            <a:r>
              <a:rPr lang="ru-RU" sz="2000" dirty="0" err="1"/>
              <a:t>набір</a:t>
            </a:r>
            <a:r>
              <a:rPr lang="ru-RU" sz="2000" dirty="0"/>
              <a:t> </a:t>
            </a:r>
            <a:r>
              <a:rPr lang="ru-RU" sz="2000" dirty="0" err="1"/>
              <a:t>послідовно</a:t>
            </a:r>
            <a:r>
              <a:rPr lang="ru-RU" sz="2000" dirty="0"/>
              <a:t> </a:t>
            </a:r>
            <a:r>
              <a:rPr lang="ru-RU" sz="2000" dirty="0" err="1"/>
              <a:t>виконуваних</a:t>
            </a:r>
            <a:r>
              <a:rPr lang="ru-RU" sz="2000" dirty="0"/>
              <a:t> команд </a:t>
            </a:r>
            <a:r>
              <a:rPr lang="ru-RU" sz="2000" dirty="0" err="1"/>
              <a:t>процесора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використовують</a:t>
            </a:r>
            <a:r>
              <a:rPr lang="ru-RU" sz="2000" dirty="0"/>
              <a:t> </a:t>
            </a:r>
            <a:r>
              <a:rPr lang="ru-RU" sz="2000" dirty="0" err="1"/>
              <a:t>загальний</a:t>
            </a:r>
            <a:r>
              <a:rPr lang="ru-RU" sz="2000" dirty="0"/>
              <a:t> </a:t>
            </a:r>
            <a:r>
              <a:rPr lang="ru-RU" sz="2000" dirty="0" err="1"/>
              <a:t>адресний</a:t>
            </a:r>
            <a:r>
              <a:rPr lang="ru-RU" sz="2000" dirty="0"/>
              <a:t> </a:t>
            </a:r>
            <a:r>
              <a:rPr lang="ru-RU" sz="2000" dirty="0" err="1"/>
              <a:t>простір</a:t>
            </a:r>
            <a:r>
              <a:rPr lang="ru-RU" sz="2000" dirty="0"/>
              <a:t> </a:t>
            </a:r>
            <a:r>
              <a:rPr lang="ru-RU" sz="2000" dirty="0" err="1"/>
              <a:t>процесу</a:t>
            </a:r>
            <a:r>
              <a:rPr lang="ru-RU" sz="2000" dirty="0"/>
              <a:t>. </a:t>
            </a:r>
            <a:r>
              <a:rPr lang="ru-RU" sz="2000" dirty="0" err="1"/>
              <a:t>Оскільки</a:t>
            </a:r>
            <a:r>
              <a:rPr lang="ru-RU" sz="2000" dirty="0"/>
              <a:t> в </a:t>
            </a:r>
            <a:r>
              <a:rPr lang="ru-RU" sz="2000" dirty="0" err="1"/>
              <a:t>системі</a:t>
            </a:r>
            <a:r>
              <a:rPr lang="ru-RU" sz="2000" dirty="0"/>
              <a:t> </a:t>
            </a:r>
            <a:r>
              <a:rPr lang="ru-RU" sz="2000" dirty="0" err="1"/>
              <a:t>може</a:t>
            </a:r>
            <a:r>
              <a:rPr lang="ru-RU" sz="2000" dirty="0"/>
              <a:t> </a:t>
            </a:r>
            <a:r>
              <a:rPr lang="ru-RU" sz="2000" dirty="0" err="1"/>
              <a:t>одночасно</a:t>
            </a:r>
            <a:r>
              <a:rPr lang="ru-RU" sz="2000" dirty="0"/>
              <a:t> бути </a:t>
            </a:r>
            <a:r>
              <a:rPr lang="ru-RU" sz="2000" dirty="0" err="1"/>
              <a:t>багато</a:t>
            </a:r>
            <a:r>
              <a:rPr lang="ru-RU" sz="2000" dirty="0"/>
              <a:t> </a:t>
            </a:r>
            <a:r>
              <a:rPr lang="ru-RU" sz="2000" dirty="0" err="1"/>
              <a:t>потоків</a:t>
            </a:r>
            <a:r>
              <a:rPr lang="ru-RU" sz="2000" dirty="0"/>
              <a:t>, </a:t>
            </a:r>
            <a:r>
              <a:rPr lang="ru-RU" sz="2000" dirty="0" err="1"/>
              <a:t>завданням</a:t>
            </a:r>
            <a:r>
              <a:rPr lang="ru-RU" sz="2000" dirty="0"/>
              <a:t> ОС є </a:t>
            </a:r>
            <a:r>
              <a:rPr lang="ru-RU" sz="2000" dirty="0" err="1"/>
              <a:t>організація</a:t>
            </a:r>
            <a:r>
              <a:rPr lang="ru-RU" sz="2000" dirty="0"/>
              <a:t> </a:t>
            </a:r>
            <a:r>
              <a:rPr lang="ru-RU" sz="2000" dirty="0" err="1"/>
              <a:t>перемикання</a:t>
            </a:r>
            <a:r>
              <a:rPr lang="ru-RU" sz="2000" dirty="0"/>
              <a:t> </a:t>
            </a:r>
            <a:r>
              <a:rPr lang="ru-RU" sz="2000" dirty="0" err="1"/>
              <a:t>процесора</a:t>
            </a:r>
            <a:r>
              <a:rPr lang="ru-RU" sz="2000" dirty="0"/>
              <a:t> </a:t>
            </a:r>
            <a:r>
              <a:rPr lang="ru-RU" sz="2000" dirty="0" err="1"/>
              <a:t>між</a:t>
            </a:r>
            <a:r>
              <a:rPr lang="ru-RU" sz="2000" dirty="0"/>
              <a:t> ними і </a:t>
            </a:r>
            <a:r>
              <a:rPr lang="ru-RU" sz="2000" dirty="0" err="1"/>
              <a:t>планування</a:t>
            </a:r>
            <a:r>
              <a:rPr lang="ru-RU" sz="2000" dirty="0"/>
              <a:t> </a:t>
            </a:r>
            <a:r>
              <a:rPr lang="ru-RU" sz="2000" dirty="0" err="1"/>
              <a:t>їхнього</a:t>
            </a:r>
            <a:r>
              <a:rPr lang="ru-RU" sz="2000" dirty="0"/>
              <a:t> </a:t>
            </a:r>
            <a:r>
              <a:rPr lang="ru-RU" sz="2000" dirty="0" err="1"/>
              <a:t>виконання</a:t>
            </a:r>
            <a:r>
              <a:rPr lang="ru-RU" sz="2000" dirty="0"/>
              <a:t>.</a:t>
            </a:r>
            <a:endParaRPr lang="uk-UA" sz="2000" dirty="0"/>
          </a:p>
          <a:p>
            <a:pPr marL="0" indent="0" algn="just">
              <a:buNone/>
            </a:pPr>
            <a:r>
              <a:rPr lang="ru-RU" sz="2000" dirty="0" smtClean="0"/>
              <a:t>   </a:t>
            </a:r>
            <a:r>
              <a:rPr lang="ru-RU" sz="2000" dirty="0" err="1" smtClean="0"/>
              <a:t>Процесом</a:t>
            </a:r>
            <a:r>
              <a:rPr lang="ru-RU" sz="2000" dirty="0" smtClean="0"/>
              <a:t> </a:t>
            </a:r>
            <a:r>
              <a:rPr lang="ru-RU" sz="2000" dirty="0" err="1"/>
              <a:t>називають</a:t>
            </a:r>
            <a:r>
              <a:rPr lang="ru-RU" sz="2000" dirty="0"/>
              <a:t> </a:t>
            </a:r>
            <a:r>
              <a:rPr lang="ru-RU" sz="2000" dirty="0" err="1"/>
              <a:t>сукупність</a:t>
            </a:r>
            <a:r>
              <a:rPr lang="ru-RU" sz="2000" dirty="0"/>
              <a:t> одного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/>
              <a:t>декількох</a:t>
            </a:r>
            <a:r>
              <a:rPr lang="ru-RU" sz="2000" dirty="0"/>
              <a:t> </a:t>
            </a:r>
            <a:r>
              <a:rPr lang="ru-RU" sz="2000" dirty="0" err="1"/>
              <a:t>потоків</a:t>
            </a:r>
            <a:r>
              <a:rPr lang="ru-RU" sz="2000" dirty="0"/>
              <a:t> і </a:t>
            </a:r>
            <a:r>
              <a:rPr lang="ru-RU" sz="2000" dirty="0" err="1"/>
              <a:t>захищеного</a:t>
            </a:r>
            <a:r>
              <a:rPr lang="ru-RU" sz="2000" dirty="0"/>
              <a:t> адресного простору, у </a:t>
            </a:r>
            <a:r>
              <a:rPr lang="ru-RU" sz="2000" dirty="0" err="1"/>
              <a:t>якому</a:t>
            </a:r>
            <a:r>
              <a:rPr lang="ru-RU" sz="2000" dirty="0"/>
              <a:t> </a:t>
            </a:r>
            <a:r>
              <a:rPr lang="ru-RU" sz="2000" dirty="0" err="1"/>
              <a:t>ці</a:t>
            </a:r>
            <a:r>
              <a:rPr lang="ru-RU" sz="2000" dirty="0"/>
              <a:t> потоки </a:t>
            </a:r>
            <a:r>
              <a:rPr lang="ru-RU" sz="2000" dirty="0" err="1"/>
              <a:t>виконуються</a:t>
            </a:r>
            <a:r>
              <a:rPr lang="ru-RU" sz="200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F6F9-7286-4011-9602-8C06968B01C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0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27559"/>
              </p:ext>
            </p:extLst>
          </p:nvPr>
        </p:nvGraphicFramePr>
        <p:xfrm>
          <a:off x="622301" y="1308100"/>
          <a:ext cx="8264082" cy="533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50696"/>
                <a:gridCol w="1241471"/>
                <a:gridCol w="890318"/>
                <a:gridCol w="852698"/>
                <a:gridCol w="689683"/>
                <a:gridCol w="1039216"/>
              </a:tblGrid>
              <a:tr h="126999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Критерій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uk-UA" sz="14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AnVir</a:t>
                      </a: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uk-UA" sz="14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Explorer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Bill2's </a:t>
                      </a:r>
                      <a:r>
                        <a:rPr lang="uk-UA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uk-UA" sz="14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Lasso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Сканер 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процесів операційної системи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</a:tr>
              <a:tr h="394218">
                <a:tc>
                  <a:txBody>
                    <a:bodyPr/>
                    <a:lstStyle/>
                    <a:p>
                      <a:pPr indent="45021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Інформація про об’єм використання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c</a:t>
                      </a:r>
                      <a:r>
                        <a:rPr lang="uk-UA" sz="14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истемних</a:t>
                      </a: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ресурсів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</a:tr>
              <a:tr h="295663">
                <a:tc>
                  <a:txBody>
                    <a:bodyPr/>
                    <a:lstStyle/>
                    <a:p>
                      <a:pPr indent="45021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Ім'я </a:t>
                      </a: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процесу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</a:tr>
              <a:tr h="295663">
                <a:tc>
                  <a:txBody>
                    <a:bodyPr/>
                    <a:lstStyle/>
                    <a:p>
                      <a:pPr indent="45021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Крос-</a:t>
                      </a:r>
                      <a:r>
                        <a:rPr lang="uk-UA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платформленість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</a:tr>
              <a:tr h="394218">
                <a:tc>
                  <a:txBody>
                    <a:bodyPr/>
                    <a:lstStyle/>
                    <a:p>
                      <a:pPr indent="45021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Інструмент для боротьби з вірусами і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шпигунським </a:t>
                      </a:r>
                      <a:r>
                        <a:rPr lang="uk-UA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пз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</a:tr>
              <a:tr h="295663">
                <a:tc>
                  <a:txBody>
                    <a:bodyPr/>
                    <a:lstStyle/>
                    <a:p>
                      <a:pPr indent="45021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Наявність безкоштовної підписки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</a:tr>
              <a:tr h="295663">
                <a:tc>
                  <a:txBody>
                    <a:bodyPr/>
                    <a:lstStyle/>
                    <a:p>
                      <a:pPr indent="45021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Зручність інтерфейсу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</a:tr>
              <a:tr h="295663">
                <a:tc>
                  <a:txBody>
                    <a:bodyPr/>
                    <a:lstStyle/>
                    <a:p>
                      <a:pPr indent="45021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Хмарна база даних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</a:tr>
              <a:tr h="394218">
                <a:tc>
                  <a:txBody>
                    <a:bodyPr/>
                    <a:lstStyle/>
                    <a:p>
                      <a:pPr indent="45021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Інструмент для пошуку потрібного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процесу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</a:tr>
              <a:tr h="295663">
                <a:tc>
                  <a:txBody>
                    <a:bodyPr/>
                    <a:lstStyle/>
                    <a:p>
                      <a:pPr indent="45021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Легкість в використанні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</a:tr>
              <a:tr h="533400">
                <a:tc>
                  <a:txBody>
                    <a:bodyPr/>
                    <a:lstStyle/>
                    <a:p>
                      <a:pPr indent="45021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Можливість заборонити процес на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виконання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4" marR="26024" marT="0" marB="0" anchor="ctr"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952500" y="617120"/>
            <a:ext cx="8191500" cy="535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uk-UA" sz="22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Порівняння існуючих програм управління процесами</a:t>
            </a:r>
            <a:endParaRPr lang="ru-RU" sz="2200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Номер слайда 3"/>
          <p:cNvSpPr txBox="1">
            <a:spLocks/>
          </p:cNvSpPr>
          <p:nvPr/>
        </p:nvSpPr>
        <p:spPr bwMode="gray">
          <a:xfrm>
            <a:off x="422328" y="757620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071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8301" y="649510"/>
            <a:ext cx="6589199" cy="1280890"/>
          </a:xfrm>
        </p:spPr>
        <p:txBody>
          <a:bodyPr/>
          <a:lstStyle/>
          <a:p>
            <a:r>
              <a:rPr lang="uk-UA" dirty="0" smtClean="0"/>
              <a:t>Постановка задач: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48301" y="1714499"/>
            <a:ext cx="7531785" cy="4677336"/>
          </a:xfrm>
        </p:spPr>
        <p:txBody>
          <a:bodyPr>
            <a:noAutofit/>
          </a:bodyPr>
          <a:lstStyle/>
          <a:p>
            <a:pPr lvl="0"/>
            <a:r>
              <a:rPr lang="uk-UA" sz="2200" dirty="0"/>
              <a:t>перегляд списку всіх запущених процесів в системі;</a:t>
            </a:r>
            <a:endParaRPr lang="ru-RU" sz="2200" dirty="0"/>
          </a:p>
          <a:p>
            <a:pPr lvl="0"/>
            <a:r>
              <a:rPr lang="uk-UA" sz="2200" dirty="0"/>
              <a:t>перегляд інформації про використання системних ресурсів кожним процесом;</a:t>
            </a:r>
            <a:endParaRPr lang="ru-RU" sz="2200" dirty="0"/>
          </a:p>
          <a:p>
            <a:pPr lvl="0"/>
            <a:r>
              <a:rPr lang="uk-UA" sz="2200" dirty="0"/>
              <a:t>перегляд інформації навантаження на систему;</a:t>
            </a:r>
            <a:endParaRPr lang="ru-RU" sz="2200" dirty="0"/>
          </a:p>
          <a:p>
            <a:pPr lvl="0"/>
            <a:r>
              <a:rPr lang="uk-UA" sz="2200" dirty="0"/>
              <a:t>сортування списку всіх запущених процесів;</a:t>
            </a:r>
            <a:endParaRPr lang="ru-RU" sz="2200" dirty="0"/>
          </a:p>
          <a:p>
            <a:pPr lvl="0"/>
            <a:r>
              <a:rPr lang="uk-UA" sz="2200" dirty="0"/>
              <a:t>можливість завершення процесу;</a:t>
            </a:r>
            <a:endParaRPr lang="ru-RU" sz="2200" dirty="0"/>
          </a:p>
          <a:p>
            <a:pPr lvl="0"/>
            <a:r>
              <a:rPr lang="uk-UA" sz="2200" dirty="0"/>
              <a:t>можливість </a:t>
            </a:r>
            <a:r>
              <a:rPr lang="uk-UA" sz="2200" dirty="0" smtClean="0"/>
              <a:t>додавання процесу </a:t>
            </a:r>
            <a:r>
              <a:rPr lang="uk-UA" sz="2200" dirty="0"/>
              <a:t>в список заборонених та його видалення з нього;</a:t>
            </a:r>
            <a:endParaRPr lang="ru-RU" sz="2200" dirty="0"/>
          </a:p>
          <a:p>
            <a:pPr lvl="0"/>
            <a:r>
              <a:rPr lang="uk-UA" sz="2200" dirty="0"/>
              <a:t>відправка та отримання даних до бази даних </a:t>
            </a:r>
            <a:r>
              <a:rPr lang="uk-UA" sz="2200" dirty="0" smtClean="0"/>
              <a:t>.</a:t>
            </a:r>
            <a:endParaRPr lang="ru-RU" sz="2200" dirty="0"/>
          </a:p>
          <a:p>
            <a:pPr marL="0" indent="0">
              <a:buNone/>
            </a:pPr>
            <a:endParaRPr lang="ru-RU" sz="2200" dirty="0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40257" y="757620"/>
            <a:ext cx="584978" cy="365125"/>
          </a:xfrm>
        </p:spPr>
        <p:txBody>
          <a:bodyPr/>
          <a:lstStyle/>
          <a:p>
            <a:r>
              <a:rPr lang="ru-RU" dirty="0" smtClean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728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8301" y="712895"/>
            <a:ext cx="8278299" cy="640445"/>
          </a:xfrm>
        </p:spPr>
        <p:txBody>
          <a:bodyPr>
            <a:normAutofit/>
          </a:bodyPr>
          <a:lstStyle/>
          <a:p>
            <a:r>
              <a:rPr lang="ru-RU" sz="2400" dirty="0" err="1"/>
              <a:t>Діаграма</a:t>
            </a:r>
            <a:r>
              <a:rPr lang="ru-RU" sz="2400" dirty="0"/>
              <a:t> </a:t>
            </a:r>
            <a:r>
              <a:rPr lang="ru-RU" sz="2400" dirty="0" err="1" smtClean="0"/>
              <a:t>станів</a:t>
            </a:r>
            <a:r>
              <a:rPr lang="en-US" sz="2400" dirty="0" smtClean="0"/>
              <a:t> </a:t>
            </a:r>
            <a:r>
              <a:rPr lang="uk-UA" sz="2400" dirty="0" smtClean="0"/>
              <a:t>додатку </a:t>
            </a:r>
            <a:r>
              <a:rPr lang="uk-UA" sz="2400" dirty="0" smtClean="0"/>
              <a:t>«</a:t>
            </a:r>
            <a:r>
              <a:rPr lang="en-US" sz="2400" dirty="0" smtClean="0"/>
              <a:t>Scanner</a:t>
            </a:r>
            <a:r>
              <a:rPr lang="uk-UA" sz="2400" dirty="0" smtClean="0"/>
              <a:t>»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F6F9-7286-4011-9602-8C06968B01C6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14" y="1353340"/>
            <a:ext cx="5958168" cy="5128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71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F6F9-7286-4011-9602-8C06968B01C6}" type="slidenum">
              <a:rPr lang="ru-RU" smtClean="0"/>
              <a:t>6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399440" y="708735"/>
            <a:ext cx="74505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/>
              <a:t>Архітектура розроблюваного додатку</a:t>
            </a:r>
            <a:endParaRPr lang="ru-RU" sz="28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17" y="1231955"/>
            <a:ext cx="7115729" cy="5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2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2328" y="757620"/>
            <a:ext cx="584978" cy="365125"/>
          </a:xfrm>
        </p:spPr>
        <p:txBody>
          <a:bodyPr/>
          <a:lstStyle/>
          <a:p>
            <a:fld id="{576FF6F9-7286-4011-9602-8C06968B01C6}" type="slidenum">
              <a:rPr lang="ru-RU" smtClean="0"/>
              <a:t>7</a:t>
            </a:fld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16" y="1122745"/>
            <a:ext cx="8718899" cy="6117523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375994" y="280566"/>
            <a:ext cx="74505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 smtClean="0">
                <a:latin typeface="+mj-lt"/>
                <a:cs typeface="Times New Roman" panose="02020603050405020304" pitchFamily="18" charset="0"/>
              </a:rPr>
              <a:t>Вузли системи сканеру процесів </a:t>
            </a:r>
          </a:p>
          <a:p>
            <a:r>
              <a:rPr lang="uk-UA" sz="2800" dirty="0" smtClean="0">
                <a:latin typeface="+mj-lt"/>
                <a:cs typeface="Times New Roman" panose="02020603050405020304" pitchFamily="18" charset="0"/>
              </a:rPr>
              <a:t>операційної системи </a:t>
            </a:r>
            <a:endParaRPr lang="ru-RU" sz="2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417064" y="4844534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Інтернет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307587" y="2418834"/>
            <a:ext cx="1446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Комп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ютер 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115425" y="2418834"/>
            <a:ext cx="1446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ютер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584895" y="2418834"/>
            <a:ext cx="1446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ютер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147425" y="226494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307587" y="6343134"/>
            <a:ext cx="2016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46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F6F9-7286-4011-9602-8C06968B01C6}" type="slidenum">
              <a:rPr lang="ru-RU" smtClean="0"/>
              <a:t>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663274" y="593916"/>
            <a:ext cx="50337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err="1"/>
              <a:t>Використані</a:t>
            </a:r>
            <a:r>
              <a:rPr lang="ru-RU" sz="3200" dirty="0"/>
              <a:t> </a:t>
            </a:r>
            <a:r>
              <a:rPr lang="ru-RU" sz="3200" dirty="0" err="1" smtClean="0"/>
              <a:t>бібліотеки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60500" y="1576524"/>
            <a:ext cx="4572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i="1" dirty="0" err="1" smtClean="0"/>
              <a:t>Psutil</a:t>
            </a:r>
            <a:endParaRPr lang="ru-RU" sz="2400" i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i="1" dirty="0" err="1" smtClean="0"/>
              <a:t>Threading</a:t>
            </a:r>
            <a:endParaRPr lang="ru-RU" sz="2400" i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i="1" dirty="0" err="1" smtClean="0"/>
              <a:t>wxPython</a:t>
            </a:r>
            <a:endParaRPr lang="en-US" sz="2400" i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i="1" dirty="0" err="1"/>
              <a:t>ObjectListView</a:t>
            </a:r>
            <a:endParaRPr lang="ru-RU" sz="2400" i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i="1" dirty="0" smtClean="0"/>
              <a:t>Psycopg2</a:t>
            </a:r>
            <a:endParaRPr lang="en-US" sz="24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4755304"/>
            <a:ext cx="3314700" cy="207319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431" y="4755304"/>
            <a:ext cx="2309169" cy="1937465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 rot="1323167">
            <a:off x="2157285" y="4555249"/>
            <a:ext cx="20217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i="1" dirty="0" err="1"/>
              <a:t>ObjectListView</a:t>
            </a:r>
            <a:endParaRPr lang="ru-RU" sz="2000" i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83169">
            <a:off x="6540246" y="2113978"/>
            <a:ext cx="1892808" cy="950976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 rot="21176324">
            <a:off x="6721982" y="1588991"/>
            <a:ext cx="901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err="1"/>
              <a:t>Psutil</a:t>
            </a:r>
            <a:endParaRPr lang="ru-RU" sz="24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017" y="5869795"/>
            <a:ext cx="1354865" cy="988205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4180149" y="5735564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err="1"/>
              <a:t>Threading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71">
            <a:off x="4221479" y="3495501"/>
            <a:ext cx="2662110" cy="1267164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 rot="834129">
            <a:off x="4930359" y="3316391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/>
              <a:t>Psycopg2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597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6206" y="1714500"/>
            <a:ext cx="6591985" cy="3777622"/>
          </a:xfrm>
        </p:spPr>
        <p:txBody>
          <a:bodyPr/>
          <a:lstStyle/>
          <a:p>
            <a:r>
              <a:rPr lang="en-US" dirty="0" smtClean="0"/>
              <a:t>Python 3.6+</a:t>
            </a:r>
            <a:endParaRPr lang="en-US" dirty="0"/>
          </a:p>
          <a:p>
            <a:r>
              <a:rPr lang="en-US" dirty="0"/>
              <a:t>512 </a:t>
            </a:r>
            <a:r>
              <a:rPr lang="ru-RU" dirty="0"/>
              <a:t>МБ </a:t>
            </a:r>
            <a:r>
              <a:rPr lang="ru-RU" dirty="0" err="1"/>
              <a:t>оперативної</a:t>
            </a:r>
            <a:r>
              <a:rPr lang="ru-RU" dirty="0"/>
              <a:t> </a:t>
            </a:r>
            <a:r>
              <a:rPr lang="ru-RU" dirty="0" err="1"/>
              <a:t>пам’яті</a:t>
            </a:r>
            <a:endParaRPr lang="ru-RU" dirty="0"/>
          </a:p>
          <a:p>
            <a:r>
              <a:rPr lang="ru-RU" dirty="0" err="1"/>
              <a:t>Одноядерний</a:t>
            </a:r>
            <a:r>
              <a:rPr lang="ru-RU" dirty="0"/>
              <a:t> </a:t>
            </a:r>
            <a:r>
              <a:rPr lang="ru-RU" dirty="0" err="1"/>
              <a:t>процесор</a:t>
            </a:r>
            <a:r>
              <a:rPr lang="ru-RU" dirty="0"/>
              <a:t> з частотою 800 МГц</a:t>
            </a:r>
          </a:p>
          <a:p>
            <a:r>
              <a:rPr lang="ru-RU" dirty="0" err="1"/>
              <a:t>Швидкість</a:t>
            </a:r>
            <a:r>
              <a:rPr lang="ru-RU" dirty="0"/>
              <a:t> </a:t>
            </a:r>
            <a:r>
              <a:rPr lang="ru-RU" dirty="0" err="1"/>
              <a:t>інтернету</a:t>
            </a:r>
            <a:r>
              <a:rPr lang="ru-RU" dirty="0"/>
              <a:t> не </a:t>
            </a:r>
            <a:r>
              <a:rPr lang="ru-RU" dirty="0" err="1"/>
              <a:t>менше</a:t>
            </a:r>
            <a:r>
              <a:rPr lang="ru-RU" dirty="0"/>
              <a:t> 2 </a:t>
            </a:r>
            <a:r>
              <a:rPr lang="ru-RU" dirty="0" err="1"/>
              <a:t>мегабіт</a:t>
            </a:r>
            <a:endParaRPr lang="ru-RU" dirty="0"/>
          </a:p>
          <a:p>
            <a:r>
              <a:rPr lang="ru-RU" dirty="0" err="1"/>
              <a:t>Роздільна</a:t>
            </a:r>
            <a:r>
              <a:rPr lang="ru-RU" dirty="0"/>
              <a:t> </a:t>
            </a:r>
            <a:r>
              <a:rPr lang="ru-RU" dirty="0" err="1"/>
              <a:t>здатність</a:t>
            </a:r>
            <a:r>
              <a:rPr lang="ru-RU" dirty="0"/>
              <a:t> дисплею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en-US" dirty="0" smtClean="0"/>
              <a:t>800</a:t>
            </a:r>
            <a:r>
              <a:rPr lang="ru-RU" dirty="0" smtClean="0"/>
              <a:t>*</a:t>
            </a:r>
            <a:r>
              <a:rPr lang="en-US" dirty="0" smtClean="0"/>
              <a:t>600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F6F9-7286-4011-9602-8C06968B01C6}" type="slidenum">
              <a:rPr lang="ru-RU" smtClean="0"/>
              <a:t>9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739493" y="629688"/>
            <a:ext cx="32960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err="1"/>
              <a:t>Системні</a:t>
            </a:r>
            <a:r>
              <a:rPr lang="ru-RU" sz="2800" dirty="0"/>
              <a:t> </a:t>
            </a:r>
            <a:r>
              <a:rPr lang="ru-RU" sz="2800" dirty="0" err="1"/>
              <a:t>вимоги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797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10187</TotalTime>
  <Words>421</Words>
  <Application>Microsoft Office PowerPoint</Application>
  <PresentationFormat>Экран (4:3)</PresentationFormat>
  <Paragraphs>134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</vt:lpstr>
      <vt:lpstr>Wingdings 3</vt:lpstr>
      <vt:lpstr>Легкий дым</vt:lpstr>
      <vt:lpstr>Презентация PowerPoint</vt:lpstr>
      <vt:lpstr>Вступ. Процес, потоки</vt:lpstr>
      <vt:lpstr>Презентация PowerPoint</vt:lpstr>
      <vt:lpstr>Постановка задач:</vt:lpstr>
      <vt:lpstr>Діаграма станів додатку «Scanner»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Висновки</vt:lpstr>
      <vt:lpstr>Дякую за увагу !</vt:lpstr>
    </vt:vector>
  </TitlesOfParts>
  <Company>XZ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Розробка клієнта Android для системи відео спостереження</dc:title>
  <dc:creator>Александр Гавриленко</dc:creator>
  <cp:lastModifiedBy>Користувач Windows</cp:lastModifiedBy>
  <cp:revision>65</cp:revision>
  <dcterms:created xsi:type="dcterms:W3CDTF">2016-05-18T14:34:28Z</dcterms:created>
  <dcterms:modified xsi:type="dcterms:W3CDTF">2018-06-18T12:52:09Z</dcterms:modified>
</cp:coreProperties>
</file>