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 по дисциплине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органайзер с личной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бугалтерией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Компьютерная академия «Шаг»</a:t>
            </a:r>
          </a:p>
          <a:p>
            <a:r>
              <a:rPr lang="ru-RU" dirty="0" smtClean="0"/>
              <a:t>Чернигов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диаграмма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59" y="2093976"/>
            <a:ext cx="6312079" cy="32244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98" y="3243035"/>
            <a:ext cx="5082450" cy="29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0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Диаграмма базы событий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828800"/>
            <a:ext cx="10226547" cy="4635500"/>
          </a:xfrm>
        </p:spPr>
      </p:pic>
    </p:spTree>
    <p:extLst>
      <p:ext uri="{BB962C8B-B14F-4D97-AF65-F5344CB8AC3E}">
        <p14:creationId xmlns:p14="http://schemas.microsoft.com/office/powerpoint/2010/main" val="8490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Диаграмма базы финансов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03400"/>
            <a:ext cx="10744200" cy="4673600"/>
          </a:xfrm>
        </p:spPr>
      </p:pic>
    </p:spTree>
    <p:extLst>
      <p:ext uri="{BB962C8B-B14F-4D97-AF65-F5344CB8AC3E}">
        <p14:creationId xmlns:p14="http://schemas.microsoft.com/office/powerpoint/2010/main" val="256838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Структура модели </a:t>
            </a:r>
            <a:r>
              <a:rPr lang="en-US" sz="400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entity</a:t>
            </a:r>
            <a:endParaRPr lang="ru-RU" sz="40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2120900"/>
            <a:ext cx="4775200" cy="4051300"/>
          </a:xfrm>
        </p:spPr>
      </p:pic>
    </p:spTree>
    <p:extLst>
      <p:ext uri="{BB962C8B-B14F-4D97-AF65-F5344CB8AC3E}">
        <p14:creationId xmlns:p14="http://schemas.microsoft.com/office/powerpoint/2010/main" val="5374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</a:rPr>
              <a:t>Задание</a:t>
            </a:r>
            <a:endParaRPr lang="ru-RU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Органайзер с личной бухгалтерией.</a:t>
            </a:r>
            <a:endParaRPr lang="ru-RU" dirty="0"/>
          </a:p>
          <a:p>
            <a:pPr lvl="1"/>
            <a:r>
              <a:rPr lang="ru-RU" dirty="0"/>
              <a:t>Хранит напоминания, личные расходы и доходы. Статьи расходов и доходов различаются по виду. Вывод отчетов по структуре входного и выходного денежного </a:t>
            </a:r>
            <a:r>
              <a:rPr lang="ru-RU" dirty="0" smtClean="0"/>
              <a:t>потока</a:t>
            </a:r>
          </a:p>
          <a:p>
            <a:pPr lvl="1"/>
            <a:r>
              <a:rPr lang="ru-RU" dirty="0"/>
              <a:t>Органайзер содержит напоминания о различных событиях. События различаются по видам: встречи, праздники, дни рождения и т.д. Каждое событие привязывается к конкретной дате и времени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Менеджер расходов и доходов содержит записи о расходах и доходах. Статьи расходов и доходов различаются по видам: различные источники заработка, расходы на еду, расходы на развлечения и т.д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Программа должна, по запросу пользователя, выводить список невыполненных задач, список запланированных задач на диапазон дат, историю расходов и доходов за диапазон дат, строить график расходов и доходов.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требования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Рабочая среда:</a:t>
            </a:r>
            <a:r>
              <a:rPr lang="ru-RU" dirty="0"/>
              <a:t> Одиночный ПК</a:t>
            </a:r>
            <a:r>
              <a:rPr lang="ru-RU" dirty="0" smtClean="0"/>
              <a:t>.</a:t>
            </a:r>
          </a:p>
          <a:p>
            <a:r>
              <a:rPr lang="ru-RU" i="1" dirty="0"/>
              <a:t>База данных:</a:t>
            </a:r>
            <a:r>
              <a:rPr lang="ru-RU" dirty="0"/>
              <a:t> Локальная база </a:t>
            </a:r>
            <a:r>
              <a:rPr lang="ru-RU" dirty="0" smtClean="0"/>
              <a:t>данных</a:t>
            </a:r>
          </a:p>
          <a:p>
            <a:r>
              <a:rPr lang="ru-RU" i="1" dirty="0"/>
              <a:t>Данные для хранения:</a:t>
            </a:r>
            <a:r>
              <a:rPr lang="ru-RU" dirty="0"/>
              <a:t> напоминания, доходы и расходы.</a:t>
            </a:r>
          </a:p>
          <a:p>
            <a:r>
              <a:rPr lang="ru-RU" i="1" dirty="0"/>
              <a:t>Пользователи:</a:t>
            </a:r>
            <a:r>
              <a:rPr lang="ru-RU" dirty="0"/>
              <a:t> широкий круг пользователей.</a:t>
            </a:r>
          </a:p>
          <a:p>
            <a:r>
              <a:rPr lang="ru-RU" i="1" dirty="0"/>
              <a:t>Информация, поступающая в базу:</a:t>
            </a:r>
            <a:r>
              <a:rPr lang="ru-RU" dirty="0"/>
              <a:t> новые напоминания, новые расходы и доходы.</a:t>
            </a:r>
          </a:p>
          <a:p>
            <a:r>
              <a:rPr lang="ru-RU" i="1" dirty="0"/>
              <a:t>Отчеты:</a:t>
            </a:r>
            <a:r>
              <a:rPr lang="ru-RU" dirty="0"/>
              <a:t> о доходах и расходах и их структуре за указанный период.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81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Главное окно приложения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22" y="2249236"/>
            <a:ext cx="8561878" cy="4379685"/>
          </a:xfrm>
        </p:spPr>
      </p:pic>
      <p:sp>
        <p:nvSpPr>
          <p:cNvPr id="5" name="TextBox 4"/>
          <p:cNvSpPr txBox="1"/>
          <p:nvPr/>
        </p:nvSpPr>
        <p:spPr>
          <a:xfrm>
            <a:off x="232872" y="1617608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Календарь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превью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Скругленная соединительная линия 8"/>
          <p:cNvCxnSpPr/>
          <p:nvPr/>
        </p:nvCxnSpPr>
        <p:spPr>
          <a:xfrm>
            <a:off x="546100" y="1986940"/>
            <a:ext cx="1536700" cy="1518260"/>
          </a:xfrm>
          <a:prstGeom prst="curvedConnector3">
            <a:avLst>
              <a:gd name="adj1" fmla="val 2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2872" y="4902200"/>
            <a:ext cx="115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Список пяти ближайших событий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Скругленная соединительная линия 21"/>
          <p:cNvCxnSpPr>
            <a:stCxn id="16" idx="2"/>
          </p:cNvCxnSpPr>
          <p:nvPr/>
        </p:nvCxnSpPr>
        <p:spPr>
          <a:xfrm rot="16200000" flipH="1">
            <a:off x="1184659" y="5172458"/>
            <a:ext cx="433169" cy="118531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98100" y="1066800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События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Скругленная соединительная линия 24"/>
          <p:cNvCxnSpPr>
            <a:stCxn id="23" idx="2"/>
          </p:cNvCxnSpPr>
          <p:nvPr/>
        </p:nvCxnSpPr>
        <p:spPr>
          <a:xfrm rot="5400000">
            <a:off x="8488750" y="1503749"/>
            <a:ext cx="2682101" cy="2362200"/>
          </a:xfrm>
          <a:prstGeom prst="curvedConnector3">
            <a:avLst>
              <a:gd name="adj1" fmla="val 101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финансы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52" y="2388936"/>
            <a:ext cx="8495187" cy="4126163"/>
          </a:xfrm>
        </p:spPr>
      </p:pic>
    </p:spTree>
    <p:extLst>
      <p:ext uri="{BB962C8B-B14F-4D97-AF65-F5344CB8AC3E}">
        <p14:creationId xmlns:p14="http://schemas.microsoft.com/office/powerpoint/2010/main" val="156765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Просмотр и создание/редактирование события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99" y="2782637"/>
            <a:ext cx="7020905" cy="359142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24" y="2212729"/>
            <a:ext cx="2695951" cy="3524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435" y="1845939"/>
            <a:ext cx="272453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7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Просмотр/изменение будильников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22" y="2350837"/>
            <a:ext cx="5707671" cy="29196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24" y="1679329"/>
            <a:ext cx="2183361" cy="28545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35" y="1870866"/>
            <a:ext cx="2662985" cy="27560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35" y="4626963"/>
            <a:ext cx="2517965" cy="17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9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Создание/изменение финансовой операции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59" y="2350837"/>
            <a:ext cx="6013941" cy="3072162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72" y="3206487"/>
            <a:ext cx="2342684" cy="32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4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график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59" y="2093976"/>
            <a:ext cx="6179041" cy="315650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00" y="2928677"/>
            <a:ext cx="6622179" cy="32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51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227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Cambria</vt:lpstr>
      <vt:lpstr>Rockwell</vt:lpstr>
      <vt:lpstr>Rockwell Condensed</vt:lpstr>
      <vt:lpstr>Wingdings</vt:lpstr>
      <vt:lpstr>Дерево</vt:lpstr>
      <vt:lpstr>Курсовой проект по дисциплине .net Framework  органайзер с личной бугалтерией</vt:lpstr>
      <vt:lpstr>Задание</vt:lpstr>
      <vt:lpstr>требования</vt:lpstr>
      <vt:lpstr>Главное окно приложения</vt:lpstr>
      <vt:lpstr>финансы</vt:lpstr>
      <vt:lpstr>Просмотр и создание/редактирование события</vt:lpstr>
      <vt:lpstr>Просмотр/изменение будильников</vt:lpstr>
      <vt:lpstr>Создание/изменение финансовой операции</vt:lpstr>
      <vt:lpstr>график</vt:lpstr>
      <vt:lpstr>диаграмма</vt:lpstr>
      <vt:lpstr>Диаграмма базы событий</vt:lpstr>
      <vt:lpstr>Диаграмма базы финансов</vt:lpstr>
      <vt:lpstr>Структура модели entity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.net Framework  органайзер с личной бугалтерией</dc:title>
  <dc:creator>Иванов Дмитрий</dc:creator>
  <cp:lastModifiedBy>Иванов Дмитрий</cp:lastModifiedBy>
  <cp:revision>6</cp:revision>
  <dcterms:created xsi:type="dcterms:W3CDTF">2018-02-24T14:47:50Z</dcterms:created>
  <dcterms:modified xsi:type="dcterms:W3CDTF">2018-02-24T16:08:20Z</dcterms:modified>
</cp:coreProperties>
</file>