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1992B-1453-4BE5-B484-AC06784F4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1D7240-9DED-43A4-99A4-17DEBEF6A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4E544-7233-4B4E-9424-5EE0CD369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40FF-1FA0-458A-8283-67B6172E91A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2B6F8-4BAF-440A-B1A7-136AD7BE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12DFB-CEDE-47D4-A2C7-7E783AF5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BA20-D392-49A3-AFEC-E702E43E0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9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0F57C-DE64-4428-8F9C-8DEACD05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332821-E4C9-485D-960E-62A37FC87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56955F-BD9F-4D20-BBCC-9AF669AA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40FF-1FA0-458A-8283-67B6172E91A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88C482-A6EF-40DF-ADAF-37D2BA67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7B797-D37D-4D76-B417-56FC4DA8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BA20-D392-49A3-AFEC-E702E43E0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39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9BC133-D81D-480E-A12F-E9CD0944D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D0B5DF-0E26-4F5A-9603-8143CD7A6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34B71-63C4-4772-BF1E-FB9CF8475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40FF-1FA0-458A-8283-67B6172E91A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17A2A2-CE4D-4C66-ACB0-6C3AC124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AACF3-2713-435F-987C-A17B551E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BA20-D392-49A3-AFEC-E702E43E0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32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6FF42-0D1C-41DD-9B73-90777213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722249-9B73-429A-ACF8-234A597BD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70D4C-220F-4EFB-948F-37BE9989F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40FF-1FA0-458A-8283-67B6172E91A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E11C1-FC27-4EDA-A48E-499B831D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AB3E8-2355-4B93-9C5F-3185BB1F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BA20-D392-49A3-AFEC-E702E43E0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81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0A1B3-1910-4F63-82AE-5553E5AB2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01E124-70FC-4E72-AE9E-33CDC893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B8FF2F-C3AC-43B2-B026-060E8394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40FF-1FA0-458A-8283-67B6172E91A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6C0B3-C8B6-4BC1-BE03-9F1F2531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4FAF4-0691-4217-B7F9-369D55EB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BA20-D392-49A3-AFEC-E702E43E0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90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C9AB2-7AC1-4CD9-8924-4DF23C04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43255A-15DC-41BB-942D-4430A8FFC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FFAE4B-5864-49A4-9DE9-DD154ED9D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536EA-EA24-487C-B7A2-1D0DB96B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40FF-1FA0-458A-8283-67B6172E91A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594C3-AECC-4C9A-992F-5621150D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6BF20C-11D9-4A29-A730-AE378696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BA20-D392-49A3-AFEC-E702E43E0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03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E9BC8-0884-4D52-9392-699EBCC2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5E6FDB-4BAE-4593-9166-A9EE07C7D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A0492C-98F3-4F5F-A569-537522283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2B6CC1-3DC7-4A66-BCE8-E48BAFDA9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E69F7F-D067-4EDD-AE1B-8A6B33938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A097E1-BE53-44FD-80A7-E878AB28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40FF-1FA0-458A-8283-67B6172E91A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81165C-A9C7-48BF-980F-0CB56619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4CA215-0C02-4BFC-900D-275E1FE7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BA20-D392-49A3-AFEC-E702E43E0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02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93A48-8CAC-4F43-A8D4-E4FB6720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72A8F2-9C84-4F96-92A1-EDD40967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40FF-1FA0-458A-8283-67B6172E91A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67C519-EF22-48E6-8806-AB29F1BB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D35FB0-3FD7-48A9-983D-DFB8FD29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BA20-D392-49A3-AFEC-E702E43E0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72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130AF4-9BE3-44EB-95B8-FF476990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40FF-1FA0-458A-8283-67B6172E91A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B6DB0D-84BB-47AA-8113-6622538D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2DED39-B8A6-4A64-9124-A83ED9B3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BA20-D392-49A3-AFEC-E702E43E0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89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F417E-FAAE-491A-B4EC-EC905FEB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47C04-0644-444C-8D9F-F52B9102C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74949A-287A-4499-BB7E-223C10730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F964CF-5E6C-46B3-B664-78C77165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40FF-1FA0-458A-8283-67B6172E91A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F64B63-FC34-4CE2-98D1-07367EFC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155B91-9F2B-4910-B710-1CCE0806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BA20-D392-49A3-AFEC-E702E43E0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417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35154-F313-4681-903C-8E2F161A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125C5D-3C00-40B7-87E0-1D6F0524C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9DAA14-6F40-4490-840C-1BAD99257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A150DA-10C5-4262-B93E-93414451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40FF-1FA0-458A-8283-67B6172E91A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DF138-91E7-42FD-93D6-66048690D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CF7DBD-3274-407A-9E99-65A1447CA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BA20-D392-49A3-AFEC-E702E43E0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1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3962E4-183F-465D-B769-4782CB2B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6988D1-42B3-41BE-AD66-7ED95C0C6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1127A-BA8F-4B66-9B28-AD6CF52F2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840FF-1FA0-458A-8283-67B6172E91A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54AA13-5C52-44F4-B904-3993024E5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A0C677-A031-40C6-9028-3DAA963A2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BA20-D392-49A3-AFEC-E702E43E0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71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B21C9-9414-4995-BBCE-E90002CF7E62}"/>
              </a:ext>
            </a:extLst>
          </p:cNvPr>
          <p:cNvSpPr txBox="1"/>
          <p:nvPr/>
        </p:nvSpPr>
        <p:spPr>
          <a:xfrm>
            <a:off x="1439916" y="1965433"/>
            <a:ext cx="57859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양성자</a:t>
            </a:r>
            <a:r>
              <a:rPr lang="en-US" altLang="ko-KR" dirty="0"/>
              <a:t>: </a:t>
            </a:r>
            <a:r>
              <a:rPr lang="ko-KR" altLang="en-US" dirty="0"/>
              <a:t>무거움 양의 전하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전자</a:t>
            </a:r>
            <a:r>
              <a:rPr lang="en-US" altLang="ko-KR" dirty="0"/>
              <a:t>: </a:t>
            </a:r>
            <a:r>
              <a:rPr lang="ko-KR" altLang="en-US" dirty="0"/>
              <a:t>가벼움 음의전하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중성자</a:t>
            </a:r>
            <a:r>
              <a:rPr lang="en-US" altLang="ko-KR" dirty="0"/>
              <a:t>: </a:t>
            </a:r>
            <a:r>
              <a:rPr lang="ko-KR" altLang="en-US" dirty="0"/>
              <a:t>전하가 없음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ED68D0-578D-4473-8A2C-5E8EB2B9F909}"/>
              </a:ext>
            </a:extLst>
          </p:cNvPr>
          <p:cNvSpPr txBox="1"/>
          <p:nvPr/>
        </p:nvSpPr>
        <p:spPr>
          <a:xfrm>
            <a:off x="1439916" y="756745"/>
            <a:ext cx="423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전기</a:t>
            </a:r>
            <a:r>
              <a:rPr lang="en-US" altLang="ko-KR" dirty="0"/>
              <a:t>: </a:t>
            </a:r>
            <a:r>
              <a:rPr lang="ko-KR" altLang="en-US" dirty="0"/>
              <a:t>전자가 </a:t>
            </a:r>
            <a:r>
              <a:rPr lang="ko-KR" altLang="en-US" dirty="0" err="1"/>
              <a:t>이동하는것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73119C-4496-46CC-A929-0168F43CF022}"/>
              </a:ext>
            </a:extLst>
          </p:cNvPr>
          <p:cNvSpPr txBox="1"/>
          <p:nvPr/>
        </p:nvSpPr>
        <p:spPr>
          <a:xfrm>
            <a:off x="1355833" y="3728119"/>
            <a:ext cx="5870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빛에 의한 전하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빛이 전지 내에 있는 감광성 물질에 비칠 때 광전지에 의하여 전하를 발생 시킴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48E027-1B18-4618-98E6-1C70EC45A286}"/>
              </a:ext>
            </a:extLst>
          </p:cNvPr>
          <p:cNvSpPr txBox="1"/>
          <p:nvPr/>
        </p:nvSpPr>
        <p:spPr>
          <a:xfrm>
            <a:off x="1702676" y="5297214"/>
            <a:ext cx="378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전류는 항상 음전하로 </a:t>
            </a:r>
            <a:r>
              <a:rPr lang="ko-KR" altLang="en-US" dirty="0" err="1"/>
              <a:t>부터</a:t>
            </a:r>
            <a:r>
              <a:rPr lang="ko-KR" altLang="en-US" dirty="0"/>
              <a:t> 양전하를 향하여 흐름</a:t>
            </a:r>
          </a:p>
        </p:txBody>
      </p:sp>
    </p:spTree>
    <p:extLst>
      <p:ext uri="{BB962C8B-B14F-4D97-AF65-F5344CB8AC3E}">
        <p14:creationId xmlns:p14="http://schemas.microsoft.com/office/powerpoint/2010/main" val="258125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E8114D-2DB5-4BDE-9D0D-69BD3C5EDD29}"/>
              </a:ext>
            </a:extLst>
          </p:cNvPr>
          <p:cNvSpPr txBox="1"/>
          <p:nvPr/>
        </p:nvSpPr>
        <p:spPr>
          <a:xfrm>
            <a:off x="1008993" y="830317"/>
            <a:ext cx="2837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전류</a:t>
            </a:r>
            <a:r>
              <a:rPr lang="en-US" altLang="ko-KR" dirty="0"/>
              <a:t>: </a:t>
            </a:r>
            <a:r>
              <a:rPr lang="ko-KR" altLang="en-US" dirty="0"/>
              <a:t>전자 이동 또는 전자의 흐름</a:t>
            </a:r>
          </a:p>
        </p:txBody>
      </p:sp>
    </p:spTree>
    <p:extLst>
      <p:ext uri="{BB962C8B-B14F-4D97-AF65-F5344CB8AC3E}">
        <p14:creationId xmlns:p14="http://schemas.microsoft.com/office/powerpoint/2010/main" val="5428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47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송주환</dc:creator>
  <cp:lastModifiedBy>송주환</cp:lastModifiedBy>
  <cp:revision>5</cp:revision>
  <dcterms:created xsi:type="dcterms:W3CDTF">2022-03-24T07:16:14Z</dcterms:created>
  <dcterms:modified xsi:type="dcterms:W3CDTF">2022-03-24T07:59:24Z</dcterms:modified>
</cp:coreProperties>
</file>