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n_monitor_flow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2065119" cy="594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