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122BF-8EC8-4DEA-87EB-4104A2905B00}" v="5" dt="2022-11-15T11:51:01.526"/>
    <p1510:client id="{AD53EB8C-00FD-4A0E-AA64-E3D180EC8381}" v="1057" dt="2022-11-15T11:48:29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2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6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44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1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1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0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8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2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8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0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1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Test Program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Проект Исаева С.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D8919-F5F8-631D-1598-0CA6EF2A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A64D-07F5-DDBB-D448-2CD6A8D5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Test Program - это программа для тестирования с графическим интерфейсом. С помощью неё можно проводить тестирования, смотреть их результаты, а также редактировать 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48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AFE59-B865-3EC9-D577-23988025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CC9FB-C202-092C-9274-4DAAD05E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данной программе используются такие библиотеки, как:</a:t>
            </a:r>
          </a:p>
          <a:p>
            <a:pPr>
              <a:buClr>
                <a:srgbClr val="8AD0D6"/>
              </a:buClr>
            </a:pPr>
            <a:r>
              <a:rPr lang="ru-RU" dirty="0"/>
              <a:t>1) PyQT5</a:t>
            </a:r>
          </a:p>
          <a:p>
            <a:pPr>
              <a:buClr>
                <a:srgbClr val="8AD0D6"/>
              </a:buClr>
            </a:pPr>
            <a:r>
              <a:rPr lang="ru-RU" dirty="0"/>
              <a:t>2) sqlite3</a:t>
            </a:r>
          </a:p>
          <a:p>
            <a:pPr>
              <a:buClr>
                <a:srgbClr val="8AD0D6"/>
              </a:buClr>
            </a:pPr>
            <a:r>
              <a:rPr lang="ru-RU" dirty="0"/>
              <a:t>3)PIL</a:t>
            </a:r>
          </a:p>
          <a:p>
            <a:pPr>
              <a:buClr>
                <a:srgbClr val="8AD0D6"/>
              </a:buClr>
            </a:pPr>
            <a:r>
              <a:rPr lang="ru-RU" dirty="0"/>
              <a:t>4) random</a:t>
            </a:r>
          </a:p>
        </p:txBody>
      </p:sp>
    </p:spTree>
    <p:extLst>
      <p:ext uri="{BB962C8B-B14F-4D97-AF65-F5344CB8AC3E}">
        <p14:creationId xmlns:p14="http://schemas.microsoft.com/office/powerpoint/2010/main" val="27392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9084E-70E8-F959-3CD3-CF47E05B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876A4-ADC8-BFA5-BD2B-8EA9D69F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программе используется множество пользовательских классов.</a:t>
            </a:r>
          </a:p>
          <a:p>
            <a:pPr>
              <a:buClr>
                <a:srgbClr val="8AD0D6"/>
              </a:buClr>
            </a:pPr>
            <a:r>
              <a:rPr lang="ru-RU" dirty="0"/>
              <a:t>Одни из них:</a:t>
            </a:r>
          </a:p>
          <a:p>
            <a:pPr>
              <a:buClr>
                <a:srgbClr val="8AD0D6"/>
              </a:buClr>
            </a:pPr>
            <a:r>
              <a:rPr lang="ru-RU" dirty="0"/>
              <a:t>• MainWindow - класс главного окна</a:t>
            </a:r>
          </a:p>
          <a:p>
            <a:pPr>
              <a:buClr>
                <a:srgbClr val="8AD0D6"/>
              </a:buClr>
            </a:pPr>
            <a:r>
              <a:rPr lang="ru-RU" dirty="0">
                <a:ea typeface="+mj-lt"/>
                <a:cs typeface="+mj-lt"/>
              </a:rPr>
              <a:t>• InfWidget - виджет для отображения документации</a:t>
            </a:r>
          </a:p>
          <a:p>
            <a:pPr>
              <a:buClr>
                <a:srgbClr val="8AD0D6"/>
              </a:buClr>
            </a:pPr>
            <a:r>
              <a:rPr lang="ru-RU" dirty="0">
                <a:ea typeface="+mj-lt"/>
                <a:cs typeface="+mj-lt"/>
              </a:rPr>
              <a:t>• HWidget - виджет для отображения истории тестирований</a:t>
            </a:r>
          </a:p>
          <a:p>
            <a:pPr>
              <a:buClr>
                <a:srgbClr val="8AD0D6"/>
              </a:buClr>
            </a:pPr>
            <a:r>
              <a:rPr lang="ru-RU" dirty="0">
                <a:ea typeface="+mj-lt"/>
                <a:cs typeface="+mj-lt"/>
              </a:rPr>
              <a:t>• TPErrors - класс пользовательских типов ошибок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Каждый виджет в программе имеет свой класс.</a:t>
            </a:r>
          </a:p>
        </p:txBody>
      </p:sp>
    </p:spTree>
    <p:extLst>
      <p:ext uri="{BB962C8B-B14F-4D97-AF65-F5344CB8AC3E}">
        <p14:creationId xmlns:p14="http://schemas.microsoft.com/office/powerpoint/2010/main" val="20135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8B790-ACA4-F51A-49B7-DD07594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EB21B-273C-7DAC-C9A8-4F7A8AA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Особенности программы состоят в том, что ответ на вопрос может не только вводиться в специальное поле, но и выбираться из предложенных вариантов. Также к вопросу может быть прикреплена картинка, которую можно посмотреть во время тестирования.</a:t>
            </a:r>
          </a:p>
          <a:p>
            <a:pPr>
              <a:buClr>
                <a:srgbClr val="8AD0D6"/>
              </a:buClr>
            </a:pPr>
            <a:r>
              <a:rPr lang="ru-RU" dirty="0"/>
              <a:t>Тесты можно удалять, создавать новые и редактировать имеющиеся, но нельзя изменять название или количество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32705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832A8-CC1F-32AB-F519-27F1F4DA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2D735-8325-2DD1-E567-B3F100B0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Таким образом удалось создать программу для тестирования. </a:t>
            </a:r>
            <a:endParaRPr lang="ru-RU"/>
          </a:p>
          <a:p>
            <a:pPr>
              <a:buClr>
                <a:srgbClr val="8AD0D6"/>
              </a:buClr>
            </a:pPr>
            <a:r>
              <a:rPr lang="ru-RU" dirty="0"/>
              <a:t>В будущем возможно добавление функций изменения названия теста и количества вопросов в нём, а также защиты от редактирования, то есть для изменения теста необходимо будет ввести пароль.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7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Ion</vt:lpstr>
      <vt:lpstr>Test Program</vt:lpstr>
      <vt:lpstr>Введение</vt:lpstr>
      <vt:lpstr>Реализация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188</cp:revision>
  <dcterms:created xsi:type="dcterms:W3CDTF">2022-11-15T11:18:02Z</dcterms:created>
  <dcterms:modified xsi:type="dcterms:W3CDTF">2022-11-15T11:52:29Z</dcterms:modified>
</cp:coreProperties>
</file>