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8" r:id="rId2"/>
  </p:sldIdLst>
  <p:sldSz cx="9144000" cy="3657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>
        <p:scale>
          <a:sx n="125" d="100"/>
          <a:sy n="125" d="100"/>
        </p:scale>
        <p:origin x="552" y="111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598593"/>
            <a:ext cx="6858000" cy="1273387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1921087"/>
            <a:ext cx="6858000" cy="883073"/>
          </a:xfrm>
        </p:spPr>
        <p:txBody>
          <a:bodyPr/>
          <a:lstStyle>
            <a:lvl1pPr marL="0" indent="0" algn="ctr">
              <a:buNone/>
              <a:defRPr sz="1280"/>
            </a:lvl1pPr>
            <a:lvl2pPr marL="243825" indent="0" algn="ctr">
              <a:buNone/>
              <a:defRPr sz="1067"/>
            </a:lvl2pPr>
            <a:lvl3pPr marL="487650" indent="0" algn="ctr">
              <a:buNone/>
              <a:defRPr sz="960"/>
            </a:lvl3pPr>
            <a:lvl4pPr marL="731474" indent="0" algn="ctr">
              <a:buNone/>
              <a:defRPr sz="853"/>
            </a:lvl4pPr>
            <a:lvl5pPr marL="975299" indent="0" algn="ctr">
              <a:buNone/>
              <a:defRPr sz="853"/>
            </a:lvl5pPr>
            <a:lvl6pPr marL="1219124" indent="0" algn="ctr">
              <a:buNone/>
              <a:defRPr sz="853"/>
            </a:lvl6pPr>
            <a:lvl7pPr marL="1462949" indent="0" algn="ctr">
              <a:buNone/>
              <a:defRPr sz="853"/>
            </a:lvl7pPr>
            <a:lvl8pPr marL="1706773" indent="0" algn="ctr">
              <a:buNone/>
              <a:defRPr sz="853"/>
            </a:lvl8pPr>
            <a:lvl9pPr marL="1950598" indent="0" algn="ctr">
              <a:buNone/>
              <a:defRPr sz="853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21F3A-6830-458F-9757-572F34A1D5D4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8BBB8-9AB1-4061-BB84-0958885036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8662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21F3A-6830-458F-9757-572F34A1D5D4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8BBB8-9AB1-4061-BB84-0958885036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3014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194733"/>
            <a:ext cx="1971675" cy="309964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94733"/>
            <a:ext cx="5800725" cy="309964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21F3A-6830-458F-9757-572F34A1D5D4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8BBB8-9AB1-4061-BB84-0958885036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7716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21F3A-6830-458F-9757-572F34A1D5D4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8BBB8-9AB1-4061-BB84-0958885036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0106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911860"/>
            <a:ext cx="7886700" cy="152146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2447714"/>
            <a:ext cx="7886700" cy="800100"/>
          </a:xfrm>
        </p:spPr>
        <p:txBody>
          <a:bodyPr/>
          <a:lstStyle>
            <a:lvl1pPr marL="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1pPr>
            <a:lvl2pPr marL="243825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2pPr>
            <a:lvl3pPr marL="48765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3pPr>
            <a:lvl4pPr marL="731474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4pPr>
            <a:lvl5pPr marL="975299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5pPr>
            <a:lvl6pPr marL="1219124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6pPr>
            <a:lvl7pPr marL="1462949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7pPr>
            <a:lvl8pPr marL="1706773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8pPr>
            <a:lvl9pPr marL="1950598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21F3A-6830-458F-9757-572F34A1D5D4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8BBB8-9AB1-4061-BB84-0958885036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5728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973666"/>
            <a:ext cx="3886200" cy="232071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973666"/>
            <a:ext cx="3886200" cy="232071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21F3A-6830-458F-9757-572F34A1D5D4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8BBB8-9AB1-4061-BB84-0958885036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3293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194734"/>
            <a:ext cx="7886700" cy="70696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896620"/>
            <a:ext cx="3868340" cy="439420"/>
          </a:xfrm>
        </p:spPr>
        <p:txBody>
          <a:bodyPr anchor="b"/>
          <a:lstStyle>
            <a:lvl1pPr marL="0" indent="0">
              <a:buNone/>
              <a:defRPr sz="1280" b="1"/>
            </a:lvl1pPr>
            <a:lvl2pPr marL="243825" indent="0">
              <a:buNone/>
              <a:defRPr sz="1067" b="1"/>
            </a:lvl2pPr>
            <a:lvl3pPr marL="487650" indent="0">
              <a:buNone/>
              <a:defRPr sz="960" b="1"/>
            </a:lvl3pPr>
            <a:lvl4pPr marL="731474" indent="0">
              <a:buNone/>
              <a:defRPr sz="853" b="1"/>
            </a:lvl4pPr>
            <a:lvl5pPr marL="975299" indent="0">
              <a:buNone/>
              <a:defRPr sz="853" b="1"/>
            </a:lvl5pPr>
            <a:lvl6pPr marL="1219124" indent="0">
              <a:buNone/>
              <a:defRPr sz="853" b="1"/>
            </a:lvl6pPr>
            <a:lvl7pPr marL="1462949" indent="0">
              <a:buNone/>
              <a:defRPr sz="853" b="1"/>
            </a:lvl7pPr>
            <a:lvl8pPr marL="1706773" indent="0">
              <a:buNone/>
              <a:defRPr sz="853" b="1"/>
            </a:lvl8pPr>
            <a:lvl9pPr marL="1950598" indent="0">
              <a:buNone/>
              <a:defRPr sz="853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336040"/>
            <a:ext cx="3868340" cy="196511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896620"/>
            <a:ext cx="3887391" cy="439420"/>
          </a:xfrm>
        </p:spPr>
        <p:txBody>
          <a:bodyPr anchor="b"/>
          <a:lstStyle>
            <a:lvl1pPr marL="0" indent="0">
              <a:buNone/>
              <a:defRPr sz="1280" b="1"/>
            </a:lvl1pPr>
            <a:lvl2pPr marL="243825" indent="0">
              <a:buNone/>
              <a:defRPr sz="1067" b="1"/>
            </a:lvl2pPr>
            <a:lvl3pPr marL="487650" indent="0">
              <a:buNone/>
              <a:defRPr sz="960" b="1"/>
            </a:lvl3pPr>
            <a:lvl4pPr marL="731474" indent="0">
              <a:buNone/>
              <a:defRPr sz="853" b="1"/>
            </a:lvl4pPr>
            <a:lvl5pPr marL="975299" indent="0">
              <a:buNone/>
              <a:defRPr sz="853" b="1"/>
            </a:lvl5pPr>
            <a:lvl6pPr marL="1219124" indent="0">
              <a:buNone/>
              <a:defRPr sz="853" b="1"/>
            </a:lvl6pPr>
            <a:lvl7pPr marL="1462949" indent="0">
              <a:buNone/>
              <a:defRPr sz="853" b="1"/>
            </a:lvl7pPr>
            <a:lvl8pPr marL="1706773" indent="0">
              <a:buNone/>
              <a:defRPr sz="853" b="1"/>
            </a:lvl8pPr>
            <a:lvl9pPr marL="1950598" indent="0">
              <a:buNone/>
              <a:defRPr sz="853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336040"/>
            <a:ext cx="3887391" cy="196511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21F3A-6830-458F-9757-572F34A1D5D4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8BBB8-9AB1-4061-BB84-0958885036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5388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21F3A-6830-458F-9757-572F34A1D5D4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8BBB8-9AB1-4061-BB84-0958885036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4035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21F3A-6830-458F-9757-572F34A1D5D4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8BBB8-9AB1-4061-BB84-0958885036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8841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43840"/>
            <a:ext cx="2949178" cy="853440"/>
          </a:xfrm>
        </p:spPr>
        <p:txBody>
          <a:bodyPr anchor="b"/>
          <a:lstStyle>
            <a:lvl1pPr>
              <a:defRPr sz="170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526627"/>
            <a:ext cx="4629150" cy="2599267"/>
          </a:xfrm>
        </p:spPr>
        <p:txBody>
          <a:bodyPr/>
          <a:lstStyle>
            <a:lvl1pPr>
              <a:defRPr sz="1707"/>
            </a:lvl1pPr>
            <a:lvl2pPr>
              <a:defRPr sz="1493"/>
            </a:lvl2pPr>
            <a:lvl3pPr>
              <a:defRPr sz="1280"/>
            </a:lvl3pPr>
            <a:lvl4pPr>
              <a:defRPr sz="1067"/>
            </a:lvl4pPr>
            <a:lvl5pPr>
              <a:defRPr sz="1067"/>
            </a:lvl5pPr>
            <a:lvl6pPr>
              <a:defRPr sz="1067"/>
            </a:lvl6pPr>
            <a:lvl7pPr>
              <a:defRPr sz="1067"/>
            </a:lvl7pPr>
            <a:lvl8pPr>
              <a:defRPr sz="1067"/>
            </a:lvl8pPr>
            <a:lvl9pPr>
              <a:defRPr sz="1067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097280"/>
            <a:ext cx="2949178" cy="2032847"/>
          </a:xfrm>
        </p:spPr>
        <p:txBody>
          <a:bodyPr/>
          <a:lstStyle>
            <a:lvl1pPr marL="0" indent="0">
              <a:buNone/>
              <a:defRPr sz="853"/>
            </a:lvl1pPr>
            <a:lvl2pPr marL="243825" indent="0">
              <a:buNone/>
              <a:defRPr sz="747"/>
            </a:lvl2pPr>
            <a:lvl3pPr marL="487650" indent="0">
              <a:buNone/>
              <a:defRPr sz="640"/>
            </a:lvl3pPr>
            <a:lvl4pPr marL="731474" indent="0">
              <a:buNone/>
              <a:defRPr sz="533"/>
            </a:lvl4pPr>
            <a:lvl5pPr marL="975299" indent="0">
              <a:buNone/>
              <a:defRPr sz="533"/>
            </a:lvl5pPr>
            <a:lvl6pPr marL="1219124" indent="0">
              <a:buNone/>
              <a:defRPr sz="533"/>
            </a:lvl6pPr>
            <a:lvl7pPr marL="1462949" indent="0">
              <a:buNone/>
              <a:defRPr sz="533"/>
            </a:lvl7pPr>
            <a:lvl8pPr marL="1706773" indent="0">
              <a:buNone/>
              <a:defRPr sz="533"/>
            </a:lvl8pPr>
            <a:lvl9pPr marL="1950598" indent="0">
              <a:buNone/>
              <a:defRPr sz="533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21F3A-6830-458F-9757-572F34A1D5D4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8BBB8-9AB1-4061-BB84-0958885036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9061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43840"/>
            <a:ext cx="2949178" cy="853440"/>
          </a:xfrm>
        </p:spPr>
        <p:txBody>
          <a:bodyPr anchor="b"/>
          <a:lstStyle>
            <a:lvl1pPr>
              <a:defRPr sz="170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526627"/>
            <a:ext cx="4629150" cy="2599267"/>
          </a:xfrm>
        </p:spPr>
        <p:txBody>
          <a:bodyPr anchor="t"/>
          <a:lstStyle>
            <a:lvl1pPr marL="0" indent="0">
              <a:buNone/>
              <a:defRPr sz="1707"/>
            </a:lvl1pPr>
            <a:lvl2pPr marL="243825" indent="0">
              <a:buNone/>
              <a:defRPr sz="1493"/>
            </a:lvl2pPr>
            <a:lvl3pPr marL="487650" indent="0">
              <a:buNone/>
              <a:defRPr sz="1280"/>
            </a:lvl3pPr>
            <a:lvl4pPr marL="731474" indent="0">
              <a:buNone/>
              <a:defRPr sz="1067"/>
            </a:lvl4pPr>
            <a:lvl5pPr marL="975299" indent="0">
              <a:buNone/>
              <a:defRPr sz="1067"/>
            </a:lvl5pPr>
            <a:lvl6pPr marL="1219124" indent="0">
              <a:buNone/>
              <a:defRPr sz="1067"/>
            </a:lvl6pPr>
            <a:lvl7pPr marL="1462949" indent="0">
              <a:buNone/>
              <a:defRPr sz="1067"/>
            </a:lvl7pPr>
            <a:lvl8pPr marL="1706773" indent="0">
              <a:buNone/>
              <a:defRPr sz="1067"/>
            </a:lvl8pPr>
            <a:lvl9pPr marL="1950598" indent="0">
              <a:buNone/>
              <a:defRPr sz="1067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097280"/>
            <a:ext cx="2949178" cy="2032847"/>
          </a:xfrm>
        </p:spPr>
        <p:txBody>
          <a:bodyPr/>
          <a:lstStyle>
            <a:lvl1pPr marL="0" indent="0">
              <a:buNone/>
              <a:defRPr sz="853"/>
            </a:lvl1pPr>
            <a:lvl2pPr marL="243825" indent="0">
              <a:buNone/>
              <a:defRPr sz="747"/>
            </a:lvl2pPr>
            <a:lvl3pPr marL="487650" indent="0">
              <a:buNone/>
              <a:defRPr sz="640"/>
            </a:lvl3pPr>
            <a:lvl4pPr marL="731474" indent="0">
              <a:buNone/>
              <a:defRPr sz="533"/>
            </a:lvl4pPr>
            <a:lvl5pPr marL="975299" indent="0">
              <a:buNone/>
              <a:defRPr sz="533"/>
            </a:lvl5pPr>
            <a:lvl6pPr marL="1219124" indent="0">
              <a:buNone/>
              <a:defRPr sz="533"/>
            </a:lvl6pPr>
            <a:lvl7pPr marL="1462949" indent="0">
              <a:buNone/>
              <a:defRPr sz="533"/>
            </a:lvl7pPr>
            <a:lvl8pPr marL="1706773" indent="0">
              <a:buNone/>
              <a:defRPr sz="533"/>
            </a:lvl8pPr>
            <a:lvl9pPr marL="1950598" indent="0">
              <a:buNone/>
              <a:defRPr sz="533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21F3A-6830-458F-9757-572F34A1D5D4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8BBB8-9AB1-4061-BB84-0958885036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6618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194734"/>
            <a:ext cx="7886700" cy="7069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973666"/>
            <a:ext cx="7886700" cy="2320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3390054"/>
            <a:ext cx="205740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E21F3A-6830-458F-9757-572F34A1D5D4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3390054"/>
            <a:ext cx="308610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3390054"/>
            <a:ext cx="205740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28BBB8-9AB1-4061-BB84-0958885036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5251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87650" rtl="0" eaLnBrk="1" latinLnBrk="1" hangingPunct="1">
        <a:lnSpc>
          <a:spcPct val="90000"/>
        </a:lnSpc>
        <a:spcBef>
          <a:spcPct val="0"/>
        </a:spcBef>
        <a:buNone/>
        <a:defRPr sz="234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1912" indent="-121912" algn="l" defTabSz="487650" rtl="0" eaLnBrk="1" latinLnBrk="1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493" kern="1200">
          <a:solidFill>
            <a:schemeClr val="tx1"/>
          </a:solidFill>
          <a:latin typeface="+mn-lt"/>
          <a:ea typeface="+mn-ea"/>
          <a:cs typeface="+mn-cs"/>
        </a:defRPr>
      </a:lvl1pPr>
      <a:lvl2pPr marL="365737" indent="-121912" algn="l" defTabSz="487650" rtl="0" eaLnBrk="1" latinLnBrk="1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1280" kern="1200">
          <a:solidFill>
            <a:schemeClr val="tx1"/>
          </a:solidFill>
          <a:latin typeface="+mn-lt"/>
          <a:ea typeface="+mn-ea"/>
          <a:cs typeface="+mn-cs"/>
        </a:defRPr>
      </a:lvl2pPr>
      <a:lvl3pPr marL="609562" indent="-121912" algn="l" defTabSz="487650" rtl="0" eaLnBrk="1" latinLnBrk="1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1067" kern="1200">
          <a:solidFill>
            <a:schemeClr val="tx1"/>
          </a:solidFill>
          <a:latin typeface="+mn-lt"/>
          <a:ea typeface="+mn-ea"/>
          <a:cs typeface="+mn-cs"/>
        </a:defRPr>
      </a:lvl3pPr>
      <a:lvl4pPr marL="853387" indent="-121912" algn="l" defTabSz="487650" rtl="0" eaLnBrk="1" latinLnBrk="1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11" indent="-121912" algn="l" defTabSz="487650" rtl="0" eaLnBrk="1" latinLnBrk="1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5pPr>
      <a:lvl6pPr marL="1341036" indent="-121912" algn="l" defTabSz="487650" rtl="0" eaLnBrk="1" latinLnBrk="1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6pPr>
      <a:lvl7pPr marL="1584861" indent="-121912" algn="l" defTabSz="487650" rtl="0" eaLnBrk="1" latinLnBrk="1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7pPr>
      <a:lvl8pPr marL="1828686" indent="-121912" algn="l" defTabSz="487650" rtl="0" eaLnBrk="1" latinLnBrk="1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8pPr>
      <a:lvl9pPr marL="2072510" indent="-121912" algn="l" defTabSz="487650" rtl="0" eaLnBrk="1" latinLnBrk="1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7650" rtl="0" eaLnBrk="1" latinLnBrk="1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1pPr>
      <a:lvl2pPr marL="243825" algn="l" defTabSz="487650" rtl="0" eaLnBrk="1" latinLnBrk="1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2pPr>
      <a:lvl3pPr marL="487650" algn="l" defTabSz="487650" rtl="0" eaLnBrk="1" latinLnBrk="1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3pPr>
      <a:lvl4pPr marL="731474" algn="l" defTabSz="487650" rtl="0" eaLnBrk="1" latinLnBrk="1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4pPr>
      <a:lvl5pPr marL="975299" algn="l" defTabSz="487650" rtl="0" eaLnBrk="1" latinLnBrk="1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5pPr>
      <a:lvl6pPr marL="1219124" algn="l" defTabSz="487650" rtl="0" eaLnBrk="1" latinLnBrk="1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6pPr>
      <a:lvl7pPr marL="1462949" algn="l" defTabSz="487650" rtl="0" eaLnBrk="1" latinLnBrk="1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7pPr>
      <a:lvl8pPr marL="1706773" algn="l" defTabSz="487650" rtl="0" eaLnBrk="1" latinLnBrk="1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8pPr>
      <a:lvl9pPr marL="1950598" algn="l" defTabSz="487650" rtl="0" eaLnBrk="1" latinLnBrk="1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순서도: 수행의 시작/종료 19">
            <a:extLst>
              <a:ext uri="{FF2B5EF4-FFF2-40B4-BE49-F238E27FC236}">
                <a16:creationId xmlns:a16="http://schemas.microsoft.com/office/drawing/2014/main" id="{D5B3D79B-5B1E-4FDF-8987-C5477C32DD53}"/>
              </a:ext>
            </a:extLst>
          </p:cNvPr>
          <p:cNvSpPr/>
          <p:nvPr/>
        </p:nvSpPr>
        <p:spPr>
          <a:xfrm>
            <a:off x="7483943" y="1739343"/>
            <a:ext cx="1153297" cy="380588"/>
          </a:xfrm>
          <a:prstGeom prst="flowChartTerminator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blob</a:t>
            </a:r>
            <a:endParaRPr lang="ko-KR" altLang="en-US" dirty="0"/>
          </a:p>
        </p:txBody>
      </p:sp>
      <p:sp>
        <p:nvSpPr>
          <p:cNvPr id="2" name="순서도: 수행의 시작/종료 1">
            <a:extLst>
              <a:ext uri="{FF2B5EF4-FFF2-40B4-BE49-F238E27FC236}">
                <a16:creationId xmlns:a16="http://schemas.microsoft.com/office/drawing/2014/main" id="{7B96B4CA-CCF1-4828-8758-DF613D1D35C0}"/>
              </a:ext>
            </a:extLst>
          </p:cNvPr>
          <p:cNvSpPr/>
          <p:nvPr/>
        </p:nvSpPr>
        <p:spPr>
          <a:xfrm>
            <a:off x="506760" y="2842003"/>
            <a:ext cx="1153297" cy="380588"/>
          </a:xfrm>
          <a:prstGeom prst="flowChartTermina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commit</a:t>
            </a:r>
            <a:endParaRPr lang="ko-KR" altLang="en-US" dirty="0"/>
          </a:p>
        </p:txBody>
      </p:sp>
      <p:sp>
        <p:nvSpPr>
          <p:cNvPr id="3" name="순서도: 수행의 시작/종료 2">
            <a:extLst>
              <a:ext uri="{FF2B5EF4-FFF2-40B4-BE49-F238E27FC236}">
                <a16:creationId xmlns:a16="http://schemas.microsoft.com/office/drawing/2014/main" id="{81E72D80-D7C4-4CEC-8D84-BF3FC54C594E}"/>
              </a:ext>
            </a:extLst>
          </p:cNvPr>
          <p:cNvSpPr/>
          <p:nvPr/>
        </p:nvSpPr>
        <p:spPr>
          <a:xfrm>
            <a:off x="2601654" y="2842003"/>
            <a:ext cx="1153297" cy="380588"/>
          </a:xfrm>
          <a:prstGeom prst="flowChartTerminator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tree</a:t>
            </a:r>
            <a:endParaRPr lang="ko-KR" altLang="en-US" dirty="0"/>
          </a:p>
        </p:txBody>
      </p:sp>
      <p:sp>
        <p:nvSpPr>
          <p:cNvPr id="4" name="순서도: 수행의 시작/종료 3">
            <a:extLst>
              <a:ext uri="{FF2B5EF4-FFF2-40B4-BE49-F238E27FC236}">
                <a16:creationId xmlns:a16="http://schemas.microsoft.com/office/drawing/2014/main" id="{6F515032-8983-4669-968A-A400F5BA2BF6}"/>
              </a:ext>
            </a:extLst>
          </p:cNvPr>
          <p:cNvSpPr/>
          <p:nvPr/>
        </p:nvSpPr>
        <p:spPr>
          <a:xfrm>
            <a:off x="5388258" y="2842003"/>
            <a:ext cx="1153297" cy="380588"/>
          </a:xfrm>
          <a:prstGeom prst="flowChartTerminator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blob</a:t>
            </a:r>
            <a:endParaRPr lang="ko-KR" altLang="en-US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95BAE226-C1F5-4D21-BF75-962426B5F951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>
            <a:off x="1660057" y="3032297"/>
            <a:ext cx="941597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DDBDCA39-A21B-40E0-B271-8C758336C390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>
            <a:off x="3754951" y="3032297"/>
            <a:ext cx="1633307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5661E35-1459-4059-BA54-69F6FA2806DC}"/>
              </a:ext>
            </a:extLst>
          </p:cNvPr>
          <p:cNvSpPr txBox="1"/>
          <p:nvPr/>
        </p:nvSpPr>
        <p:spPr>
          <a:xfrm>
            <a:off x="3890523" y="2703063"/>
            <a:ext cx="1368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README.md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FC78B74-4F07-427F-92F7-F196380635D7}"/>
              </a:ext>
            </a:extLst>
          </p:cNvPr>
          <p:cNvSpPr txBox="1"/>
          <p:nvPr/>
        </p:nvSpPr>
        <p:spPr>
          <a:xfrm>
            <a:off x="1843119" y="2703063"/>
            <a:ext cx="569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tree</a:t>
            </a:r>
            <a:endParaRPr lang="ko-KR" altLang="en-US" dirty="0"/>
          </a:p>
        </p:txBody>
      </p:sp>
      <p:sp>
        <p:nvSpPr>
          <p:cNvPr id="18" name="순서도: 수행의 시작/종료 17">
            <a:extLst>
              <a:ext uri="{FF2B5EF4-FFF2-40B4-BE49-F238E27FC236}">
                <a16:creationId xmlns:a16="http://schemas.microsoft.com/office/drawing/2014/main" id="{7C98C133-423F-4A08-A7A0-C0F794178656}"/>
              </a:ext>
            </a:extLst>
          </p:cNvPr>
          <p:cNvSpPr/>
          <p:nvPr/>
        </p:nvSpPr>
        <p:spPr>
          <a:xfrm>
            <a:off x="506760" y="1739343"/>
            <a:ext cx="1153297" cy="380588"/>
          </a:xfrm>
          <a:prstGeom prst="flowChartTermina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commit</a:t>
            </a:r>
            <a:endParaRPr lang="ko-KR" altLang="en-US" dirty="0"/>
          </a:p>
        </p:txBody>
      </p:sp>
      <p:sp>
        <p:nvSpPr>
          <p:cNvPr id="19" name="순서도: 수행의 시작/종료 18">
            <a:extLst>
              <a:ext uri="{FF2B5EF4-FFF2-40B4-BE49-F238E27FC236}">
                <a16:creationId xmlns:a16="http://schemas.microsoft.com/office/drawing/2014/main" id="{7E86BFD2-68AD-42BE-90C2-2F6942B305A1}"/>
              </a:ext>
            </a:extLst>
          </p:cNvPr>
          <p:cNvSpPr/>
          <p:nvPr/>
        </p:nvSpPr>
        <p:spPr>
          <a:xfrm>
            <a:off x="2601654" y="1739343"/>
            <a:ext cx="1153297" cy="380588"/>
          </a:xfrm>
          <a:prstGeom prst="flowChartTerminator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tree</a:t>
            </a:r>
            <a:endParaRPr lang="ko-KR" altLang="en-US" dirty="0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FA2AAFC0-2215-47AB-B14B-9FD66A1178FF}"/>
              </a:ext>
            </a:extLst>
          </p:cNvPr>
          <p:cNvCxnSpPr>
            <a:cxnSpLocks/>
            <a:stCxn id="18" idx="3"/>
            <a:endCxn id="19" idx="1"/>
          </p:cNvCxnSpPr>
          <p:nvPr/>
        </p:nvCxnSpPr>
        <p:spPr>
          <a:xfrm>
            <a:off x="1660057" y="1929637"/>
            <a:ext cx="941597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38D7C402-626E-4A5C-B483-E8D21145BDA1}"/>
              </a:ext>
            </a:extLst>
          </p:cNvPr>
          <p:cNvCxnSpPr>
            <a:cxnSpLocks/>
            <a:stCxn id="19" idx="3"/>
            <a:endCxn id="20" idx="1"/>
          </p:cNvCxnSpPr>
          <p:nvPr/>
        </p:nvCxnSpPr>
        <p:spPr>
          <a:xfrm>
            <a:off x="3754951" y="1929637"/>
            <a:ext cx="3728992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013F20A-D81F-4ADD-A6BC-13F654806C79}"/>
              </a:ext>
            </a:extLst>
          </p:cNvPr>
          <p:cNvSpPr txBox="1"/>
          <p:nvPr/>
        </p:nvSpPr>
        <p:spPr>
          <a:xfrm>
            <a:off x="6601682" y="1603421"/>
            <a:ext cx="822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err="1"/>
              <a:t>main.c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7786A9D-96B1-45D5-9798-5C83433B751C}"/>
              </a:ext>
            </a:extLst>
          </p:cNvPr>
          <p:cNvSpPr txBox="1"/>
          <p:nvPr/>
        </p:nvSpPr>
        <p:spPr>
          <a:xfrm>
            <a:off x="1843119" y="1600403"/>
            <a:ext cx="569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tree</a:t>
            </a:r>
            <a:endParaRPr lang="ko-KR" altLang="en-US" dirty="0"/>
          </a:p>
        </p:txBody>
      </p:sp>
      <p:sp>
        <p:nvSpPr>
          <p:cNvPr id="28" name="순서도: 수행의 시작/종료 27">
            <a:extLst>
              <a:ext uri="{FF2B5EF4-FFF2-40B4-BE49-F238E27FC236}">
                <a16:creationId xmlns:a16="http://schemas.microsoft.com/office/drawing/2014/main" id="{F81D31B3-D40B-4C23-A6B1-096F381707E4}"/>
              </a:ext>
            </a:extLst>
          </p:cNvPr>
          <p:cNvSpPr/>
          <p:nvPr/>
        </p:nvSpPr>
        <p:spPr>
          <a:xfrm>
            <a:off x="506760" y="636682"/>
            <a:ext cx="1153297" cy="380588"/>
          </a:xfrm>
          <a:prstGeom prst="flowChartTermina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commit</a:t>
            </a:r>
            <a:endParaRPr lang="ko-KR" altLang="en-US" dirty="0"/>
          </a:p>
        </p:txBody>
      </p:sp>
      <p:sp>
        <p:nvSpPr>
          <p:cNvPr id="29" name="순서도: 수행의 시작/종료 28">
            <a:extLst>
              <a:ext uri="{FF2B5EF4-FFF2-40B4-BE49-F238E27FC236}">
                <a16:creationId xmlns:a16="http://schemas.microsoft.com/office/drawing/2014/main" id="{6A74B349-562B-4162-9306-D5BDF810536A}"/>
              </a:ext>
            </a:extLst>
          </p:cNvPr>
          <p:cNvSpPr/>
          <p:nvPr/>
        </p:nvSpPr>
        <p:spPr>
          <a:xfrm>
            <a:off x="2601654" y="636682"/>
            <a:ext cx="1153297" cy="380588"/>
          </a:xfrm>
          <a:prstGeom prst="flowChartTerminator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tree</a:t>
            </a:r>
            <a:endParaRPr lang="ko-KR" altLang="en-US" dirty="0"/>
          </a:p>
        </p:txBody>
      </p:sp>
      <p:sp>
        <p:nvSpPr>
          <p:cNvPr id="30" name="순서도: 수행의 시작/종료 29">
            <a:extLst>
              <a:ext uri="{FF2B5EF4-FFF2-40B4-BE49-F238E27FC236}">
                <a16:creationId xmlns:a16="http://schemas.microsoft.com/office/drawing/2014/main" id="{89F13BAC-0A2B-4FB5-9196-15A0E5600780}"/>
              </a:ext>
            </a:extLst>
          </p:cNvPr>
          <p:cNvSpPr/>
          <p:nvPr/>
        </p:nvSpPr>
        <p:spPr>
          <a:xfrm>
            <a:off x="5388258" y="636682"/>
            <a:ext cx="1153297" cy="380588"/>
          </a:xfrm>
          <a:prstGeom prst="flowChartTerminator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blob</a:t>
            </a:r>
            <a:endParaRPr lang="ko-KR" altLang="en-US" dirty="0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F2F373B7-AEFD-40B7-B69E-87B0B1D8B772}"/>
              </a:ext>
            </a:extLst>
          </p:cNvPr>
          <p:cNvCxnSpPr>
            <a:cxnSpLocks/>
            <a:stCxn id="28" idx="3"/>
            <a:endCxn id="29" idx="1"/>
          </p:cNvCxnSpPr>
          <p:nvPr/>
        </p:nvCxnSpPr>
        <p:spPr>
          <a:xfrm>
            <a:off x="1660057" y="826976"/>
            <a:ext cx="941597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D55D66DE-7E04-42ED-9B93-1E84F90DACBE}"/>
              </a:ext>
            </a:extLst>
          </p:cNvPr>
          <p:cNvCxnSpPr>
            <a:cxnSpLocks/>
            <a:stCxn id="29" idx="3"/>
            <a:endCxn id="30" idx="1"/>
          </p:cNvCxnSpPr>
          <p:nvPr/>
        </p:nvCxnSpPr>
        <p:spPr>
          <a:xfrm>
            <a:off x="3754951" y="826976"/>
            <a:ext cx="1633307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2FAF7A05-F11E-40A0-BAA3-EB9237A8D861}"/>
              </a:ext>
            </a:extLst>
          </p:cNvPr>
          <p:cNvSpPr txBox="1"/>
          <p:nvPr/>
        </p:nvSpPr>
        <p:spPr>
          <a:xfrm>
            <a:off x="3890523" y="497742"/>
            <a:ext cx="1368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README.md</a:t>
            </a:r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E69484B-0543-4197-BBD2-D321631E1476}"/>
              </a:ext>
            </a:extLst>
          </p:cNvPr>
          <p:cNvSpPr txBox="1"/>
          <p:nvPr/>
        </p:nvSpPr>
        <p:spPr>
          <a:xfrm>
            <a:off x="1843119" y="497742"/>
            <a:ext cx="569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tree</a:t>
            </a:r>
            <a:endParaRPr lang="ko-KR" altLang="en-US" dirty="0"/>
          </a:p>
        </p:txBody>
      </p:sp>
      <p:cxnSp>
        <p:nvCxnSpPr>
          <p:cNvPr id="41" name="연결선: 꺾임 40">
            <a:extLst>
              <a:ext uri="{FF2B5EF4-FFF2-40B4-BE49-F238E27FC236}">
                <a16:creationId xmlns:a16="http://schemas.microsoft.com/office/drawing/2014/main" id="{5C5CFCD3-E66F-4A7B-BBC9-12FCE0BDCC92}"/>
              </a:ext>
            </a:extLst>
          </p:cNvPr>
          <p:cNvCxnSpPr>
            <a:cxnSpLocks/>
            <a:stCxn id="19" idx="2"/>
            <a:endCxn id="4" idx="0"/>
          </p:cNvCxnSpPr>
          <p:nvPr/>
        </p:nvCxnSpPr>
        <p:spPr>
          <a:xfrm rot="16200000" flipH="1">
            <a:off x="4210569" y="1087665"/>
            <a:ext cx="722072" cy="2786604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B1766B50-7FD6-4BF0-A47D-C198657C9728}"/>
              </a:ext>
            </a:extLst>
          </p:cNvPr>
          <p:cNvSpPr txBox="1"/>
          <p:nvPr/>
        </p:nvSpPr>
        <p:spPr>
          <a:xfrm>
            <a:off x="3890523" y="2151943"/>
            <a:ext cx="1368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README.md</a:t>
            </a:r>
            <a:endParaRPr lang="ko-KR" altLang="en-US" dirty="0"/>
          </a:p>
        </p:txBody>
      </p:sp>
      <p:cxnSp>
        <p:nvCxnSpPr>
          <p:cNvPr id="44" name="연결선: 꺾임 43">
            <a:extLst>
              <a:ext uri="{FF2B5EF4-FFF2-40B4-BE49-F238E27FC236}">
                <a16:creationId xmlns:a16="http://schemas.microsoft.com/office/drawing/2014/main" id="{646BB3EB-A001-4837-B4F0-25D0542B6999}"/>
              </a:ext>
            </a:extLst>
          </p:cNvPr>
          <p:cNvCxnSpPr>
            <a:cxnSpLocks/>
            <a:stCxn id="29" idx="2"/>
            <a:endCxn id="78" idx="0"/>
          </p:cNvCxnSpPr>
          <p:nvPr/>
        </p:nvCxnSpPr>
        <p:spPr>
          <a:xfrm rot="16200000" flipH="1">
            <a:off x="4210832" y="-15260"/>
            <a:ext cx="722072" cy="2787131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B64D7292-FA66-4A47-9F4A-CF5192F499DB}"/>
              </a:ext>
            </a:extLst>
          </p:cNvPr>
          <p:cNvSpPr txBox="1"/>
          <p:nvPr/>
        </p:nvSpPr>
        <p:spPr>
          <a:xfrm>
            <a:off x="4350232" y="1050109"/>
            <a:ext cx="448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err="1"/>
              <a:t>src</a:t>
            </a:r>
            <a:endParaRPr lang="ko-KR" altLang="en-US" dirty="0"/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85949E02-B101-4609-AFF3-C6B27999150F}"/>
              </a:ext>
            </a:extLst>
          </p:cNvPr>
          <p:cNvCxnSpPr>
            <a:stCxn id="28" idx="2"/>
            <a:endCxn id="18" idx="0"/>
          </p:cNvCxnSpPr>
          <p:nvPr/>
        </p:nvCxnSpPr>
        <p:spPr>
          <a:xfrm>
            <a:off x="1083409" y="1017270"/>
            <a:ext cx="0" cy="722073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49FFAF97-F618-463F-8059-B98A70B41C6C}"/>
              </a:ext>
            </a:extLst>
          </p:cNvPr>
          <p:cNvCxnSpPr>
            <a:cxnSpLocks/>
            <a:stCxn id="18" idx="2"/>
            <a:endCxn id="2" idx="0"/>
          </p:cNvCxnSpPr>
          <p:nvPr/>
        </p:nvCxnSpPr>
        <p:spPr>
          <a:xfrm>
            <a:off x="1083409" y="2119931"/>
            <a:ext cx="0" cy="722072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1A82F1A0-BDC7-44BF-87E8-FBBE1917CA0E}"/>
              </a:ext>
            </a:extLst>
          </p:cNvPr>
          <p:cNvSpPr txBox="1"/>
          <p:nvPr/>
        </p:nvSpPr>
        <p:spPr>
          <a:xfrm>
            <a:off x="1045306" y="1187652"/>
            <a:ext cx="806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parent</a:t>
            </a:r>
            <a:endParaRPr lang="ko-KR" alt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1290F87-252C-48ED-A50B-0D27CE5CD4D0}"/>
              </a:ext>
            </a:extLst>
          </p:cNvPr>
          <p:cNvSpPr txBox="1"/>
          <p:nvPr/>
        </p:nvSpPr>
        <p:spPr>
          <a:xfrm>
            <a:off x="1045307" y="2302289"/>
            <a:ext cx="806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parent</a:t>
            </a:r>
            <a:endParaRPr lang="ko-KR" altLang="en-US" dirty="0"/>
          </a:p>
        </p:txBody>
      </p:sp>
      <p:sp>
        <p:nvSpPr>
          <p:cNvPr id="78" name="순서도: 수행의 시작/종료 77">
            <a:extLst>
              <a:ext uri="{FF2B5EF4-FFF2-40B4-BE49-F238E27FC236}">
                <a16:creationId xmlns:a16="http://schemas.microsoft.com/office/drawing/2014/main" id="{F1D6D78D-8F05-4B6C-A293-70112B4627FB}"/>
              </a:ext>
            </a:extLst>
          </p:cNvPr>
          <p:cNvSpPr/>
          <p:nvPr/>
        </p:nvSpPr>
        <p:spPr>
          <a:xfrm>
            <a:off x="5388785" y="1739342"/>
            <a:ext cx="1153297" cy="380588"/>
          </a:xfrm>
          <a:prstGeom prst="flowChartTerminator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tree</a:t>
            </a:r>
            <a:endParaRPr lang="ko-KR" altLang="en-US" dirty="0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312C7711-8708-4005-A6F6-5B9536253668}"/>
              </a:ext>
            </a:extLst>
          </p:cNvPr>
          <p:cNvSpPr txBox="1"/>
          <p:nvPr/>
        </p:nvSpPr>
        <p:spPr>
          <a:xfrm>
            <a:off x="4350232" y="1614536"/>
            <a:ext cx="448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err="1"/>
              <a:t>src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94127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</TotalTime>
  <Words>29</Words>
  <Application>Microsoft Office PowerPoint</Application>
  <PresentationFormat>사용자 지정</PresentationFormat>
  <Paragraphs>21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Jeong Eon</dc:creator>
  <cp:lastModifiedBy>Jeong Eon</cp:lastModifiedBy>
  <cp:revision>3</cp:revision>
  <dcterms:created xsi:type="dcterms:W3CDTF">2020-12-14T05:56:29Z</dcterms:created>
  <dcterms:modified xsi:type="dcterms:W3CDTF">2020-12-14T06:17:29Z</dcterms:modified>
</cp:coreProperties>
</file>