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8" r:id="rId2"/>
  </p:sldIdLst>
  <p:sldSz cx="9144000" cy="2743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163" d="100"/>
          <a:sy n="163" d="100"/>
        </p:scale>
        <p:origin x="102" y="115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448945"/>
            <a:ext cx="6858000" cy="955040"/>
          </a:xfrm>
        </p:spPr>
        <p:txBody>
          <a:bodyPr anchor="b"/>
          <a:lstStyle>
            <a:lvl1pPr algn="ctr"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1440815"/>
            <a:ext cx="6858000" cy="662305"/>
          </a:xfrm>
        </p:spPr>
        <p:txBody>
          <a:bodyPr/>
          <a:lstStyle>
            <a:lvl1pPr marL="0" indent="0" algn="ctr">
              <a:buNone/>
              <a:defRPr sz="960"/>
            </a:lvl1pPr>
            <a:lvl2pPr marL="182880" indent="0" algn="ctr">
              <a:buNone/>
              <a:defRPr sz="800"/>
            </a:lvl2pPr>
            <a:lvl3pPr marL="365760" indent="0" algn="ctr">
              <a:buNone/>
              <a:defRPr sz="720"/>
            </a:lvl3pPr>
            <a:lvl4pPr marL="548640" indent="0" algn="ctr">
              <a:buNone/>
              <a:defRPr sz="640"/>
            </a:lvl4pPr>
            <a:lvl5pPr marL="731520" indent="0" algn="ctr">
              <a:buNone/>
              <a:defRPr sz="640"/>
            </a:lvl5pPr>
            <a:lvl6pPr marL="914400" indent="0" algn="ctr">
              <a:buNone/>
              <a:defRPr sz="640"/>
            </a:lvl6pPr>
            <a:lvl7pPr marL="1097280" indent="0" algn="ctr">
              <a:buNone/>
              <a:defRPr sz="640"/>
            </a:lvl7pPr>
            <a:lvl8pPr marL="1280160" indent="0" algn="ctr">
              <a:buNone/>
              <a:defRPr sz="640"/>
            </a:lvl8pPr>
            <a:lvl9pPr marL="1463040" indent="0" algn="ctr">
              <a:buNone/>
              <a:defRPr sz="64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21F3A-6830-458F-9757-572F34A1D5D4}" type="datetimeFigureOut">
              <a:rPr lang="ko-KR" altLang="en-US" smtClean="0"/>
              <a:t>2020-12-15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8BBB8-9AB1-4061-BB84-0958885036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370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21F3A-6830-458F-9757-572F34A1D5D4}" type="datetimeFigureOut">
              <a:rPr lang="ko-KR" altLang="en-US" smtClean="0"/>
              <a:t>2020-12-15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8BBB8-9AB1-4061-BB84-0958885036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6742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146050"/>
            <a:ext cx="1971675" cy="232473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46050"/>
            <a:ext cx="5800725" cy="232473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21F3A-6830-458F-9757-572F34A1D5D4}" type="datetimeFigureOut">
              <a:rPr lang="ko-KR" altLang="en-US" smtClean="0"/>
              <a:t>2020-12-15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8BBB8-9AB1-4061-BB84-0958885036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8511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21F3A-6830-458F-9757-572F34A1D5D4}" type="datetimeFigureOut">
              <a:rPr lang="ko-KR" altLang="en-US" smtClean="0"/>
              <a:t>2020-12-15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8BBB8-9AB1-4061-BB84-0958885036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908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683895"/>
            <a:ext cx="7886700" cy="114109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1835785"/>
            <a:ext cx="7886700" cy="600075"/>
          </a:xfrm>
        </p:spPr>
        <p:txBody>
          <a:bodyPr/>
          <a:lstStyle>
            <a:lvl1pPr marL="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1pPr>
            <a:lvl2pPr marL="18288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2pPr>
            <a:lvl3pPr marL="365760" indent="0">
              <a:buNone/>
              <a:defRPr sz="720">
                <a:solidFill>
                  <a:schemeClr val="tx1">
                    <a:tint val="75000"/>
                  </a:schemeClr>
                </a:solidFill>
              </a:defRPr>
            </a:lvl3pPr>
            <a:lvl4pPr marL="54864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4pPr>
            <a:lvl5pPr marL="73152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5pPr>
            <a:lvl6pPr marL="91440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6pPr>
            <a:lvl7pPr marL="109728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7pPr>
            <a:lvl8pPr marL="128016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8pPr>
            <a:lvl9pPr marL="146304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21F3A-6830-458F-9757-572F34A1D5D4}" type="datetimeFigureOut">
              <a:rPr lang="ko-KR" altLang="en-US" smtClean="0"/>
              <a:t>2020-12-15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8BBB8-9AB1-4061-BB84-0958885036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606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730250"/>
            <a:ext cx="3886200" cy="174053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730250"/>
            <a:ext cx="3886200" cy="174053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21F3A-6830-458F-9757-572F34A1D5D4}" type="datetimeFigureOut">
              <a:rPr lang="ko-KR" altLang="en-US" smtClean="0"/>
              <a:t>2020-12-15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8BBB8-9AB1-4061-BB84-0958885036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3200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146050"/>
            <a:ext cx="7886700" cy="5302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672465"/>
            <a:ext cx="3868340" cy="329565"/>
          </a:xfrm>
        </p:spPr>
        <p:txBody>
          <a:bodyPr anchor="b"/>
          <a:lstStyle>
            <a:lvl1pPr marL="0" indent="0">
              <a:buNone/>
              <a:defRPr sz="960" b="1"/>
            </a:lvl1pPr>
            <a:lvl2pPr marL="182880" indent="0">
              <a:buNone/>
              <a:defRPr sz="800" b="1"/>
            </a:lvl2pPr>
            <a:lvl3pPr marL="365760" indent="0">
              <a:buNone/>
              <a:defRPr sz="720" b="1"/>
            </a:lvl3pPr>
            <a:lvl4pPr marL="548640" indent="0">
              <a:buNone/>
              <a:defRPr sz="640" b="1"/>
            </a:lvl4pPr>
            <a:lvl5pPr marL="731520" indent="0">
              <a:buNone/>
              <a:defRPr sz="640" b="1"/>
            </a:lvl5pPr>
            <a:lvl6pPr marL="914400" indent="0">
              <a:buNone/>
              <a:defRPr sz="640" b="1"/>
            </a:lvl6pPr>
            <a:lvl7pPr marL="1097280" indent="0">
              <a:buNone/>
              <a:defRPr sz="640" b="1"/>
            </a:lvl7pPr>
            <a:lvl8pPr marL="1280160" indent="0">
              <a:buNone/>
              <a:defRPr sz="640" b="1"/>
            </a:lvl8pPr>
            <a:lvl9pPr marL="1463040" indent="0">
              <a:buNone/>
              <a:defRPr sz="64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002030"/>
            <a:ext cx="3868340" cy="147383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672465"/>
            <a:ext cx="3887391" cy="329565"/>
          </a:xfrm>
        </p:spPr>
        <p:txBody>
          <a:bodyPr anchor="b"/>
          <a:lstStyle>
            <a:lvl1pPr marL="0" indent="0">
              <a:buNone/>
              <a:defRPr sz="960" b="1"/>
            </a:lvl1pPr>
            <a:lvl2pPr marL="182880" indent="0">
              <a:buNone/>
              <a:defRPr sz="800" b="1"/>
            </a:lvl2pPr>
            <a:lvl3pPr marL="365760" indent="0">
              <a:buNone/>
              <a:defRPr sz="720" b="1"/>
            </a:lvl3pPr>
            <a:lvl4pPr marL="548640" indent="0">
              <a:buNone/>
              <a:defRPr sz="640" b="1"/>
            </a:lvl4pPr>
            <a:lvl5pPr marL="731520" indent="0">
              <a:buNone/>
              <a:defRPr sz="640" b="1"/>
            </a:lvl5pPr>
            <a:lvl6pPr marL="914400" indent="0">
              <a:buNone/>
              <a:defRPr sz="640" b="1"/>
            </a:lvl6pPr>
            <a:lvl7pPr marL="1097280" indent="0">
              <a:buNone/>
              <a:defRPr sz="640" b="1"/>
            </a:lvl7pPr>
            <a:lvl8pPr marL="1280160" indent="0">
              <a:buNone/>
              <a:defRPr sz="640" b="1"/>
            </a:lvl8pPr>
            <a:lvl9pPr marL="1463040" indent="0">
              <a:buNone/>
              <a:defRPr sz="64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002030"/>
            <a:ext cx="3887391" cy="147383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21F3A-6830-458F-9757-572F34A1D5D4}" type="datetimeFigureOut">
              <a:rPr lang="ko-KR" altLang="en-US" smtClean="0"/>
              <a:t>2020-12-15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8BBB8-9AB1-4061-BB84-0958885036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9060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21F3A-6830-458F-9757-572F34A1D5D4}" type="datetimeFigureOut">
              <a:rPr lang="ko-KR" altLang="en-US" smtClean="0"/>
              <a:t>2020-12-15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8BBB8-9AB1-4061-BB84-0958885036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3622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21F3A-6830-458F-9757-572F34A1D5D4}" type="datetimeFigureOut">
              <a:rPr lang="ko-KR" altLang="en-US" smtClean="0"/>
              <a:t>2020-12-15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8BBB8-9AB1-4061-BB84-0958885036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1660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182880"/>
            <a:ext cx="2949178" cy="640080"/>
          </a:xfrm>
        </p:spPr>
        <p:txBody>
          <a:bodyPr anchor="b"/>
          <a:lstStyle>
            <a:lvl1pPr>
              <a:defRPr sz="128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394970"/>
            <a:ext cx="4629150" cy="1949450"/>
          </a:xfrm>
        </p:spPr>
        <p:txBody>
          <a:bodyPr/>
          <a:lstStyle>
            <a:lvl1pPr>
              <a:defRPr sz="1280"/>
            </a:lvl1pPr>
            <a:lvl2pPr>
              <a:defRPr sz="1120"/>
            </a:lvl2pPr>
            <a:lvl3pPr>
              <a:defRPr sz="96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822960"/>
            <a:ext cx="2949178" cy="1524635"/>
          </a:xfrm>
        </p:spPr>
        <p:txBody>
          <a:bodyPr/>
          <a:lstStyle>
            <a:lvl1pPr marL="0" indent="0">
              <a:buNone/>
              <a:defRPr sz="640"/>
            </a:lvl1pPr>
            <a:lvl2pPr marL="182880" indent="0">
              <a:buNone/>
              <a:defRPr sz="560"/>
            </a:lvl2pPr>
            <a:lvl3pPr marL="365760" indent="0">
              <a:buNone/>
              <a:defRPr sz="480"/>
            </a:lvl3pPr>
            <a:lvl4pPr marL="548640" indent="0">
              <a:buNone/>
              <a:defRPr sz="400"/>
            </a:lvl4pPr>
            <a:lvl5pPr marL="731520" indent="0">
              <a:buNone/>
              <a:defRPr sz="400"/>
            </a:lvl5pPr>
            <a:lvl6pPr marL="914400" indent="0">
              <a:buNone/>
              <a:defRPr sz="400"/>
            </a:lvl6pPr>
            <a:lvl7pPr marL="1097280" indent="0">
              <a:buNone/>
              <a:defRPr sz="400"/>
            </a:lvl7pPr>
            <a:lvl8pPr marL="1280160" indent="0">
              <a:buNone/>
              <a:defRPr sz="400"/>
            </a:lvl8pPr>
            <a:lvl9pPr marL="1463040" indent="0">
              <a:buNone/>
              <a:defRPr sz="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21F3A-6830-458F-9757-572F34A1D5D4}" type="datetimeFigureOut">
              <a:rPr lang="ko-KR" altLang="en-US" smtClean="0"/>
              <a:t>2020-12-15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8BBB8-9AB1-4061-BB84-0958885036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1369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182880"/>
            <a:ext cx="2949178" cy="640080"/>
          </a:xfrm>
        </p:spPr>
        <p:txBody>
          <a:bodyPr anchor="b"/>
          <a:lstStyle>
            <a:lvl1pPr>
              <a:defRPr sz="128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394970"/>
            <a:ext cx="4629150" cy="1949450"/>
          </a:xfrm>
        </p:spPr>
        <p:txBody>
          <a:bodyPr anchor="t"/>
          <a:lstStyle>
            <a:lvl1pPr marL="0" indent="0">
              <a:buNone/>
              <a:defRPr sz="1280"/>
            </a:lvl1pPr>
            <a:lvl2pPr marL="182880" indent="0">
              <a:buNone/>
              <a:defRPr sz="1120"/>
            </a:lvl2pPr>
            <a:lvl3pPr marL="365760" indent="0">
              <a:buNone/>
              <a:defRPr sz="960"/>
            </a:lvl3pPr>
            <a:lvl4pPr marL="548640" indent="0">
              <a:buNone/>
              <a:defRPr sz="800"/>
            </a:lvl4pPr>
            <a:lvl5pPr marL="731520" indent="0">
              <a:buNone/>
              <a:defRPr sz="800"/>
            </a:lvl5pPr>
            <a:lvl6pPr marL="914400" indent="0">
              <a:buNone/>
              <a:defRPr sz="800"/>
            </a:lvl6pPr>
            <a:lvl7pPr marL="1097280" indent="0">
              <a:buNone/>
              <a:defRPr sz="800"/>
            </a:lvl7pPr>
            <a:lvl8pPr marL="1280160" indent="0">
              <a:buNone/>
              <a:defRPr sz="800"/>
            </a:lvl8pPr>
            <a:lvl9pPr marL="1463040" indent="0">
              <a:buNone/>
              <a:defRPr sz="8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822960"/>
            <a:ext cx="2949178" cy="1524635"/>
          </a:xfrm>
        </p:spPr>
        <p:txBody>
          <a:bodyPr/>
          <a:lstStyle>
            <a:lvl1pPr marL="0" indent="0">
              <a:buNone/>
              <a:defRPr sz="640"/>
            </a:lvl1pPr>
            <a:lvl2pPr marL="182880" indent="0">
              <a:buNone/>
              <a:defRPr sz="560"/>
            </a:lvl2pPr>
            <a:lvl3pPr marL="365760" indent="0">
              <a:buNone/>
              <a:defRPr sz="480"/>
            </a:lvl3pPr>
            <a:lvl4pPr marL="548640" indent="0">
              <a:buNone/>
              <a:defRPr sz="400"/>
            </a:lvl4pPr>
            <a:lvl5pPr marL="731520" indent="0">
              <a:buNone/>
              <a:defRPr sz="400"/>
            </a:lvl5pPr>
            <a:lvl6pPr marL="914400" indent="0">
              <a:buNone/>
              <a:defRPr sz="400"/>
            </a:lvl6pPr>
            <a:lvl7pPr marL="1097280" indent="0">
              <a:buNone/>
              <a:defRPr sz="400"/>
            </a:lvl7pPr>
            <a:lvl8pPr marL="1280160" indent="0">
              <a:buNone/>
              <a:defRPr sz="400"/>
            </a:lvl8pPr>
            <a:lvl9pPr marL="1463040" indent="0">
              <a:buNone/>
              <a:defRPr sz="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21F3A-6830-458F-9757-572F34A1D5D4}" type="datetimeFigureOut">
              <a:rPr lang="ko-KR" altLang="en-US" smtClean="0"/>
              <a:t>2020-12-15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8BBB8-9AB1-4061-BB84-0958885036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110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146050"/>
            <a:ext cx="7886700" cy="530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730250"/>
            <a:ext cx="7886700" cy="17405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2542540"/>
            <a:ext cx="2057400" cy="146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E21F3A-6830-458F-9757-572F34A1D5D4}" type="datetimeFigureOut">
              <a:rPr lang="ko-KR" altLang="en-US" smtClean="0"/>
              <a:t>2020-12-15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2542540"/>
            <a:ext cx="3086100" cy="146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2542540"/>
            <a:ext cx="2057400" cy="146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28BBB8-9AB1-4061-BB84-0958885036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8967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365760" rtl="0" eaLnBrk="1" latinLnBrk="1" hangingPunct="1">
        <a:lnSpc>
          <a:spcPct val="90000"/>
        </a:lnSpc>
        <a:spcBef>
          <a:spcPct val="0"/>
        </a:spcBef>
        <a:buNone/>
        <a:defRPr sz="17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365760" rtl="0" eaLnBrk="1" latinLnBrk="1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12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91440" algn="l" defTabSz="365760" rtl="0" eaLnBrk="1" latinLnBrk="1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91440" algn="l" defTabSz="365760" rtl="0" eaLnBrk="1" latinLnBrk="1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" indent="-91440" algn="l" defTabSz="365760" rtl="0" eaLnBrk="1" latinLnBrk="1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91440" algn="l" defTabSz="365760" rtl="0" eaLnBrk="1" latinLnBrk="1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5pPr>
      <a:lvl6pPr marL="1005840" indent="-91440" algn="l" defTabSz="365760" rtl="0" eaLnBrk="1" latinLnBrk="1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" indent="-91440" algn="l" defTabSz="365760" rtl="0" eaLnBrk="1" latinLnBrk="1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91440" algn="l" defTabSz="365760" rtl="0" eaLnBrk="1" latinLnBrk="1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" indent="-91440" algn="l" defTabSz="365760" rtl="0" eaLnBrk="1" latinLnBrk="1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5760" rtl="0" eaLnBrk="1" latinLnBrk="1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1pPr>
      <a:lvl2pPr marL="182880" algn="l" defTabSz="365760" rtl="0" eaLnBrk="1" latinLnBrk="1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" algn="l" defTabSz="365760" rtl="0" eaLnBrk="1" latinLnBrk="1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" algn="l" defTabSz="365760" rtl="0" eaLnBrk="1" latinLnBrk="1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" algn="l" defTabSz="365760" rtl="0" eaLnBrk="1" latinLnBrk="1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algn="l" defTabSz="365760" rtl="0" eaLnBrk="1" latinLnBrk="1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6pPr>
      <a:lvl7pPr marL="1097280" algn="l" defTabSz="365760" rtl="0" eaLnBrk="1" latinLnBrk="1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7pPr>
      <a:lvl8pPr marL="1280160" algn="l" defTabSz="365760" rtl="0" eaLnBrk="1" latinLnBrk="1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8pPr>
      <a:lvl9pPr marL="1463040" algn="l" defTabSz="365760" rtl="0" eaLnBrk="1" latinLnBrk="1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순서도: 수행의 시작/종료 19">
            <a:extLst>
              <a:ext uri="{FF2B5EF4-FFF2-40B4-BE49-F238E27FC236}">
                <a16:creationId xmlns:a16="http://schemas.microsoft.com/office/drawing/2014/main" id="{D5B3D79B-5B1E-4FDF-8987-C5477C32DD53}"/>
              </a:ext>
            </a:extLst>
          </p:cNvPr>
          <p:cNvSpPr/>
          <p:nvPr/>
        </p:nvSpPr>
        <p:spPr>
          <a:xfrm>
            <a:off x="7483944" y="599911"/>
            <a:ext cx="1153297" cy="380588"/>
          </a:xfrm>
          <a:prstGeom prst="flowChartTerminator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blob</a:t>
            </a:r>
            <a:endParaRPr lang="ko-KR" altLang="en-US" dirty="0"/>
          </a:p>
        </p:txBody>
      </p:sp>
      <p:sp>
        <p:nvSpPr>
          <p:cNvPr id="4" name="순서도: 수행의 시작/종료 3">
            <a:extLst>
              <a:ext uri="{FF2B5EF4-FFF2-40B4-BE49-F238E27FC236}">
                <a16:creationId xmlns:a16="http://schemas.microsoft.com/office/drawing/2014/main" id="{6F515032-8983-4669-968A-A400F5BA2BF6}"/>
              </a:ext>
            </a:extLst>
          </p:cNvPr>
          <p:cNvSpPr/>
          <p:nvPr/>
        </p:nvSpPr>
        <p:spPr>
          <a:xfrm>
            <a:off x="7483944" y="1837278"/>
            <a:ext cx="1153297" cy="380588"/>
          </a:xfrm>
          <a:prstGeom prst="flowChartTerminator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blob</a:t>
            </a:r>
            <a:endParaRPr lang="ko-KR" altLang="en-US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95BAE226-C1F5-4D21-BF75-962426B5F951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>
            <a:off x="3747673" y="2027572"/>
            <a:ext cx="934318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DDBDCA39-A21B-40E0-B271-8C758336C390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>
            <a:off x="5835288" y="2027572"/>
            <a:ext cx="1648656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5661E35-1459-4059-BA54-69F6FA2806DC}"/>
              </a:ext>
            </a:extLst>
          </p:cNvPr>
          <p:cNvSpPr txBox="1"/>
          <p:nvPr/>
        </p:nvSpPr>
        <p:spPr>
          <a:xfrm>
            <a:off x="5975422" y="1698338"/>
            <a:ext cx="1368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README.md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FC78B74-4F07-427F-92F7-F196380635D7}"/>
              </a:ext>
            </a:extLst>
          </p:cNvPr>
          <p:cNvSpPr txBox="1"/>
          <p:nvPr/>
        </p:nvSpPr>
        <p:spPr>
          <a:xfrm>
            <a:off x="3930042" y="1698338"/>
            <a:ext cx="569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tree</a:t>
            </a:r>
            <a:endParaRPr lang="ko-KR" altLang="en-US" dirty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38D7C402-626E-4A5C-B483-E8D21145BDA1}"/>
              </a:ext>
            </a:extLst>
          </p:cNvPr>
          <p:cNvCxnSpPr>
            <a:cxnSpLocks/>
            <a:stCxn id="78" idx="3"/>
            <a:endCxn id="20" idx="1"/>
          </p:cNvCxnSpPr>
          <p:nvPr/>
        </p:nvCxnSpPr>
        <p:spPr>
          <a:xfrm>
            <a:off x="5835288" y="790204"/>
            <a:ext cx="1648656" cy="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013F20A-D81F-4ADD-A6BC-13F654806C79}"/>
              </a:ext>
            </a:extLst>
          </p:cNvPr>
          <p:cNvSpPr txBox="1"/>
          <p:nvPr/>
        </p:nvSpPr>
        <p:spPr>
          <a:xfrm>
            <a:off x="6248285" y="463989"/>
            <a:ext cx="822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err="1"/>
              <a:t>main.c</a:t>
            </a:r>
            <a:endParaRPr lang="ko-KR" altLang="en-US" dirty="0"/>
          </a:p>
        </p:txBody>
      </p:sp>
      <p:sp>
        <p:nvSpPr>
          <p:cNvPr id="28" name="순서도: 수행의 시작/종료 27">
            <a:extLst>
              <a:ext uri="{FF2B5EF4-FFF2-40B4-BE49-F238E27FC236}">
                <a16:creationId xmlns:a16="http://schemas.microsoft.com/office/drawing/2014/main" id="{F81D31B3-D40B-4C23-A6B1-096F381707E4}"/>
              </a:ext>
            </a:extLst>
          </p:cNvPr>
          <p:cNvSpPr/>
          <p:nvPr/>
        </p:nvSpPr>
        <p:spPr>
          <a:xfrm>
            <a:off x="506761" y="599910"/>
            <a:ext cx="1153297" cy="380588"/>
          </a:xfrm>
          <a:prstGeom prst="flowChartTermina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commit</a:t>
            </a:r>
            <a:endParaRPr lang="ko-KR" altLang="en-US" dirty="0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F2F373B7-AEFD-40B7-B69E-87B0B1D8B772}"/>
              </a:ext>
            </a:extLst>
          </p:cNvPr>
          <p:cNvCxnSpPr>
            <a:cxnSpLocks/>
            <a:stCxn id="28" idx="3"/>
            <a:endCxn id="29" idx="1"/>
          </p:cNvCxnSpPr>
          <p:nvPr/>
        </p:nvCxnSpPr>
        <p:spPr>
          <a:xfrm>
            <a:off x="1660058" y="790204"/>
            <a:ext cx="934318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D55D66DE-7E04-42ED-9B93-1E84F90DACBE}"/>
              </a:ext>
            </a:extLst>
          </p:cNvPr>
          <p:cNvCxnSpPr>
            <a:cxnSpLocks/>
            <a:stCxn id="29" idx="3"/>
            <a:endCxn id="78" idx="1"/>
          </p:cNvCxnSpPr>
          <p:nvPr/>
        </p:nvCxnSpPr>
        <p:spPr>
          <a:xfrm>
            <a:off x="3747673" y="790204"/>
            <a:ext cx="934318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2FAF7A05-F11E-40A0-BAA3-EB9237A8D861}"/>
              </a:ext>
            </a:extLst>
          </p:cNvPr>
          <p:cNvSpPr txBox="1"/>
          <p:nvPr/>
        </p:nvSpPr>
        <p:spPr>
          <a:xfrm>
            <a:off x="3990347" y="460970"/>
            <a:ext cx="448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err="1"/>
              <a:t>src</a:t>
            </a:r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E69484B-0543-4197-BBD2-D321631E1476}"/>
              </a:ext>
            </a:extLst>
          </p:cNvPr>
          <p:cNvSpPr txBox="1"/>
          <p:nvPr/>
        </p:nvSpPr>
        <p:spPr>
          <a:xfrm>
            <a:off x="1842427" y="460970"/>
            <a:ext cx="569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tree</a:t>
            </a:r>
            <a:endParaRPr lang="ko-KR" altLang="en-US" dirty="0"/>
          </a:p>
        </p:txBody>
      </p:sp>
      <p:sp>
        <p:nvSpPr>
          <p:cNvPr id="2" name="순서도: 수행의 시작/종료 1">
            <a:extLst>
              <a:ext uri="{FF2B5EF4-FFF2-40B4-BE49-F238E27FC236}">
                <a16:creationId xmlns:a16="http://schemas.microsoft.com/office/drawing/2014/main" id="{7B96B4CA-CCF1-4828-8758-DF613D1D35C0}"/>
              </a:ext>
            </a:extLst>
          </p:cNvPr>
          <p:cNvSpPr/>
          <p:nvPr/>
        </p:nvSpPr>
        <p:spPr>
          <a:xfrm>
            <a:off x="2594376" y="1837278"/>
            <a:ext cx="1153297" cy="380588"/>
          </a:xfrm>
          <a:prstGeom prst="flowChartTermina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commit</a:t>
            </a:r>
            <a:endParaRPr lang="ko-KR" altLang="en-US" dirty="0"/>
          </a:p>
        </p:txBody>
      </p:sp>
      <p:sp>
        <p:nvSpPr>
          <p:cNvPr id="29" name="순서도: 수행의 시작/종료 28">
            <a:extLst>
              <a:ext uri="{FF2B5EF4-FFF2-40B4-BE49-F238E27FC236}">
                <a16:creationId xmlns:a16="http://schemas.microsoft.com/office/drawing/2014/main" id="{6A74B349-562B-4162-9306-D5BDF810536A}"/>
              </a:ext>
            </a:extLst>
          </p:cNvPr>
          <p:cNvSpPr/>
          <p:nvPr/>
        </p:nvSpPr>
        <p:spPr>
          <a:xfrm>
            <a:off x="2594376" y="599910"/>
            <a:ext cx="1153297" cy="380588"/>
          </a:xfrm>
          <a:prstGeom prst="flowChartTerminator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tree</a:t>
            </a:r>
            <a:endParaRPr lang="ko-KR" alt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1766B50-7FD6-4BF0-A47D-C198657C9728}"/>
              </a:ext>
            </a:extLst>
          </p:cNvPr>
          <p:cNvSpPr txBox="1"/>
          <p:nvPr/>
        </p:nvSpPr>
        <p:spPr>
          <a:xfrm>
            <a:off x="3131799" y="1224222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docs</a:t>
            </a:r>
            <a:endParaRPr lang="ko-KR" altLang="en-US" dirty="0"/>
          </a:p>
        </p:txBody>
      </p:sp>
      <p:sp>
        <p:nvSpPr>
          <p:cNvPr id="3" name="순서도: 수행의 시작/종료 2">
            <a:extLst>
              <a:ext uri="{FF2B5EF4-FFF2-40B4-BE49-F238E27FC236}">
                <a16:creationId xmlns:a16="http://schemas.microsoft.com/office/drawing/2014/main" id="{81E72D80-D7C4-4CEC-8D84-BF3FC54C594E}"/>
              </a:ext>
            </a:extLst>
          </p:cNvPr>
          <p:cNvSpPr/>
          <p:nvPr/>
        </p:nvSpPr>
        <p:spPr>
          <a:xfrm>
            <a:off x="4681991" y="1837278"/>
            <a:ext cx="1153297" cy="380588"/>
          </a:xfrm>
          <a:prstGeom prst="flowChartTerminator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tree</a:t>
            </a:r>
            <a:endParaRPr lang="ko-KR" altLang="en-US" dirty="0"/>
          </a:p>
        </p:txBody>
      </p:sp>
      <p:sp>
        <p:nvSpPr>
          <p:cNvPr id="78" name="순서도: 수행의 시작/종료 77">
            <a:extLst>
              <a:ext uri="{FF2B5EF4-FFF2-40B4-BE49-F238E27FC236}">
                <a16:creationId xmlns:a16="http://schemas.microsoft.com/office/drawing/2014/main" id="{F1D6D78D-8F05-4B6C-A293-70112B4627FB}"/>
              </a:ext>
            </a:extLst>
          </p:cNvPr>
          <p:cNvSpPr/>
          <p:nvPr/>
        </p:nvSpPr>
        <p:spPr>
          <a:xfrm>
            <a:off x="4681991" y="599910"/>
            <a:ext cx="1153297" cy="380588"/>
          </a:xfrm>
          <a:prstGeom prst="flowChartTerminator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tree</a:t>
            </a:r>
            <a:endParaRPr lang="ko-KR" altLang="en-US" dirty="0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E86C1C82-B57D-452C-BF4B-B7D09B8B3667}"/>
              </a:ext>
            </a:extLst>
          </p:cNvPr>
          <p:cNvCxnSpPr>
            <a:stCxn id="29" idx="2"/>
            <a:endCxn id="2" idx="0"/>
          </p:cNvCxnSpPr>
          <p:nvPr/>
        </p:nvCxnSpPr>
        <p:spPr>
          <a:xfrm>
            <a:off x="3171025" y="980498"/>
            <a:ext cx="0" cy="85678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4127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</TotalTime>
  <Words>17</Words>
  <Application>Microsoft Office PowerPoint</Application>
  <PresentationFormat>사용자 지정</PresentationFormat>
  <Paragraphs>13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Jeong Eon</dc:creator>
  <cp:lastModifiedBy>Jeong Eon</cp:lastModifiedBy>
  <cp:revision>5</cp:revision>
  <dcterms:created xsi:type="dcterms:W3CDTF">2020-12-14T05:56:29Z</dcterms:created>
  <dcterms:modified xsi:type="dcterms:W3CDTF">2020-12-14T19:52:11Z</dcterms:modified>
</cp:coreProperties>
</file>