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8" r:id="rId2"/>
  </p:sldIdLst>
  <p:sldSz cx="9144000" cy="3694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25" d="100"/>
          <a:sy n="125" d="100"/>
        </p:scale>
        <p:origin x="118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04569"/>
            <a:ext cx="6858000" cy="1286099"/>
          </a:xfrm>
        </p:spPr>
        <p:txBody>
          <a:bodyPr anchor="b"/>
          <a:lstStyle>
            <a:lvl1pPr algn="ctr">
              <a:defRPr sz="323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40266"/>
            <a:ext cx="6858000" cy="891889"/>
          </a:xfrm>
        </p:spPr>
        <p:txBody>
          <a:bodyPr/>
          <a:lstStyle>
            <a:lvl1pPr marL="0" indent="0" algn="ctr">
              <a:buNone/>
              <a:defRPr sz="1293"/>
            </a:lvl1pPr>
            <a:lvl2pPr marL="246294" indent="0" algn="ctr">
              <a:buNone/>
              <a:defRPr sz="1077"/>
            </a:lvl2pPr>
            <a:lvl3pPr marL="492587" indent="0" algn="ctr">
              <a:buNone/>
              <a:defRPr sz="970"/>
            </a:lvl3pPr>
            <a:lvl4pPr marL="738881" indent="0" algn="ctr">
              <a:buNone/>
              <a:defRPr sz="862"/>
            </a:lvl4pPr>
            <a:lvl5pPr marL="985175" indent="0" algn="ctr">
              <a:buNone/>
              <a:defRPr sz="862"/>
            </a:lvl5pPr>
            <a:lvl6pPr marL="1231468" indent="0" algn="ctr">
              <a:buNone/>
              <a:defRPr sz="862"/>
            </a:lvl6pPr>
            <a:lvl7pPr marL="1477762" indent="0" algn="ctr">
              <a:buNone/>
              <a:defRPr sz="862"/>
            </a:lvl7pPr>
            <a:lvl8pPr marL="1724055" indent="0" algn="ctr">
              <a:buNone/>
              <a:defRPr sz="862"/>
            </a:lvl8pPr>
            <a:lvl9pPr marL="1970349" indent="0" algn="ctr">
              <a:buNone/>
              <a:defRPr sz="86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27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97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196677"/>
            <a:ext cx="1971675" cy="313059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196677"/>
            <a:ext cx="5800725" cy="3130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36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85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920963"/>
            <a:ext cx="7886700" cy="1536648"/>
          </a:xfrm>
        </p:spPr>
        <p:txBody>
          <a:bodyPr anchor="b"/>
          <a:lstStyle>
            <a:lvl1pPr>
              <a:defRPr sz="323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72150"/>
            <a:ext cx="7886700" cy="808087"/>
          </a:xfrm>
        </p:spPr>
        <p:txBody>
          <a:bodyPr/>
          <a:lstStyle>
            <a:lvl1pPr marL="0" indent="0">
              <a:buNone/>
              <a:defRPr sz="1293">
                <a:solidFill>
                  <a:schemeClr val="tx1">
                    <a:tint val="75000"/>
                  </a:schemeClr>
                </a:solidFill>
              </a:defRPr>
            </a:lvl1pPr>
            <a:lvl2pPr marL="246294" indent="0">
              <a:buNone/>
              <a:defRPr sz="1077">
                <a:solidFill>
                  <a:schemeClr val="tx1">
                    <a:tint val="75000"/>
                  </a:schemeClr>
                </a:solidFill>
              </a:defRPr>
            </a:lvl2pPr>
            <a:lvl3pPr marL="492587" indent="0">
              <a:buNone/>
              <a:defRPr sz="970">
                <a:solidFill>
                  <a:schemeClr val="tx1">
                    <a:tint val="75000"/>
                  </a:schemeClr>
                </a:solidFill>
              </a:defRPr>
            </a:lvl3pPr>
            <a:lvl4pPr marL="738881" indent="0">
              <a:buNone/>
              <a:defRPr sz="862">
                <a:solidFill>
                  <a:schemeClr val="tx1">
                    <a:tint val="75000"/>
                  </a:schemeClr>
                </a:solidFill>
              </a:defRPr>
            </a:lvl4pPr>
            <a:lvl5pPr marL="985175" indent="0">
              <a:buNone/>
              <a:defRPr sz="862">
                <a:solidFill>
                  <a:schemeClr val="tx1">
                    <a:tint val="75000"/>
                  </a:schemeClr>
                </a:solidFill>
              </a:defRPr>
            </a:lvl5pPr>
            <a:lvl6pPr marL="1231468" indent="0">
              <a:buNone/>
              <a:defRPr sz="862">
                <a:solidFill>
                  <a:schemeClr val="tx1">
                    <a:tint val="75000"/>
                  </a:schemeClr>
                </a:solidFill>
              </a:defRPr>
            </a:lvl6pPr>
            <a:lvl7pPr marL="1477762" indent="0">
              <a:buNone/>
              <a:defRPr sz="862">
                <a:solidFill>
                  <a:schemeClr val="tx1">
                    <a:tint val="75000"/>
                  </a:schemeClr>
                </a:solidFill>
              </a:defRPr>
            </a:lvl7pPr>
            <a:lvl8pPr marL="1724055" indent="0">
              <a:buNone/>
              <a:defRPr sz="862">
                <a:solidFill>
                  <a:schemeClr val="tx1">
                    <a:tint val="75000"/>
                  </a:schemeClr>
                </a:solidFill>
              </a:defRPr>
            </a:lvl8pPr>
            <a:lvl9pPr marL="1970349" indent="0">
              <a:buNone/>
              <a:defRPr sz="8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7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83386"/>
            <a:ext cx="3886200" cy="23438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83386"/>
            <a:ext cx="3886200" cy="23438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6678"/>
            <a:ext cx="7886700" cy="7140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905571"/>
            <a:ext cx="3868340" cy="443806"/>
          </a:xfrm>
        </p:spPr>
        <p:txBody>
          <a:bodyPr anchor="b"/>
          <a:lstStyle>
            <a:lvl1pPr marL="0" indent="0">
              <a:buNone/>
              <a:defRPr sz="1293" b="1"/>
            </a:lvl1pPr>
            <a:lvl2pPr marL="246294" indent="0">
              <a:buNone/>
              <a:defRPr sz="1077" b="1"/>
            </a:lvl2pPr>
            <a:lvl3pPr marL="492587" indent="0">
              <a:buNone/>
              <a:defRPr sz="970" b="1"/>
            </a:lvl3pPr>
            <a:lvl4pPr marL="738881" indent="0">
              <a:buNone/>
              <a:defRPr sz="862" b="1"/>
            </a:lvl4pPr>
            <a:lvl5pPr marL="985175" indent="0">
              <a:buNone/>
              <a:defRPr sz="862" b="1"/>
            </a:lvl5pPr>
            <a:lvl6pPr marL="1231468" indent="0">
              <a:buNone/>
              <a:defRPr sz="862" b="1"/>
            </a:lvl6pPr>
            <a:lvl7pPr marL="1477762" indent="0">
              <a:buNone/>
              <a:defRPr sz="862" b="1"/>
            </a:lvl7pPr>
            <a:lvl8pPr marL="1724055" indent="0">
              <a:buNone/>
              <a:defRPr sz="862" b="1"/>
            </a:lvl8pPr>
            <a:lvl9pPr marL="1970349" indent="0">
              <a:buNone/>
              <a:defRPr sz="86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349377"/>
            <a:ext cx="3868340" cy="198473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905571"/>
            <a:ext cx="3887391" cy="443806"/>
          </a:xfrm>
        </p:spPr>
        <p:txBody>
          <a:bodyPr anchor="b"/>
          <a:lstStyle>
            <a:lvl1pPr marL="0" indent="0">
              <a:buNone/>
              <a:defRPr sz="1293" b="1"/>
            </a:lvl1pPr>
            <a:lvl2pPr marL="246294" indent="0">
              <a:buNone/>
              <a:defRPr sz="1077" b="1"/>
            </a:lvl2pPr>
            <a:lvl3pPr marL="492587" indent="0">
              <a:buNone/>
              <a:defRPr sz="970" b="1"/>
            </a:lvl3pPr>
            <a:lvl4pPr marL="738881" indent="0">
              <a:buNone/>
              <a:defRPr sz="862" b="1"/>
            </a:lvl4pPr>
            <a:lvl5pPr marL="985175" indent="0">
              <a:buNone/>
              <a:defRPr sz="862" b="1"/>
            </a:lvl5pPr>
            <a:lvl6pPr marL="1231468" indent="0">
              <a:buNone/>
              <a:defRPr sz="862" b="1"/>
            </a:lvl6pPr>
            <a:lvl7pPr marL="1477762" indent="0">
              <a:buNone/>
              <a:defRPr sz="862" b="1"/>
            </a:lvl7pPr>
            <a:lvl8pPr marL="1724055" indent="0">
              <a:buNone/>
              <a:defRPr sz="862" b="1"/>
            </a:lvl8pPr>
            <a:lvl9pPr marL="1970349" indent="0">
              <a:buNone/>
              <a:defRPr sz="86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349377"/>
            <a:ext cx="3887391" cy="198473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04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96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6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6274"/>
            <a:ext cx="2949178" cy="861960"/>
          </a:xfrm>
        </p:spPr>
        <p:txBody>
          <a:bodyPr anchor="b"/>
          <a:lstStyle>
            <a:lvl1pPr>
              <a:defRPr sz="1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31884"/>
            <a:ext cx="4629150" cy="2625215"/>
          </a:xfrm>
        </p:spPr>
        <p:txBody>
          <a:bodyPr/>
          <a:lstStyle>
            <a:lvl1pPr>
              <a:defRPr sz="1724"/>
            </a:lvl1pPr>
            <a:lvl2pPr>
              <a:defRPr sz="1508"/>
            </a:lvl2pPr>
            <a:lvl3pPr>
              <a:defRPr sz="1293"/>
            </a:lvl3pPr>
            <a:lvl4pPr>
              <a:defRPr sz="1077"/>
            </a:lvl4pPr>
            <a:lvl5pPr>
              <a:defRPr sz="1077"/>
            </a:lvl5pPr>
            <a:lvl6pPr>
              <a:defRPr sz="1077"/>
            </a:lvl6pPr>
            <a:lvl7pPr>
              <a:defRPr sz="1077"/>
            </a:lvl7pPr>
            <a:lvl8pPr>
              <a:defRPr sz="1077"/>
            </a:lvl8pPr>
            <a:lvl9pPr>
              <a:defRPr sz="107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08234"/>
            <a:ext cx="2949178" cy="2053140"/>
          </a:xfrm>
        </p:spPr>
        <p:txBody>
          <a:bodyPr/>
          <a:lstStyle>
            <a:lvl1pPr marL="0" indent="0">
              <a:buNone/>
              <a:defRPr sz="862"/>
            </a:lvl1pPr>
            <a:lvl2pPr marL="246294" indent="0">
              <a:buNone/>
              <a:defRPr sz="754"/>
            </a:lvl2pPr>
            <a:lvl3pPr marL="492587" indent="0">
              <a:buNone/>
              <a:defRPr sz="646"/>
            </a:lvl3pPr>
            <a:lvl4pPr marL="738881" indent="0">
              <a:buNone/>
              <a:defRPr sz="539"/>
            </a:lvl4pPr>
            <a:lvl5pPr marL="985175" indent="0">
              <a:buNone/>
              <a:defRPr sz="539"/>
            </a:lvl5pPr>
            <a:lvl6pPr marL="1231468" indent="0">
              <a:buNone/>
              <a:defRPr sz="539"/>
            </a:lvl6pPr>
            <a:lvl7pPr marL="1477762" indent="0">
              <a:buNone/>
              <a:defRPr sz="539"/>
            </a:lvl7pPr>
            <a:lvl8pPr marL="1724055" indent="0">
              <a:buNone/>
              <a:defRPr sz="539"/>
            </a:lvl8pPr>
            <a:lvl9pPr marL="1970349" indent="0">
              <a:buNone/>
              <a:defRPr sz="53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27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6274"/>
            <a:ext cx="2949178" cy="861960"/>
          </a:xfrm>
        </p:spPr>
        <p:txBody>
          <a:bodyPr anchor="b"/>
          <a:lstStyle>
            <a:lvl1pPr>
              <a:defRPr sz="1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31884"/>
            <a:ext cx="4629150" cy="2625215"/>
          </a:xfrm>
        </p:spPr>
        <p:txBody>
          <a:bodyPr anchor="t"/>
          <a:lstStyle>
            <a:lvl1pPr marL="0" indent="0">
              <a:buNone/>
              <a:defRPr sz="1724"/>
            </a:lvl1pPr>
            <a:lvl2pPr marL="246294" indent="0">
              <a:buNone/>
              <a:defRPr sz="1508"/>
            </a:lvl2pPr>
            <a:lvl3pPr marL="492587" indent="0">
              <a:buNone/>
              <a:defRPr sz="1293"/>
            </a:lvl3pPr>
            <a:lvl4pPr marL="738881" indent="0">
              <a:buNone/>
              <a:defRPr sz="1077"/>
            </a:lvl4pPr>
            <a:lvl5pPr marL="985175" indent="0">
              <a:buNone/>
              <a:defRPr sz="1077"/>
            </a:lvl5pPr>
            <a:lvl6pPr marL="1231468" indent="0">
              <a:buNone/>
              <a:defRPr sz="1077"/>
            </a:lvl6pPr>
            <a:lvl7pPr marL="1477762" indent="0">
              <a:buNone/>
              <a:defRPr sz="1077"/>
            </a:lvl7pPr>
            <a:lvl8pPr marL="1724055" indent="0">
              <a:buNone/>
              <a:defRPr sz="1077"/>
            </a:lvl8pPr>
            <a:lvl9pPr marL="1970349" indent="0">
              <a:buNone/>
              <a:defRPr sz="10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08234"/>
            <a:ext cx="2949178" cy="2053140"/>
          </a:xfrm>
        </p:spPr>
        <p:txBody>
          <a:bodyPr/>
          <a:lstStyle>
            <a:lvl1pPr marL="0" indent="0">
              <a:buNone/>
              <a:defRPr sz="862"/>
            </a:lvl1pPr>
            <a:lvl2pPr marL="246294" indent="0">
              <a:buNone/>
              <a:defRPr sz="754"/>
            </a:lvl2pPr>
            <a:lvl3pPr marL="492587" indent="0">
              <a:buNone/>
              <a:defRPr sz="646"/>
            </a:lvl3pPr>
            <a:lvl4pPr marL="738881" indent="0">
              <a:buNone/>
              <a:defRPr sz="539"/>
            </a:lvl4pPr>
            <a:lvl5pPr marL="985175" indent="0">
              <a:buNone/>
              <a:defRPr sz="539"/>
            </a:lvl5pPr>
            <a:lvl6pPr marL="1231468" indent="0">
              <a:buNone/>
              <a:defRPr sz="539"/>
            </a:lvl6pPr>
            <a:lvl7pPr marL="1477762" indent="0">
              <a:buNone/>
              <a:defRPr sz="539"/>
            </a:lvl7pPr>
            <a:lvl8pPr marL="1724055" indent="0">
              <a:buNone/>
              <a:defRPr sz="539"/>
            </a:lvl8pPr>
            <a:lvl9pPr marL="1970349" indent="0">
              <a:buNone/>
              <a:defRPr sz="53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1F3A-6830-458F-9757-572F34A1D5D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67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96678"/>
            <a:ext cx="7886700" cy="714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83386"/>
            <a:ext cx="7886700" cy="2343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423896"/>
            <a:ext cx="2057400" cy="196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21F3A-6830-458F-9757-572F34A1D5D4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423896"/>
            <a:ext cx="3086100" cy="196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423896"/>
            <a:ext cx="2057400" cy="196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8BBB8-9AB1-4061-BB84-095888503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14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92587" rtl="0" eaLnBrk="1" latinLnBrk="1" hangingPunct="1">
        <a:lnSpc>
          <a:spcPct val="90000"/>
        </a:lnSpc>
        <a:spcBef>
          <a:spcPct val="0"/>
        </a:spcBef>
        <a:buNone/>
        <a:defRPr sz="23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147" indent="-123147" algn="l" defTabSz="492587" rtl="0" eaLnBrk="1" latinLnBrk="1" hangingPunct="1">
        <a:lnSpc>
          <a:spcPct val="90000"/>
        </a:lnSpc>
        <a:spcBef>
          <a:spcPts val="539"/>
        </a:spcBef>
        <a:buFont typeface="Arial" panose="020B0604020202020204" pitchFamily="34" charset="0"/>
        <a:buChar char="•"/>
        <a:defRPr sz="1508" kern="1200">
          <a:solidFill>
            <a:schemeClr val="tx1"/>
          </a:solidFill>
          <a:latin typeface="+mn-lt"/>
          <a:ea typeface="+mn-ea"/>
          <a:cs typeface="+mn-cs"/>
        </a:defRPr>
      </a:lvl1pPr>
      <a:lvl2pPr marL="369440" indent="-123147" algn="l" defTabSz="492587" rtl="0" eaLnBrk="1" latinLnBrk="1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1293" kern="1200">
          <a:solidFill>
            <a:schemeClr val="tx1"/>
          </a:solidFill>
          <a:latin typeface="+mn-lt"/>
          <a:ea typeface="+mn-ea"/>
          <a:cs typeface="+mn-cs"/>
        </a:defRPr>
      </a:lvl2pPr>
      <a:lvl3pPr marL="615734" indent="-123147" algn="l" defTabSz="492587" rtl="0" eaLnBrk="1" latinLnBrk="1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1077" kern="1200">
          <a:solidFill>
            <a:schemeClr val="tx1"/>
          </a:solidFill>
          <a:latin typeface="+mn-lt"/>
          <a:ea typeface="+mn-ea"/>
          <a:cs typeface="+mn-cs"/>
        </a:defRPr>
      </a:lvl3pPr>
      <a:lvl4pPr marL="862028" indent="-123147" algn="l" defTabSz="492587" rtl="0" eaLnBrk="1" latinLnBrk="1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70" kern="1200">
          <a:solidFill>
            <a:schemeClr val="tx1"/>
          </a:solidFill>
          <a:latin typeface="+mn-lt"/>
          <a:ea typeface="+mn-ea"/>
          <a:cs typeface="+mn-cs"/>
        </a:defRPr>
      </a:lvl4pPr>
      <a:lvl5pPr marL="1108321" indent="-123147" algn="l" defTabSz="492587" rtl="0" eaLnBrk="1" latinLnBrk="1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70" kern="1200">
          <a:solidFill>
            <a:schemeClr val="tx1"/>
          </a:solidFill>
          <a:latin typeface="+mn-lt"/>
          <a:ea typeface="+mn-ea"/>
          <a:cs typeface="+mn-cs"/>
        </a:defRPr>
      </a:lvl5pPr>
      <a:lvl6pPr marL="1354615" indent="-123147" algn="l" defTabSz="492587" rtl="0" eaLnBrk="1" latinLnBrk="1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70" kern="1200">
          <a:solidFill>
            <a:schemeClr val="tx1"/>
          </a:solidFill>
          <a:latin typeface="+mn-lt"/>
          <a:ea typeface="+mn-ea"/>
          <a:cs typeface="+mn-cs"/>
        </a:defRPr>
      </a:lvl6pPr>
      <a:lvl7pPr marL="1600909" indent="-123147" algn="l" defTabSz="492587" rtl="0" eaLnBrk="1" latinLnBrk="1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70" kern="1200">
          <a:solidFill>
            <a:schemeClr val="tx1"/>
          </a:solidFill>
          <a:latin typeface="+mn-lt"/>
          <a:ea typeface="+mn-ea"/>
          <a:cs typeface="+mn-cs"/>
        </a:defRPr>
      </a:lvl7pPr>
      <a:lvl8pPr marL="1847202" indent="-123147" algn="l" defTabSz="492587" rtl="0" eaLnBrk="1" latinLnBrk="1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70" kern="1200">
          <a:solidFill>
            <a:schemeClr val="tx1"/>
          </a:solidFill>
          <a:latin typeface="+mn-lt"/>
          <a:ea typeface="+mn-ea"/>
          <a:cs typeface="+mn-cs"/>
        </a:defRPr>
      </a:lvl8pPr>
      <a:lvl9pPr marL="2093496" indent="-123147" algn="l" defTabSz="492587" rtl="0" eaLnBrk="1" latinLnBrk="1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2587" rtl="0" eaLnBrk="1" latinLnBrk="1" hangingPunct="1">
        <a:defRPr sz="970" kern="1200">
          <a:solidFill>
            <a:schemeClr val="tx1"/>
          </a:solidFill>
          <a:latin typeface="+mn-lt"/>
          <a:ea typeface="+mn-ea"/>
          <a:cs typeface="+mn-cs"/>
        </a:defRPr>
      </a:lvl1pPr>
      <a:lvl2pPr marL="246294" algn="l" defTabSz="492587" rtl="0" eaLnBrk="1" latinLnBrk="1" hangingPunct="1">
        <a:defRPr sz="970" kern="1200">
          <a:solidFill>
            <a:schemeClr val="tx1"/>
          </a:solidFill>
          <a:latin typeface="+mn-lt"/>
          <a:ea typeface="+mn-ea"/>
          <a:cs typeface="+mn-cs"/>
        </a:defRPr>
      </a:lvl2pPr>
      <a:lvl3pPr marL="492587" algn="l" defTabSz="492587" rtl="0" eaLnBrk="1" latinLnBrk="1" hangingPunct="1">
        <a:defRPr sz="970" kern="1200">
          <a:solidFill>
            <a:schemeClr val="tx1"/>
          </a:solidFill>
          <a:latin typeface="+mn-lt"/>
          <a:ea typeface="+mn-ea"/>
          <a:cs typeface="+mn-cs"/>
        </a:defRPr>
      </a:lvl3pPr>
      <a:lvl4pPr marL="738881" algn="l" defTabSz="492587" rtl="0" eaLnBrk="1" latinLnBrk="1" hangingPunct="1">
        <a:defRPr sz="970" kern="1200">
          <a:solidFill>
            <a:schemeClr val="tx1"/>
          </a:solidFill>
          <a:latin typeface="+mn-lt"/>
          <a:ea typeface="+mn-ea"/>
          <a:cs typeface="+mn-cs"/>
        </a:defRPr>
      </a:lvl4pPr>
      <a:lvl5pPr marL="985175" algn="l" defTabSz="492587" rtl="0" eaLnBrk="1" latinLnBrk="1" hangingPunct="1">
        <a:defRPr sz="970" kern="1200">
          <a:solidFill>
            <a:schemeClr val="tx1"/>
          </a:solidFill>
          <a:latin typeface="+mn-lt"/>
          <a:ea typeface="+mn-ea"/>
          <a:cs typeface="+mn-cs"/>
        </a:defRPr>
      </a:lvl5pPr>
      <a:lvl6pPr marL="1231468" algn="l" defTabSz="492587" rtl="0" eaLnBrk="1" latinLnBrk="1" hangingPunct="1">
        <a:defRPr sz="970" kern="1200">
          <a:solidFill>
            <a:schemeClr val="tx1"/>
          </a:solidFill>
          <a:latin typeface="+mn-lt"/>
          <a:ea typeface="+mn-ea"/>
          <a:cs typeface="+mn-cs"/>
        </a:defRPr>
      </a:lvl6pPr>
      <a:lvl7pPr marL="1477762" algn="l" defTabSz="492587" rtl="0" eaLnBrk="1" latinLnBrk="1" hangingPunct="1">
        <a:defRPr sz="970" kern="1200">
          <a:solidFill>
            <a:schemeClr val="tx1"/>
          </a:solidFill>
          <a:latin typeface="+mn-lt"/>
          <a:ea typeface="+mn-ea"/>
          <a:cs typeface="+mn-cs"/>
        </a:defRPr>
      </a:lvl7pPr>
      <a:lvl8pPr marL="1724055" algn="l" defTabSz="492587" rtl="0" eaLnBrk="1" latinLnBrk="1" hangingPunct="1">
        <a:defRPr sz="970" kern="1200">
          <a:solidFill>
            <a:schemeClr val="tx1"/>
          </a:solidFill>
          <a:latin typeface="+mn-lt"/>
          <a:ea typeface="+mn-ea"/>
          <a:cs typeface="+mn-cs"/>
        </a:defRPr>
      </a:lvl8pPr>
      <a:lvl9pPr marL="1970349" algn="l" defTabSz="492587" rtl="0" eaLnBrk="1" latinLnBrk="1" hangingPunct="1">
        <a:defRPr sz="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C84C7E24-7951-425F-A8E3-6513BA3CECC7}"/>
              </a:ext>
            </a:extLst>
          </p:cNvPr>
          <p:cNvSpPr txBox="1"/>
          <p:nvPr/>
        </p:nvSpPr>
        <p:spPr>
          <a:xfrm>
            <a:off x="5088351" y="2700955"/>
            <a:ext cx="91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doctree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78B74-4F07-427F-92F7-F196380635D7}"/>
              </a:ext>
            </a:extLst>
          </p:cNvPr>
          <p:cNvSpPr txBox="1"/>
          <p:nvPr/>
        </p:nvSpPr>
        <p:spPr>
          <a:xfrm>
            <a:off x="3770951" y="1414343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F81D31B3-D40B-4C23-A6B1-096F381707E4}"/>
              </a:ext>
            </a:extLst>
          </p:cNvPr>
          <p:cNvSpPr/>
          <p:nvPr/>
        </p:nvSpPr>
        <p:spPr>
          <a:xfrm>
            <a:off x="347674" y="315915"/>
            <a:ext cx="1153297" cy="380588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69484B-0543-4197-BBD2-D321631E1476}"/>
              </a:ext>
            </a:extLst>
          </p:cNvPr>
          <p:cNvSpPr txBox="1"/>
          <p:nvPr/>
        </p:nvSpPr>
        <p:spPr>
          <a:xfrm>
            <a:off x="1048928" y="696501"/>
            <a:ext cx="56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29" name="순서도: 수행의 시작/종료 28">
            <a:extLst>
              <a:ext uri="{FF2B5EF4-FFF2-40B4-BE49-F238E27FC236}">
                <a16:creationId xmlns:a16="http://schemas.microsoft.com/office/drawing/2014/main" id="{6A74B349-562B-4162-9306-D5BDF810536A}"/>
              </a:ext>
            </a:extLst>
          </p:cNvPr>
          <p:cNvSpPr/>
          <p:nvPr/>
        </p:nvSpPr>
        <p:spPr>
          <a:xfrm>
            <a:off x="1743111" y="834890"/>
            <a:ext cx="1153297" cy="380588"/>
          </a:xfrm>
          <a:prstGeom prst="flowChartTermina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78" name="순서도: 수행의 시작/종료 77">
            <a:extLst>
              <a:ext uri="{FF2B5EF4-FFF2-40B4-BE49-F238E27FC236}">
                <a16:creationId xmlns:a16="http://schemas.microsoft.com/office/drawing/2014/main" id="{F1D6D78D-8F05-4B6C-A293-70112B4627FB}"/>
              </a:ext>
            </a:extLst>
          </p:cNvPr>
          <p:cNvSpPr/>
          <p:nvPr/>
        </p:nvSpPr>
        <p:spPr>
          <a:xfrm>
            <a:off x="3138548" y="1353865"/>
            <a:ext cx="1153297" cy="380588"/>
          </a:xfrm>
          <a:prstGeom prst="flowChartTermina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tree</a:t>
            </a:r>
            <a:endParaRPr lang="ko-KR" altLang="en-US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15530C4-6FD3-4451-8FF7-89243C700663}"/>
              </a:ext>
            </a:extLst>
          </p:cNvPr>
          <p:cNvCxnSpPr>
            <a:cxnSpLocks/>
            <a:stCxn id="28" idx="2"/>
            <a:endCxn id="29" idx="1"/>
          </p:cNvCxnSpPr>
          <p:nvPr/>
        </p:nvCxnSpPr>
        <p:spPr>
          <a:xfrm rot="16200000" flipH="1">
            <a:off x="1169377" y="451449"/>
            <a:ext cx="328681" cy="818788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2C502C8-53E3-4046-918B-36D27926BEDB}"/>
              </a:ext>
            </a:extLst>
          </p:cNvPr>
          <p:cNvSpPr txBox="1"/>
          <p:nvPr/>
        </p:nvSpPr>
        <p:spPr>
          <a:xfrm>
            <a:off x="2401179" y="1214858"/>
            <a:ext cx="65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build</a:t>
            </a:r>
            <a:endParaRPr lang="ko-KR" altLang="en-US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75BB98F0-9132-4435-922C-2DAD50F7B69E}"/>
              </a:ext>
            </a:extLst>
          </p:cNvPr>
          <p:cNvCxnSpPr>
            <a:cxnSpLocks/>
            <a:stCxn id="29" idx="2"/>
            <a:endCxn id="78" idx="1"/>
          </p:cNvCxnSpPr>
          <p:nvPr/>
        </p:nvCxnSpPr>
        <p:spPr>
          <a:xfrm rot="16200000" flipH="1">
            <a:off x="2564814" y="970424"/>
            <a:ext cx="328681" cy="818788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B9D3A22A-C9D9-49CF-9050-E1C962F81E55}"/>
              </a:ext>
            </a:extLst>
          </p:cNvPr>
          <p:cNvCxnSpPr>
            <a:cxnSpLocks/>
            <a:stCxn id="78" idx="2"/>
            <a:endCxn id="40" idx="1"/>
          </p:cNvCxnSpPr>
          <p:nvPr/>
        </p:nvCxnSpPr>
        <p:spPr>
          <a:xfrm rot="16200000" flipH="1">
            <a:off x="3967577" y="1482073"/>
            <a:ext cx="328682" cy="833442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순서도: 수행의 시작/종료 39">
            <a:extLst>
              <a:ext uri="{FF2B5EF4-FFF2-40B4-BE49-F238E27FC236}">
                <a16:creationId xmlns:a16="http://schemas.microsoft.com/office/drawing/2014/main" id="{A8B51049-7ADE-4AE1-91F1-4519885916CC}"/>
              </a:ext>
            </a:extLst>
          </p:cNvPr>
          <p:cNvSpPr/>
          <p:nvPr/>
        </p:nvSpPr>
        <p:spPr>
          <a:xfrm>
            <a:off x="4548639" y="1872841"/>
            <a:ext cx="1153297" cy="380588"/>
          </a:xfrm>
          <a:prstGeom prst="flowChartTermina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44" name="순서도: 수행의 시작/종료 43">
            <a:extLst>
              <a:ext uri="{FF2B5EF4-FFF2-40B4-BE49-F238E27FC236}">
                <a16:creationId xmlns:a16="http://schemas.microsoft.com/office/drawing/2014/main" id="{93452130-D23F-40B9-AF8C-982EF01B1D1A}"/>
              </a:ext>
            </a:extLst>
          </p:cNvPr>
          <p:cNvSpPr/>
          <p:nvPr/>
        </p:nvSpPr>
        <p:spPr>
          <a:xfrm>
            <a:off x="4548639" y="2317427"/>
            <a:ext cx="1153297" cy="380588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</a:t>
            </a:r>
            <a:endParaRPr lang="ko-KR" altLang="en-US" dirty="0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E79C13E-1A49-46B0-A257-D7C86498560A}"/>
              </a:ext>
            </a:extLst>
          </p:cNvPr>
          <p:cNvCxnSpPr>
            <a:cxnSpLocks/>
            <a:stCxn id="78" idx="2"/>
            <a:endCxn id="44" idx="1"/>
          </p:cNvCxnSpPr>
          <p:nvPr/>
        </p:nvCxnSpPr>
        <p:spPr>
          <a:xfrm rot="16200000" flipH="1">
            <a:off x="3745284" y="1704366"/>
            <a:ext cx="773268" cy="833442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F005E14-974B-4C63-A631-98D7F80A20B5}"/>
              </a:ext>
            </a:extLst>
          </p:cNvPr>
          <p:cNvSpPr txBox="1"/>
          <p:nvPr/>
        </p:nvSpPr>
        <p:spPr>
          <a:xfrm>
            <a:off x="3676409" y="1737397"/>
            <a:ext cx="91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doctree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510FF8-CFD8-4D85-84F1-2E4220FB833D}"/>
              </a:ext>
            </a:extLst>
          </p:cNvPr>
          <p:cNvSpPr txBox="1"/>
          <p:nvPr/>
        </p:nvSpPr>
        <p:spPr>
          <a:xfrm>
            <a:off x="3816329" y="2170165"/>
            <a:ext cx="618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BA572EA-EDE5-41ED-A6C6-DD91A98B5FCD}"/>
              </a:ext>
            </a:extLst>
          </p:cNvPr>
          <p:cNvCxnSpPr>
            <a:stCxn id="40" idx="3"/>
          </p:cNvCxnSpPr>
          <p:nvPr/>
        </p:nvCxnSpPr>
        <p:spPr>
          <a:xfrm>
            <a:off x="5701936" y="2063135"/>
            <a:ext cx="1281501" cy="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순서도: 수행의 시작/종료 52">
            <a:extLst>
              <a:ext uri="{FF2B5EF4-FFF2-40B4-BE49-F238E27FC236}">
                <a16:creationId xmlns:a16="http://schemas.microsoft.com/office/drawing/2014/main" id="{09CA7C43-A7ED-48F8-B25A-8400BBC9C4DF}"/>
              </a:ext>
            </a:extLst>
          </p:cNvPr>
          <p:cNvSpPr/>
          <p:nvPr/>
        </p:nvSpPr>
        <p:spPr>
          <a:xfrm>
            <a:off x="7643029" y="2836399"/>
            <a:ext cx="1153297" cy="380588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blob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ADF57D-CC79-49DC-A172-D47F1B381594}"/>
              </a:ext>
            </a:extLst>
          </p:cNvPr>
          <p:cNvSpPr txBox="1"/>
          <p:nvPr/>
        </p:nvSpPr>
        <p:spPr>
          <a:xfrm>
            <a:off x="6792717" y="3221892"/>
            <a:ext cx="1184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index.html</a:t>
            </a:r>
            <a:endParaRPr lang="ko-KR" altLang="en-US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1DC431D-D7C8-4DD5-8977-E898F1D4FE15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701936" y="2507721"/>
            <a:ext cx="1281501" cy="509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51831FA-5875-4791-B57A-E6FB5BD09C58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2896408" y="1025184"/>
            <a:ext cx="109072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순서도: 수행의 시작/종료 23">
            <a:extLst>
              <a:ext uri="{FF2B5EF4-FFF2-40B4-BE49-F238E27FC236}">
                <a16:creationId xmlns:a16="http://schemas.microsoft.com/office/drawing/2014/main" id="{EFFFDED6-80A6-4307-B9E3-F263B76D2541}"/>
              </a:ext>
            </a:extLst>
          </p:cNvPr>
          <p:cNvSpPr/>
          <p:nvPr/>
        </p:nvSpPr>
        <p:spPr>
          <a:xfrm>
            <a:off x="5960580" y="2836399"/>
            <a:ext cx="1153297" cy="380588"/>
          </a:xfrm>
          <a:prstGeom prst="flowChartTermina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tree</a:t>
            </a:r>
            <a:endParaRPr lang="ko-KR" altLang="en-US" dirty="0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996BD0E-B478-4148-A456-E9F511D7E45E}"/>
              </a:ext>
            </a:extLst>
          </p:cNvPr>
          <p:cNvCxnSpPr>
            <a:cxnSpLocks/>
            <a:stCxn id="44" idx="2"/>
            <a:endCxn id="24" idx="1"/>
          </p:cNvCxnSpPr>
          <p:nvPr/>
        </p:nvCxnSpPr>
        <p:spPr>
          <a:xfrm rot="16200000" flipH="1">
            <a:off x="5378595" y="2444708"/>
            <a:ext cx="328678" cy="835292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AE37BC4-0E14-4A3A-A1E2-2AABD66CB73E}"/>
              </a:ext>
            </a:extLst>
          </p:cNvPr>
          <p:cNvCxnSpPr>
            <a:cxnSpLocks/>
            <a:stCxn id="24" idx="2"/>
            <a:endCxn id="53" idx="2"/>
          </p:cNvCxnSpPr>
          <p:nvPr/>
        </p:nvCxnSpPr>
        <p:spPr>
          <a:xfrm rot="16200000" flipH="1">
            <a:off x="7378453" y="2375762"/>
            <a:ext cx="12700" cy="1682449"/>
          </a:xfrm>
          <a:prstGeom prst="bentConnector3">
            <a:avLst>
              <a:gd name="adj1" fmla="val 261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12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16</Words>
  <Application>Microsoft Office PowerPoint</Application>
  <PresentationFormat>사용자 지정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Eon</dc:creator>
  <cp:lastModifiedBy>Jeong Eon</cp:lastModifiedBy>
  <cp:revision>9</cp:revision>
  <dcterms:created xsi:type="dcterms:W3CDTF">2020-12-14T05:56:29Z</dcterms:created>
  <dcterms:modified xsi:type="dcterms:W3CDTF">2020-12-14T21:36:48Z</dcterms:modified>
</cp:coreProperties>
</file>