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4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2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5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8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E69484B-0543-4197-BBD2-D321631E1476}"/>
              </a:ext>
            </a:extLst>
          </p:cNvPr>
          <p:cNvSpPr txBox="1"/>
          <p:nvPr/>
        </p:nvSpPr>
        <p:spPr>
          <a:xfrm>
            <a:off x="944171" y="95250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6A74B349-562B-4162-9306-D5BDF810536A}"/>
              </a:ext>
            </a:extLst>
          </p:cNvPr>
          <p:cNvSpPr/>
          <p:nvPr/>
        </p:nvSpPr>
        <p:spPr>
          <a:xfrm>
            <a:off x="1285001" y="408592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F1D6D78D-8F05-4B6C-A293-70112B4627FB}"/>
              </a:ext>
            </a:extLst>
          </p:cNvPr>
          <p:cNvSpPr/>
          <p:nvPr/>
        </p:nvSpPr>
        <p:spPr>
          <a:xfrm>
            <a:off x="2550381" y="955351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C502C8-53E3-4046-918B-36D27926BEDB}"/>
              </a:ext>
            </a:extLst>
          </p:cNvPr>
          <p:cNvSpPr txBox="1"/>
          <p:nvPr/>
        </p:nvSpPr>
        <p:spPr>
          <a:xfrm>
            <a:off x="1833568" y="824222"/>
            <a:ext cx="65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5BB98F0-9132-4435-922C-2DAD50F7B69E}"/>
              </a:ext>
            </a:extLst>
          </p:cNvPr>
          <p:cNvCxnSpPr>
            <a:cxnSpLocks/>
            <a:stCxn id="29" idx="2"/>
            <a:endCxn id="78" idx="1"/>
          </p:cNvCxnSpPr>
          <p:nvPr/>
        </p:nvCxnSpPr>
        <p:spPr>
          <a:xfrm rot="16200000" flipH="1">
            <a:off x="2027783" y="623046"/>
            <a:ext cx="356465" cy="6887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9510FF8-CFD8-4D85-84F1-2E4220FB833D}"/>
              </a:ext>
            </a:extLst>
          </p:cNvPr>
          <p:cNvSpPr txBox="1"/>
          <p:nvPr/>
        </p:nvSpPr>
        <p:spPr>
          <a:xfrm>
            <a:off x="3094483" y="1368694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CB654F4-BABC-42BF-8BB2-D8B5FBDB9F34}"/>
              </a:ext>
            </a:extLst>
          </p:cNvPr>
          <p:cNvCxnSpPr>
            <a:cxnSpLocks/>
            <a:stCxn id="29" idx="2"/>
            <a:endCxn id="202" idx="1"/>
          </p:cNvCxnSpPr>
          <p:nvPr/>
        </p:nvCxnSpPr>
        <p:spPr>
          <a:xfrm rot="16200000" flipH="1">
            <a:off x="2897470" y="-246641"/>
            <a:ext cx="2413230" cy="448487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F77E36-C94A-4D60-A4B5-4C03B1A77375}"/>
              </a:ext>
            </a:extLst>
          </p:cNvPr>
          <p:cNvSpPr txBox="1"/>
          <p:nvPr/>
        </p:nvSpPr>
        <p:spPr>
          <a:xfrm>
            <a:off x="1833568" y="2889307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49" name="순서도: 수행의 시작/종료 48">
            <a:extLst>
              <a:ext uri="{FF2B5EF4-FFF2-40B4-BE49-F238E27FC236}">
                <a16:creationId xmlns:a16="http://schemas.microsoft.com/office/drawing/2014/main" id="{002C3D34-DB99-43E1-AF84-6CF37CDC9742}"/>
              </a:ext>
            </a:extLst>
          </p:cNvPr>
          <p:cNvSpPr/>
          <p:nvPr/>
        </p:nvSpPr>
        <p:spPr>
          <a:xfrm>
            <a:off x="19621" y="4648824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1" name="순서도: 수행의 시작/종료 50">
            <a:extLst>
              <a:ext uri="{FF2B5EF4-FFF2-40B4-BE49-F238E27FC236}">
                <a16:creationId xmlns:a16="http://schemas.microsoft.com/office/drawing/2014/main" id="{86D3896A-C2B3-41C4-83FD-C449CE0EE0DB}"/>
              </a:ext>
            </a:extLst>
          </p:cNvPr>
          <p:cNvSpPr/>
          <p:nvPr/>
        </p:nvSpPr>
        <p:spPr>
          <a:xfrm>
            <a:off x="19621" y="408592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1DBDFE5-F8CA-417F-B0BF-4C0DF0954EFB}"/>
              </a:ext>
            </a:extLst>
          </p:cNvPr>
          <p:cNvCxnSpPr>
            <a:cxnSpLocks/>
            <a:stCxn id="51" idx="2"/>
            <a:endCxn id="49" idx="0"/>
          </p:cNvCxnSpPr>
          <p:nvPr/>
        </p:nvCxnSpPr>
        <p:spPr>
          <a:xfrm>
            <a:off x="596270" y="789180"/>
            <a:ext cx="0" cy="38596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91A5D3-2BF1-4860-AF8C-1ADA1C00386B}"/>
              </a:ext>
            </a:extLst>
          </p:cNvPr>
          <p:cNvCxnSpPr>
            <a:cxnSpLocks/>
            <a:stCxn id="199" idx="2"/>
            <a:endCxn id="135" idx="0"/>
          </p:cNvCxnSpPr>
          <p:nvPr/>
        </p:nvCxnSpPr>
        <p:spPr>
          <a:xfrm>
            <a:off x="4392410" y="1883503"/>
            <a:ext cx="0" cy="38596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39047EB-EC4F-4D8C-97EF-A8A598538077}"/>
              </a:ext>
            </a:extLst>
          </p:cNvPr>
          <p:cNvCxnSpPr>
            <a:cxnSpLocks/>
            <a:stCxn id="202" idx="2"/>
            <a:endCxn id="136" idx="0"/>
          </p:cNvCxnSpPr>
          <p:nvPr/>
        </p:nvCxnSpPr>
        <p:spPr>
          <a:xfrm>
            <a:off x="6923170" y="3392704"/>
            <a:ext cx="0" cy="38596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56CB67EB-4A9E-4068-9FB1-3D4D4459C7DD}"/>
              </a:ext>
            </a:extLst>
          </p:cNvPr>
          <p:cNvCxnSpPr>
            <a:cxnSpLocks/>
            <a:stCxn id="78" idx="2"/>
            <a:endCxn id="199" idx="1"/>
          </p:cNvCxnSpPr>
          <p:nvPr/>
        </p:nvCxnSpPr>
        <p:spPr>
          <a:xfrm rot="16200000" flipH="1">
            <a:off x="3292760" y="1170208"/>
            <a:ext cx="357270" cy="6887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순서도: 수행의 시작/종료 198">
            <a:extLst>
              <a:ext uri="{FF2B5EF4-FFF2-40B4-BE49-F238E27FC236}">
                <a16:creationId xmlns:a16="http://schemas.microsoft.com/office/drawing/2014/main" id="{96A4BA54-E5F9-4C49-A739-C32BFD5BE98F}"/>
              </a:ext>
            </a:extLst>
          </p:cNvPr>
          <p:cNvSpPr/>
          <p:nvPr/>
        </p:nvSpPr>
        <p:spPr>
          <a:xfrm>
            <a:off x="3815761" y="1502915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02" name="순서도: 수행의 시작/종료 201">
            <a:extLst>
              <a:ext uri="{FF2B5EF4-FFF2-40B4-BE49-F238E27FC236}">
                <a16:creationId xmlns:a16="http://schemas.microsoft.com/office/drawing/2014/main" id="{5538FF51-11BF-4F5A-B1E8-E8ADAA5DAF08}"/>
              </a:ext>
            </a:extLst>
          </p:cNvPr>
          <p:cNvSpPr/>
          <p:nvPr/>
        </p:nvSpPr>
        <p:spPr>
          <a:xfrm>
            <a:off x="6346521" y="3012116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FDA377CB-87B9-4844-BA02-47BC3B511920}"/>
              </a:ext>
            </a:extLst>
          </p:cNvPr>
          <p:cNvCxnSpPr>
            <a:cxnSpLocks/>
            <a:stCxn id="51" idx="3"/>
            <a:endCxn id="29" idx="1"/>
          </p:cNvCxnSpPr>
          <p:nvPr/>
        </p:nvCxnSpPr>
        <p:spPr>
          <a:xfrm>
            <a:off x="1172918" y="598886"/>
            <a:ext cx="1120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6229335-2E03-43C7-8131-731D1807B29E}"/>
              </a:ext>
            </a:extLst>
          </p:cNvPr>
          <p:cNvSpPr txBox="1"/>
          <p:nvPr/>
        </p:nvSpPr>
        <p:spPr>
          <a:xfrm>
            <a:off x="4740504" y="1193554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28" name="순서도: 수행의 시작/종료 227">
            <a:extLst>
              <a:ext uri="{FF2B5EF4-FFF2-40B4-BE49-F238E27FC236}">
                <a16:creationId xmlns:a16="http://schemas.microsoft.com/office/drawing/2014/main" id="{D96A0820-AEA1-4151-AE50-49D6C83B5753}"/>
              </a:ext>
            </a:extLst>
          </p:cNvPr>
          <p:cNvSpPr/>
          <p:nvPr/>
        </p:nvSpPr>
        <p:spPr>
          <a:xfrm>
            <a:off x="5081529" y="1502915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10E00A5A-7E8F-4659-AB10-D47F5564C615}"/>
              </a:ext>
            </a:extLst>
          </p:cNvPr>
          <p:cNvCxnSpPr>
            <a:cxnSpLocks/>
            <a:stCxn id="199" idx="3"/>
            <a:endCxn id="228" idx="1"/>
          </p:cNvCxnSpPr>
          <p:nvPr/>
        </p:nvCxnSpPr>
        <p:spPr>
          <a:xfrm>
            <a:off x="4969058" y="1693209"/>
            <a:ext cx="1124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2" name="순서도: 수행의 시작/종료 241">
            <a:extLst>
              <a:ext uri="{FF2B5EF4-FFF2-40B4-BE49-F238E27FC236}">
                <a16:creationId xmlns:a16="http://schemas.microsoft.com/office/drawing/2014/main" id="{9E3909BB-E09F-4AEB-9D55-70E44E232ED1}"/>
              </a:ext>
            </a:extLst>
          </p:cNvPr>
          <p:cNvSpPr/>
          <p:nvPr/>
        </p:nvSpPr>
        <p:spPr>
          <a:xfrm>
            <a:off x="5081141" y="2257477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B82ACA1-2108-4477-BB42-5D209AE21C3A}"/>
              </a:ext>
            </a:extLst>
          </p:cNvPr>
          <p:cNvSpPr txBox="1"/>
          <p:nvPr/>
        </p:nvSpPr>
        <p:spPr>
          <a:xfrm>
            <a:off x="7269330" y="2704641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44" name="순서도: 수행의 시작/종료 243">
            <a:extLst>
              <a:ext uri="{FF2B5EF4-FFF2-40B4-BE49-F238E27FC236}">
                <a16:creationId xmlns:a16="http://schemas.microsoft.com/office/drawing/2014/main" id="{6499ACA3-5440-4F6B-BD78-30C9D513862D}"/>
              </a:ext>
            </a:extLst>
          </p:cNvPr>
          <p:cNvSpPr/>
          <p:nvPr/>
        </p:nvSpPr>
        <p:spPr>
          <a:xfrm>
            <a:off x="7611898" y="3013023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61636A3-5A48-4AA6-9DAB-B78F99E74516}"/>
              </a:ext>
            </a:extLst>
          </p:cNvPr>
          <p:cNvCxnSpPr>
            <a:cxnSpLocks/>
            <a:stCxn id="202" idx="3"/>
            <a:endCxn id="244" idx="1"/>
          </p:cNvCxnSpPr>
          <p:nvPr/>
        </p:nvCxnSpPr>
        <p:spPr>
          <a:xfrm>
            <a:off x="7499818" y="3202410"/>
            <a:ext cx="112080" cy="9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9BF05F0A-5D3D-462B-8B65-FB45EBFBA329}"/>
              </a:ext>
            </a:extLst>
          </p:cNvPr>
          <p:cNvCxnSpPr>
            <a:stCxn id="228" idx="2"/>
            <a:endCxn id="242" idx="0"/>
          </p:cNvCxnSpPr>
          <p:nvPr/>
        </p:nvCxnSpPr>
        <p:spPr>
          <a:xfrm flipH="1">
            <a:off x="5657790" y="1883503"/>
            <a:ext cx="388" cy="3739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15B65884-1065-4CD6-8E92-1B284A90BD14}"/>
              </a:ext>
            </a:extLst>
          </p:cNvPr>
          <p:cNvSpPr txBox="1"/>
          <p:nvPr/>
        </p:nvSpPr>
        <p:spPr>
          <a:xfrm>
            <a:off x="8153289" y="339923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index.rst</a:t>
            </a:r>
            <a:endParaRPr lang="ko-KR" altLang="en-US" dirty="0"/>
          </a:p>
        </p:txBody>
      </p:sp>
      <p:sp>
        <p:nvSpPr>
          <p:cNvPr id="265" name="순서도: 수행의 시작/종료 264">
            <a:extLst>
              <a:ext uri="{FF2B5EF4-FFF2-40B4-BE49-F238E27FC236}">
                <a16:creationId xmlns:a16="http://schemas.microsoft.com/office/drawing/2014/main" id="{C2FDE68D-7BEA-4412-A7B3-13638CFA85E5}"/>
              </a:ext>
            </a:extLst>
          </p:cNvPr>
          <p:cNvSpPr/>
          <p:nvPr/>
        </p:nvSpPr>
        <p:spPr>
          <a:xfrm>
            <a:off x="7611898" y="3766678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60D85DC-3774-4448-BE09-B881FA6F6074}"/>
              </a:ext>
            </a:extLst>
          </p:cNvPr>
          <p:cNvCxnSpPr>
            <a:cxnSpLocks/>
            <a:stCxn id="244" idx="2"/>
            <a:endCxn id="265" idx="0"/>
          </p:cNvCxnSpPr>
          <p:nvPr/>
        </p:nvCxnSpPr>
        <p:spPr>
          <a:xfrm>
            <a:off x="8188547" y="3393611"/>
            <a:ext cx="0" cy="3730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9220E3-A0C4-4203-905F-A37A1FA2C8BF}"/>
              </a:ext>
            </a:extLst>
          </p:cNvPr>
          <p:cNvSpPr txBox="1"/>
          <p:nvPr/>
        </p:nvSpPr>
        <p:spPr>
          <a:xfrm>
            <a:off x="5614553" y="1890466"/>
            <a:ext cx="118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8A1226-33F4-4A07-BE40-CB61B6BF96FA}"/>
              </a:ext>
            </a:extLst>
          </p:cNvPr>
          <p:cNvSpPr txBox="1"/>
          <p:nvPr/>
        </p:nvSpPr>
        <p:spPr>
          <a:xfrm>
            <a:off x="944171" y="4335482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26" name="순서도: 수행의 시작/종료 125">
            <a:extLst>
              <a:ext uri="{FF2B5EF4-FFF2-40B4-BE49-F238E27FC236}">
                <a16:creationId xmlns:a16="http://schemas.microsoft.com/office/drawing/2014/main" id="{9CA7AF8E-AB6B-4B4F-BEF2-821355342296}"/>
              </a:ext>
            </a:extLst>
          </p:cNvPr>
          <p:cNvSpPr/>
          <p:nvPr/>
        </p:nvSpPr>
        <p:spPr>
          <a:xfrm>
            <a:off x="1285001" y="4648824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27" name="순서도: 수행의 시작/종료 126">
            <a:extLst>
              <a:ext uri="{FF2B5EF4-FFF2-40B4-BE49-F238E27FC236}">
                <a16:creationId xmlns:a16="http://schemas.microsoft.com/office/drawing/2014/main" id="{EF63553A-AFBD-45E2-9613-F4D3ECD99296}"/>
              </a:ext>
            </a:extLst>
          </p:cNvPr>
          <p:cNvSpPr/>
          <p:nvPr/>
        </p:nvSpPr>
        <p:spPr>
          <a:xfrm>
            <a:off x="2550381" y="5195583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73D6E6E-EBEC-4981-8B89-6484C77BBC02}"/>
              </a:ext>
            </a:extLst>
          </p:cNvPr>
          <p:cNvSpPr txBox="1"/>
          <p:nvPr/>
        </p:nvSpPr>
        <p:spPr>
          <a:xfrm>
            <a:off x="1833568" y="5064454"/>
            <a:ext cx="65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E6A6E9DB-CA29-4982-B4A4-3A1D21CCCAFA}"/>
              </a:ext>
            </a:extLst>
          </p:cNvPr>
          <p:cNvCxnSpPr>
            <a:cxnSpLocks/>
            <a:stCxn id="126" idx="2"/>
            <a:endCxn id="127" idx="1"/>
          </p:cNvCxnSpPr>
          <p:nvPr/>
        </p:nvCxnSpPr>
        <p:spPr>
          <a:xfrm rot="16200000" flipH="1">
            <a:off x="2027783" y="4863278"/>
            <a:ext cx="356465" cy="6887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A6D81D5-189F-4D59-9EC3-D1545B006662}"/>
              </a:ext>
            </a:extLst>
          </p:cNvPr>
          <p:cNvSpPr txBox="1"/>
          <p:nvPr/>
        </p:nvSpPr>
        <p:spPr>
          <a:xfrm>
            <a:off x="3094483" y="5608926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3B6D460A-0237-450F-B50A-C7DEDF62B250}"/>
              </a:ext>
            </a:extLst>
          </p:cNvPr>
          <p:cNvCxnSpPr>
            <a:cxnSpLocks/>
            <a:stCxn id="126" idx="2"/>
            <a:endCxn id="136" idx="1"/>
          </p:cNvCxnSpPr>
          <p:nvPr/>
        </p:nvCxnSpPr>
        <p:spPr>
          <a:xfrm rot="16200000" flipH="1">
            <a:off x="2897470" y="3993591"/>
            <a:ext cx="2413230" cy="448487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8A54BA0-7AFD-4A6B-AD19-F84F5FB3009C}"/>
              </a:ext>
            </a:extLst>
          </p:cNvPr>
          <p:cNvSpPr txBox="1"/>
          <p:nvPr/>
        </p:nvSpPr>
        <p:spPr>
          <a:xfrm>
            <a:off x="1833568" y="712953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1B56AF99-1218-4E18-B705-3BB9CBC1A086}"/>
              </a:ext>
            </a:extLst>
          </p:cNvPr>
          <p:cNvCxnSpPr>
            <a:cxnSpLocks/>
            <a:stCxn id="127" idx="2"/>
            <a:endCxn id="135" idx="1"/>
          </p:cNvCxnSpPr>
          <p:nvPr/>
        </p:nvCxnSpPr>
        <p:spPr>
          <a:xfrm rot="16200000" flipH="1">
            <a:off x="3292760" y="5410440"/>
            <a:ext cx="357270" cy="6887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순서도: 수행의 시작/종료 134">
            <a:extLst>
              <a:ext uri="{FF2B5EF4-FFF2-40B4-BE49-F238E27FC236}">
                <a16:creationId xmlns:a16="http://schemas.microsoft.com/office/drawing/2014/main" id="{F9A66195-FF93-4807-8A67-6B7E0D20815C}"/>
              </a:ext>
            </a:extLst>
          </p:cNvPr>
          <p:cNvSpPr/>
          <p:nvPr/>
        </p:nvSpPr>
        <p:spPr>
          <a:xfrm>
            <a:off x="3815761" y="5743147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36" name="순서도: 수행의 시작/종료 135">
            <a:extLst>
              <a:ext uri="{FF2B5EF4-FFF2-40B4-BE49-F238E27FC236}">
                <a16:creationId xmlns:a16="http://schemas.microsoft.com/office/drawing/2014/main" id="{8C49E8C6-87FB-44A7-AC75-F940F9A71572}"/>
              </a:ext>
            </a:extLst>
          </p:cNvPr>
          <p:cNvSpPr/>
          <p:nvPr/>
        </p:nvSpPr>
        <p:spPr>
          <a:xfrm>
            <a:off x="6346521" y="7252348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717A7E5-BEDB-4E48-B28D-6D057CD8C1F6}"/>
              </a:ext>
            </a:extLst>
          </p:cNvPr>
          <p:cNvCxnSpPr>
            <a:cxnSpLocks/>
            <a:stCxn id="49" idx="3"/>
            <a:endCxn id="126" idx="1"/>
          </p:cNvCxnSpPr>
          <p:nvPr/>
        </p:nvCxnSpPr>
        <p:spPr>
          <a:xfrm>
            <a:off x="1172918" y="4839118"/>
            <a:ext cx="1120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32632D4-1FBC-4AE2-B641-94CE45F8966A}"/>
              </a:ext>
            </a:extLst>
          </p:cNvPr>
          <p:cNvSpPr txBox="1"/>
          <p:nvPr/>
        </p:nvSpPr>
        <p:spPr>
          <a:xfrm>
            <a:off x="4740504" y="5433786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39" name="순서도: 수행의 시작/종료 138">
            <a:extLst>
              <a:ext uri="{FF2B5EF4-FFF2-40B4-BE49-F238E27FC236}">
                <a16:creationId xmlns:a16="http://schemas.microsoft.com/office/drawing/2014/main" id="{56A36C03-8C27-4B33-8C70-EB71D52CDBFB}"/>
              </a:ext>
            </a:extLst>
          </p:cNvPr>
          <p:cNvSpPr/>
          <p:nvPr/>
        </p:nvSpPr>
        <p:spPr>
          <a:xfrm>
            <a:off x="5081529" y="5743147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F5118F4-3CA3-47AE-B4E2-82EE9D2E6D08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>
            <a:off x="4969058" y="5933441"/>
            <a:ext cx="1124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순서도: 수행의 시작/종료 140">
            <a:extLst>
              <a:ext uri="{FF2B5EF4-FFF2-40B4-BE49-F238E27FC236}">
                <a16:creationId xmlns:a16="http://schemas.microsoft.com/office/drawing/2014/main" id="{7DAB530B-6221-44CF-B2F3-F1D5D0B32C53}"/>
              </a:ext>
            </a:extLst>
          </p:cNvPr>
          <p:cNvSpPr/>
          <p:nvPr/>
        </p:nvSpPr>
        <p:spPr>
          <a:xfrm>
            <a:off x="5081141" y="6497709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383893B-80B1-474C-BB09-82E6FC45C821}"/>
              </a:ext>
            </a:extLst>
          </p:cNvPr>
          <p:cNvSpPr txBox="1"/>
          <p:nvPr/>
        </p:nvSpPr>
        <p:spPr>
          <a:xfrm>
            <a:off x="7269330" y="6944873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43" name="순서도: 수행의 시작/종료 142">
            <a:extLst>
              <a:ext uri="{FF2B5EF4-FFF2-40B4-BE49-F238E27FC236}">
                <a16:creationId xmlns:a16="http://schemas.microsoft.com/office/drawing/2014/main" id="{60DE3EA8-6694-409E-94B8-64A73A5AD2AE}"/>
              </a:ext>
            </a:extLst>
          </p:cNvPr>
          <p:cNvSpPr/>
          <p:nvPr/>
        </p:nvSpPr>
        <p:spPr>
          <a:xfrm>
            <a:off x="7611898" y="7253255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BCD109A5-3D4D-433B-AC74-48EAF61AFB37}"/>
              </a:ext>
            </a:extLst>
          </p:cNvPr>
          <p:cNvCxnSpPr>
            <a:cxnSpLocks/>
            <a:stCxn id="136" idx="3"/>
            <a:endCxn id="143" idx="1"/>
          </p:cNvCxnSpPr>
          <p:nvPr/>
        </p:nvCxnSpPr>
        <p:spPr>
          <a:xfrm>
            <a:off x="7499818" y="7442642"/>
            <a:ext cx="112080" cy="9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ED46B85-9AEB-4DF0-816E-5A4090B158A0}"/>
              </a:ext>
            </a:extLst>
          </p:cNvPr>
          <p:cNvCxnSpPr>
            <a:stCxn id="139" idx="2"/>
            <a:endCxn id="141" idx="0"/>
          </p:cNvCxnSpPr>
          <p:nvPr/>
        </p:nvCxnSpPr>
        <p:spPr>
          <a:xfrm flipH="1">
            <a:off x="5657790" y="6123735"/>
            <a:ext cx="388" cy="3739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0F07FD0-B29C-4446-8AB8-26B48D883A3D}"/>
              </a:ext>
            </a:extLst>
          </p:cNvPr>
          <p:cNvSpPr txBox="1"/>
          <p:nvPr/>
        </p:nvSpPr>
        <p:spPr>
          <a:xfrm>
            <a:off x="8153289" y="7639471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index.rst</a:t>
            </a:r>
            <a:endParaRPr lang="ko-KR" altLang="en-US" dirty="0"/>
          </a:p>
        </p:txBody>
      </p:sp>
      <p:sp>
        <p:nvSpPr>
          <p:cNvPr id="147" name="순서도: 수행의 시작/종료 146">
            <a:extLst>
              <a:ext uri="{FF2B5EF4-FFF2-40B4-BE49-F238E27FC236}">
                <a16:creationId xmlns:a16="http://schemas.microsoft.com/office/drawing/2014/main" id="{55AE8E3B-4324-4646-91EC-6230C85346EA}"/>
              </a:ext>
            </a:extLst>
          </p:cNvPr>
          <p:cNvSpPr/>
          <p:nvPr/>
        </p:nvSpPr>
        <p:spPr>
          <a:xfrm>
            <a:off x="7611898" y="8006910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259DDE5-6423-45E3-8947-E3FCBE213D0A}"/>
              </a:ext>
            </a:extLst>
          </p:cNvPr>
          <p:cNvCxnSpPr>
            <a:cxnSpLocks/>
            <a:stCxn id="143" idx="2"/>
            <a:endCxn id="147" idx="0"/>
          </p:cNvCxnSpPr>
          <p:nvPr/>
        </p:nvCxnSpPr>
        <p:spPr>
          <a:xfrm>
            <a:off x="8188547" y="7633843"/>
            <a:ext cx="0" cy="3730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5FEAA0-01A3-4EFF-B865-FB27A17873CE}"/>
              </a:ext>
            </a:extLst>
          </p:cNvPr>
          <p:cNvSpPr txBox="1"/>
          <p:nvPr/>
        </p:nvSpPr>
        <p:spPr>
          <a:xfrm>
            <a:off x="5614553" y="6130698"/>
            <a:ext cx="118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904129-3016-4A66-AC29-D8C193F4162D}"/>
              </a:ext>
            </a:extLst>
          </p:cNvPr>
          <p:cNvSpPr txBox="1"/>
          <p:nvPr/>
        </p:nvSpPr>
        <p:spPr>
          <a:xfrm>
            <a:off x="554502" y="269501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D7B453-6BF8-4BD6-898D-27236A570DB2}"/>
              </a:ext>
            </a:extLst>
          </p:cNvPr>
          <p:cNvSpPr txBox="1"/>
          <p:nvPr/>
        </p:nvSpPr>
        <p:spPr>
          <a:xfrm>
            <a:off x="4350835" y="3793320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6FA378-2704-457A-A338-CB6C2BB2992C}"/>
              </a:ext>
            </a:extLst>
          </p:cNvPr>
          <p:cNvSpPr txBox="1"/>
          <p:nvPr/>
        </p:nvSpPr>
        <p:spPr>
          <a:xfrm>
            <a:off x="6879661" y="5304407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45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Eon</dc:creator>
  <cp:lastModifiedBy>Jeong Eon</cp:lastModifiedBy>
  <cp:revision>20</cp:revision>
  <dcterms:created xsi:type="dcterms:W3CDTF">2020-12-14T05:56:29Z</dcterms:created>
  <dcterms:modified xsi:type="dcterms:W3CDTF">2020-12-14T22:42:56Z</dcterms:modified>
</cp:coreProperties>
</file>