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69"/>
    <p:restoredTop sz="94640"/>
  </p:normalViewPr>
  <p:slideViewPr>
    <p:cSldViewPr snapToGrid="0" snapToObjects="1">
      <p:cViewPr varScale="1">
        <p:scale>
          <a:sx n="78" d="100"/>
          <a:sy n="78" d="100"/>
        </p:scale>
        <p:origin x="17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EBF3-78E6-7549-8265-097F03257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E2954-6AF3-8C4D-A2EE-819D8F8B5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55A5B-6727-4840-B397-11FF198C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8863-C0FF-AA43-BD24-F841B137862B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1F925-8474-5447-A8B3-0ED59041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89C74-5A5A-404D-A08D-1C77A5BE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1F87-58BF-9A4E-96AC-9F8D53A1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FE6BF-171E-3C4B-962C-ED6FA1B0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39368-7E8E-5D4E-BD70-CBAE63346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EB5E6-6DFD-4449-B311-55C15472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8863-C0FF-AA43-BD24-F841B137862B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560DE-AD65-6C4E-900E-55BA8BF86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5F2FB-A7AE-884F-8052-05BCC05C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1F87-58BF-9A4E-96AC-9F8D53A1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5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39B15E-2B93-0E4A-A599-0C2FADDA4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A73ED-35E9-8E49-96BD-CE67889D2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90F1A-F969-F04F-9779-24BDAC96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8863-C0FF-AA43-BD24-F841B137862B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3FA3D-4455-7C40-9A23-A3A3AE89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87E8F-358A-8A47-9A31-EF802DA1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1F87-58BF-9A4E-96AC-9F8D53A1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D575-7ADE-F246-A992-C78A5AAA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D19BD-00F9-F34F-A3D6-FF5BB1A51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A8363-8F23-BB4B-B735-A9288F09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8863-C0FF-AA43-BD24-F841B137862B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16512-32F6-BC4D-90CB-567BAF09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B1136-9443-A948-87A5-78017DFD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1F87-58BF-9A4E-96AC-9F8D53A1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8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ADB3-5B58-B541-9D66-EDD2BBF80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C159B-3270-8041-92E3-DAB873EF9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554B5-EBEC-4E4A-ACBB-C6804DF4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8863-C0FF-AA43-BD24-F841B137862B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4ABFE-5DC9-314F-9455-1E833D3D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562BE-D382-EA45-915D-4CE4E359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1F87-58BF-9A4E-96AC-9F8D53A1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9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7A9CC-91B0-5B45-9D0C-F1E5FCCC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D33DC-35A6-0E4D-A4D3-55BFD4EE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BA689-9F13-5E46-84AE-5EFD66338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91FD4-6756-0241-8369-8BE02055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8863-C0FF-AA43-BD24-F841B137862B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EE4B1-FFCE-8D4A-BFC2-3706611D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5D6E4-DCD6-3140-A466-74786152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1F87-58BF-9A4E-96AC-9F8D53A1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8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1B1B-5C79-A340-80E5-F15132D9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211B2-186E-8F4B-90A8-D7AD8E232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9C72B-9C01-0843-8635-2B1F2AFA5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8BD093-91EE-4242-9783-DF0F90329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26683-EF96-6C4E-8168-F170CB830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D1E343-32BC-1940-8B8E-0754511C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8863-C0FF-AA43-BD24-F841B137862B}" type="datetimeFigureOut">
              <a:rPr lang="en-US" smtClean="0"/>
              <a:t>12/8/20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73157F-C45C-7D41-8CA9-0BAD2DB4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9404E-7A63-4A4C-A844-6420493C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1F87-58BF-9A4E-96AC-9F8D53A1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9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CAE3-363F-FC44-88AC-142EFC6F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590B9C-E550-D44E-BEFA-B6326342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8863-C0FF-AA43-BD24-F841B137862B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4541F-F2CD-AF4F-853A-015E465CD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C3F3E-70FE-4544-ACDA-2F15A0A6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1F87-58BF-9A4E-96AC-9F8D53A1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2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44656-8407-434B-8954-08DE90664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8863-C0FF-AA43-BD24-F841B137862B}" type="datetimeFigureOut">
              <a:rPr lang="en-US" smtClean="0"/>
              <a:t>12/8/20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507A9-7969-0449-A341-7E78B588E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E6BCF-19E2-9D4A-90E3-B385DA6E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1F87-58BF-9A4E-96AC-9F8D53A1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1AE0-B094-F34E-A729-947F13A6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B11D4-A219-E740-924B-83F0AD694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208A7-3B46-DD43-9A3C-2DA987C11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BD92F-2273-A548-AA6D-6E42B8659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8863-C0FF-AA43-BD24-F841B137862B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3A615-DC85-2549-8FAB-E53745B5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6B5E7-482B-C54B-BBEA-9823AB26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1F87-58BF-9A4E-96AC-9F8D53A1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5C1B-40ED-F440-AE60-F43B547F8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FB583E-CA3C-634A-B136-09F227709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6D306-DA8E-4540-B7AC-E5A810962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E854C-4E5A-5945-882C-61CB7E6C4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8863-C0FF-AA43-BD24-F841B137862B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15CF4-A407-8348-A26B-17C9C606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A2DB4-1F49-064B-83BA-4FD5696A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1F87-58BF-9A4E-96AC-9F8D53A1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5A335-AE22-4E45-BD9E-3C47C6C5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8639D-452F-FB42-A607-B6F1DA384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F7414-A733-744F-91D2-50511EA2E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C8863-C0FF-AA43-BD24-F841B137862B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7440D-4901-734A-A944-980D4F1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71D49-1D9E-FF47-B6E2-50E633BAF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41F87-58BF-9A4E-96AC-9F8D53A1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3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B92F-ED69-B046-B275-F8847D49D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C0B0B-EF96-5D42-A6FB-27253520D8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7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B44446-EED1-EC49-87DA-FDFB75FA8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910" y="336981"/>
            <a:ext cx="8906005" cy="5234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3C337D-BEF3-D74C-B2EA-40865D08EAD5}"/>
              </a:ext>
            </a:extLst>
          </p:cNvPr>
          <p:cNvSpPr txBox="1"/>
          <p:nvPr/>
        </p:nvSpPr>
        <p:spPr>
          <a:xfrm>
            <a:off x="8642960" y="3194230"/>
            <a:ext cx="177869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League Winner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6173FD-1F69-754E-9740-0BA7F67D794C}"/>
              </a:ext>
            </a:extLst>
          </p:cNvPr>
          <p:cNvSpPr txBox="1"/>
          <p:nvPr/>
        </p:nvSpPr>
        <p:spPr>
          <a:xfrm>
            <a:off x="4599141" y="249660"/>
            <a:ext cx="79957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Eric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765E5-276A-2B49-B06D-66154BC6FF3F}"/>
              </a:ext>
            </a:extLst>
          </p:cNvPr>
          <p:cNvSpPr txBox="1"/>
          <p:nvPr/>
        </p:nvSpPr>
        <p:spPr>
          <a:xfrm>
            <a:off x="4599140" y="4861325"/>
            <a:ext cx="79957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C30B02-711D-8B43-A191-ACF9A3F3175F}"/>
              </a:ext>
            </a:extLst>
          </p:cNvPr>
          <p:cNvSpPr txBox="1"/>
          <p:nvPr/>
        </p:nvSpPr>
        <p:spPr>
          <a:xfrm>
            <a:off x="2334016" y="1456333"/>
            <a:ext cx="93527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Quinn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83E3ED-E093-BE48-B299-DE294620BBBF}"/>
              </a:ext>
            </a:extLst>
          </p:cNvPr>
          <p:cNvSpPr txBox="1"/>
          <p:nvPr/>
        </p:nvSpPr>
        <p:spPr>
          <a:xfrm>
            <a:off x="2334015" y="2073703"/>
            <a:ext cx="93527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Luke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B101D-2B8A-CC4B-8ADB-01D84AE05521}"/>
              </a:ext>
            </a:extLst>
          </p:cNvPr>
          <p:cNvSpPr txBox="1"/>
          <p:nvPr/>
        </p:nvSpPr>
        <p:spPr>
          <a:xfrm>
            <a:off x="2334014" y="2977357"/>
            <a:ext cx="93527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E1B940-8507-3E4E-A180-D4D864434971}"/>
              </a:ext>
            </a:extLst>
          </p:cNvPr>
          <p:cNvSpPr txBox="1"/>
          <p:nvPr/>
        </p:nvSpPr>
        <p:spPr>
          <a:xfrm>
            <a:off x="2334014" y="3606161"/>
            <a:ext cx="93527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</a:t>
            </a:r>
          </a:p>
        </p:txBody>
      </p:sp>
    </p:spTree>
    <p:extLst>
      <p:ext uri="{BB962C8B-B14F-4D97-AF65-F5344CB8AC3E}">
        <p14:creationId xmlns:p14="http://schemas.microsoft.com/office/powerpoint/2010/main" val="21981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8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Onofrey</dc:creator>
  <cp:lastModifiedBy>Eric Onofrey</cp:lastModifiedBy>
  <cp:revision>3</cp:revision>
  <dcterms:created xsi:type="dcterms:W3CDTF">2020-12-08T18:22:38Z</dcterms:created>
  <dcterms:modified xsi:type="dcterms:W3CDTF">2020-12-09T17:53:00Z</dcterms:modified>
</cp:coreProperties>
</file>