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DBDD3-DBC1-4CDD-8063-17A4FFD63D0E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CDBAB-C933-4338-899A-E9B0F5EBA7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775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CDBAB-C933-4338-899A-E9B0F5EBA700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49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CDBAB-C933-4338-899A-E9B0F5EBA700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150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518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755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36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84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5850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719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7167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39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12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360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02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442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814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210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827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51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518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01137-F91F-48A3-9D71-78F5D2D34C3A}" type="datetimeFigureOut">
              <a:rPr lang="en-NZ" smtClean="0"/>
              <a:t>17/11/2017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5BEF-60E2-4877-9BED-7FD39F767B0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408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Easy Buy app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Final Presentation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206" y="2590078"/>
            <a:ext cx="1450732" cy="16603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16469" y="5652462"/>
            <a:ext cx="1792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Team:</a:t>
            </a:r>
          </a:p>
          <a:p>
            <a:r>
              <a:rPr lang="en-NZ" sz="1400" dirty="0" smtClean="0"/>
              <a:t>Alexandr Li</a:t>
            </a:r>
          </a:p>
          <a:p>
            <a:r>
              <a:rPr lang="en-NZ" sz="1400" dirty="0" smtClean="0"/>
              <a:t>Boris Avdeev</a:t>
            </a:r>
          </a:p>
          <a:p>
            <a:r>
              <a:rPr lang="en-NZ" sz="1400" dirty="0" smtClean="0"/>
              <a:t>Evgenii Onopchenko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5357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Agenda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490" y="2679773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Main Idea</a:t>
            </a:r>
          </a:p>
          <a:p>
            <a:r>
              <a:rPr lang="en-NZ" dirty="0"/>
              <a:t>Team reflection</a:t>
            </a:r>
          </a:p>
          <a:p>
            <a:pPr marL="0" indent="0">
              <a:buNone/>
            </a:pPr>
            <a:r>
              <a:rPr lang="en-NZ" dirty="0"/>
              <a:t>      What </a:t>
            </a:r>
            <a:r>
              <a:rPr lang="en-NZ" dirty="0" smtClean="0"/>
              <a:t>worked?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      What didn’t work?</a:t>
            </a:r>
          </a:p>
          <a:p>
            <a:pPr marL="0" indent="0">
              <a:buNone/>
            </a:pPr>
            <a:r>
              <a:rPr lang="en-NZ" dirty="0"/>
              <a:t>      Group work review</a:t>
            </a:r>
          </a:p>
          <a:p>
            <a:pPr marL="0" indent="0">
              <a:buNone/>
            </a:pPr>
            <a:r>
              <a:rPr lang="en-NZ" dirty="0"/>
              <a:t>      </a:t>
            </a:r>
            <a:r>
              <a:rPr lang="en-NZ" dirty="0" smtClean="0"/>
              <a:t>Improvements</a:t>
            </a:r>
          </a:p>
          <a:p>
            <a:r>
              <a:rPr lang="en-NZ" dirty="0" smtClean="0"/>
              <a:t>Application review</a:t>
            </a:r>
          </a:p>
          <a:p>
            <a:r>
              <a:rPr lang="en-NZ" dirty="0" smtClean="0"/>
              <a:t>Code part</a:t>
            </a:r>
          </a:p>
          <a:p>
            <a:pPr marL="0" indent="0">
              <a:buNone/>
            </a:pPr>
            <a:r>
              <a:rPr lang="en-NZ" dirty="0" smtClean="0"/>
              <a:t> 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51" y="623361"/>
            <a:ext cx="1067009" cy="134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Main Idea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011115" y="2312377"/>
            <a:ext cx="6435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Easy </a:t>
            </a:r>
            <a:r>
              <a:rPr lang="en-NZ" dirty="0" smtClean="0"/>
              <a:t>and helpful way to buy any product or service with cheap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Product barcode, name and price recognition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Community based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Faster and easiest approach to find product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User-friendly 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Filtering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Cloud-based database to store all product </a:t>
            </a:r>
            <a:r>
              <a:rPr lang="en-NZ" dirty="0" smtClean="0"/>
              <a:t>data</a:t>
            </a:r>
            <a:endParaRPr lang="en-NZ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51" y="623361"/>
            <a:ext cx="1067009" cy="134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Team reflection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239717" y="2206870"/>
            <a:ext cx="604910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smtClean="0"/>
              <a:t>Application completion:</a:t>
            </a:r>
          </a:p>
          <a:p>
            <a:endParaRPr lang="en-NZ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 User interface design and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Azure services successfully connected to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Database established and connected to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Photo recognition function developed and integrated.</a:t>
            </a:r>
          </a:p>
          <a:p>
            <a:r>
              <a:rPr lang="en-NZ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Text recognition function developed and integrated.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Added filtering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Google location API was integrated.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51" y="623361"/>
            <a:ext cx="1067009" cy="134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Team reflection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354016" y="2602522"/>
            <a:ext cx="60491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smtClean="0"/>
              <a:t>Application issues:</a:t>
            </a:r>
          </a:p>
          <a:p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Sorting function a not fully integrated.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Long loading time of google map on the start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In some rare cases, product checkboxes don’t work correctly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51" y="623361"/>
            <a:ext cx="1067009" cy="1340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124" y="2602522"/>
            <a:ext cx="969536" cy="12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Team reflection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661747" y="2633337"/>
            <a:ext cx="604910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smtClean="0"/>
              <a:t>Team work:</a:t>
            </a:r>
          </a:p>
          <a:p>
            <a:endParaRPr lang="en-NZ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 Using GitHub to control versions and for group codding.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  Pair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  Everyday 15 minutes team meetings (local or skype meetings)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  Every week  team projects reviews</a:t>
            </a:r>
            <a:r>
              <a:rPr lang="en-NZ" dirty="0" smtClean="0"/>
              <a:t>.</a:t>
            </a:r>
            <a:endParaRPr lang="en-NZ" dirty="0" smtClean="0"/>
          </a:p>
        </p:txBody>
      </p:sp>
      <p:sp>
        <p:nvSpPr>
          <p:cNvPr id="3" name="AutoShape 2" descr="Картинки по запросу github logo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6" name="AutoShape 4" descr="Картинки по запросу github logo transpar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907" y="3269860"/>
            <a:ext cx="636292" cy="636292"/>
          </a:xfrm>
          <a:prstGeom prst="rect">
            <a:avLst/>
          </a:prstGeom>
        </p:spPr>
      </p:pic>
      <p:pic>
        <p:nvPicPr>
          <p:cNvPr id="1030" name="Picture 6" descr="Картинки по запросу skype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59" y="4542675"/>
            <a:ext cx="851389" cy="85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51" y="623361"/>
            <a:ext cx="1067009" cy="134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Team reflection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635370" y="2760784"/>
            <a:ext cx="60491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smtClean="0"/>
              <a:t>Team work problems:</a:t>
            </a:r>
          </a:p>
          <a:p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Some issues with git branch merging and committing.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Different opinions in team and it compromising.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Time management.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51" y="623361"/>
            <a:ext cx="1067009" cy="134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Team reflection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758463" y="2725615"/>
            <a:ext cx="60491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smtClean="0"/>
              <a:t>Improvements in application</a:t>
            </a:r>
            <a:r>
              <a:rPr lang="en-NZ" sz="2000" b="1" dirty="0" smtClean="0"/>
              <a:t>:</a:t>
            </a:r>
          </a:p>
          <a:p>
            <a:endParaRPr lang="en-NZ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Implement sorting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Reduce loading time at the start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b="1" dirty="0"/>
          </a:p>
          <a:p>
            <a:r>
              <a:rPr lang="en-NZ" sz="2000" b="1" dirty="0" smtClean="0"/>
              <a:t>Team work improvements</a:t>
            </a:r>
            <a:r>
              <a:rPr lang="en-NZ" sz="2000" b="1" dirty="0" smtClean="0"/>
              <a:t>:</a:t>
            </a:r>
          </a:p>
          <a:p>
            <a:endParaRPr lang="en-NZ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Learn more GitHub features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 Pay more attention on design application</a:t>
            </a:r>
          </a:p>
          <a:p>
            <a:endParaRPr lang="en-NZ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51" y="623361"/>
            <a:ext cx="1067009" cy="134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3346</TotalTime>
  <Words>274</Words>
  <Application>Microsoft Office PowerPoint</Application>
  <PresentationFormat>Widescreen</PresentationFormat>
  <Paragraphs>84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Easy Buy app</vt:lpstr>
      <vt:lpstr>Agenda</vt:lpstr>
      <vt:lpstr>Main Idea</vt:lpstr>
      <vt:lpstr>Team reflection</vt:lpstr>
      <vt:lpstr>Team reflection</vt:lpstr>
      <vt:lpstr>Team reflection</vt:lpstr>
      <vt:lpstr>Team reflection</vt:lpstr>
      <vt:lpstr>Team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Buy app</dc:title>
  <dc:creator>Boris Avdeev</dc:creator>
  <cp:lastModifiedBy>Windows User</cp:lastModifiedBy>
  <cp:revision>34</cp:revision>
  <dcterms:created xsi:type="dcterms:W3CDTF">2017-11-14T04:43:42Z</dcterms:created>
  <dcterms:modified xsi:type="dcterms:W3CDTF">2017-11-17T04:49:28Z</dcterms:modified>
</cp:coreProperties>
</file>