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65785" y="518160"/>
            <a:ext cx="11326495" cy="7600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DESIGN OF MACHINE ELEMENTS</a:t>
            </a:r>
            <a:endParaRPr lang="en-I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I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1</a:t>
            </a:r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en-US" sz="4000" b="1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</a:t>
            </a:r>
            <a:endParaRPr lang="en-I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1.Classification of machine design</a:t>
            </a:r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2.Design considerations</a:t>
            </a:r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3.Design procedure</a:t>
            </a:r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4.DESIGN STRESS,WORKING STRESS,FACTOR OF SAFETY</a:t>
            </a:r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1180" y="414020"/>
            <a:ext cx="109683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1.CLASSIFICATION OF DESIGN</a:t>
            </a:r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a. Adaptive design or redesign</a:t>
            </a:r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b.Development design</a:t>
            </a:r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c. New design</a:t>
            </a:r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800" y="294640"/>
            <a:ext cx="1262507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2.Genaral Design Considerations.</a:t>
            </a:r>
            <a:endParaRPr lang="en-I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 sz="4400" b="1"/>
              <a:t>Factors influencing design</a:t>
            </a:r>
            <a:endParaRPr lang="en-IN" altLang="en-US" sz="4400" b="1"/>
          </a:p>
          <a:p>
            <a:r>
              <a:rPr lang="en-IN" altLang="en-US" sz="4400" b="1">
                <a:sym typeface="+mn-ea"/>
              </a:rPr>
              <a:t>	1.strength</a:t>
            </a:r>
            <a:endParaRPr lang="en-IN" altLang="en-US" sz="4400" b="1">
              <a:sym typeface="+mn-ea"/>
            </a:endParaRPr>
          </a:p>
          <a:p>
            <a:r>
              <a:rPr lang="en-IN" altLang="en-US" sz="4400" b="1">
                <a:sym typeface="+mn-ea"/>
              </a:rPr>
              <a:t>	2.cost</a:t>
            </a:r>
            <a:endParaRPr lang="en-IN" altLang="en-US" sz="4400" b="1">
              <a:sym typeface="+mn-ea"/>
            </a:endParaRPr>
          </a:p>
          <a:p>
            <a:r>
              <a:rPr lang="en-IN" altLang="en-US" sz="4400" b="1">
                <a:sym typeface="+mn-ea"/>
              </a:rPr>
              <a:t>	3.shape</a:t>
            </a:r>
            <a:endParaRPr lang="en-IN" altLang="en-US" sz="4400" b="1">
              <a:sym typeface="+mn-ea"/>
            </a:endParaRPr>
          </a:p>
          <a:p>
            <a:r>
              <a:rPr lang="en-IN" altLang="en-US" sz="4400" b="1">
                <a:sym typeface="+mn-ea"/>
              </a:rPr>
              <a:t>	4.size</a:t>
            </a:r>
            <a:endParaRPr lang="en-IN" altLang="en-US" sz="4400" b="1">
              <a:sym typeface="+mn-ea"/>
            </a:endParaRPr>
          </a:p>
          <a:p>
            <a:r>
              <a:rPr lang="en-IN" altLang="en-US" sz="4400" b="1">
                <a:sym typeface="+mn-ea"/>
              </a:rPr>
              <a:t>	5.safety</a:t>
            </a:r>
            <a:endParaRPr lang="en-IN" altLang="en-US" sz="4400" b="1">
              <a:sym typeface="+mn-ea"/>
            </a:endParaRPr>
          </a:p>
          <a:p>
            <a:r>
              <a:rPr lang="en-IN" altLang="en-US" sz="4400" b="1">
                <a:sym typeface="+mn-ea"/>
              </a:rPr>
              <a:t>	6.Weight</a:t>
            </a:r>
            <a:endParaRPr lang="en-IN" altLang="en-US" sz="4400" b="1">
              <a:sym typeface="+mn-ea"/>
            </a:endParaRPr>
          </a:p>
          <a:p>
            <a:r>
              <a:rPr lang="en-IN" altLang="en-US" sz="4400" b="1">
                <a:sym typeface="+mn-ea"/>
              </a:rPr>
              <a:t>	7.Availability</a:t>
            </a:r>
            <a:endParaRPr lang="en-IN" altLang="en-US" sz="4400" b="1"/>
          </a:p>
          <a:p>
            <a:endParaRPr lang="en-IN" altLang="en-US" sz="4400" b="1"/>
          </a:p>
          <a:p>
            <a:endParaRPr lang="en-IN" altLang="en-US" sz="4400" b="1"/>
          </a:p>
          <a:p>
            <a:endParaRPr lang="en-IN" altLang="en-US" sz="4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96265" y="249555"/>
            <a:ext cx="11042650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Design Procedure for Machine Elements</a:t>
            </a:r>
            <a:endParaRPr lang="en-IN" altLang="en-US" sz="4400" b="1"/>
          </a:p>
          <a:p>
            <a:pPr>
              <a:lnSpc>
                <a:spcPct val="120000"/>
              </a:lnSpc>
            </a:pPr>
            <a:r>
              <a:rPr lang="en-IN" altLang="en-US" sz="4000"/>
              <a:t>1.specify the problem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2.selection of proper mechanism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3.Analysis of forces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4.Selection of material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5.Selection of factor of safety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6.calculation of cross sectional dimensions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7.modifying and finalising dimensions</a:t>
            </a:r>
            <a:endParaRPr lang="en-IN" altLang="en-US" sz="4000"/>
          </a:p>
          <a:p>
            <a:pPr>
              <a:lnSpc>
                <a:spcPct val="120000"/>
              </a:lnSpc>
            </a:pPr>
            <a:r>
              <a:rPr lang="en-IN" altLang="en-US" sz="4000"/>
              <a:t>8. Make detail drawing</a:t>
            </a:r>
            <a:endParaRPr lang="en-I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5990" y="436880"/>
            <a:ext cx="97745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 Design stress</a:t>
            </a:r>
            <a:endParaRPr lang="en-IN" altLang="en-US" sz="4400"/>
          </a:p>
          <a:p>
            <a:endParaRPr lang="en-IN" altLang="en-US" sz="4400"/>
          </a:p>
          <a:p>
            <a:r>
              <a:rPr lang="en-IN" altLang="en-US" sz="4400"/>
              <a:t>	The designer considering all possible modes of failure and the stress is allowable for designing a load carrying member or elements without fail is known as design stress. </a:t>
            </a:r>
            <a:r>
              <a:rPr lang="en-IN" altLang="en-US" sz="4400">
                <a:sym typeface="+mn-ea"/>
              </a:rPr>
              <a:t>Design stress is the maximum </a:t>
            </a:r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Working stress.</a:t>
            </a:r>
            <a:endParaRPr lang="en-I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alt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8970" y="542925"/>
            <a:ext cx="115423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/>
              <a:t>Working Stress</a:t>
            </a:r>
            <a:endParaRPr lang="en-IN" altLang="en-US" sz="3600" b="1"/>
          </a:p>
          <a:p>
            <a:r>
              <a:rPr lang="en-IN" altLang="en-US" sz="3600" b="1"/>
              <a:t>	</a:t>
            </a:r>
            <a:endParaRPr lang="en-IN" altLang="en-US" sz="3600" b="1"/>
          </a:p>
          <a:p>
            <a:r>
              <a:rPr lang="en-IN" altLang="en-US" sz="3600" b="1"/>
              <a:t>	The actual stress induced in the machine element under working or operation is called Working stress.</a:t>
            </a:r>
            <a:endParaRPr lang="en-IN" altLang="en-US" sz="3600" b="1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altLang="en-US" sz="36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/>
              <a:t>Actual/working stress is always less than the Design stress</a:t>
            </a:r>
            <a:endParaRPr lang="en-IN" altLang="en-US" sz="3600" b="1"/>
          </a:p>
          <a:p>
            <a:endParaRPr lang="en-IN" altLang="en-US" sz="3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39775" y="267970"/>
            <a:ext cx="9442450" cy="6322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Factor of safety(</a:t>
            </a:r>
            <a:r>
              <a:rPr lang="en-I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</a:t>
            </a:r>
            <a:r>
              <a:rPr lang="en-I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I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l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Ratio of Yield stress to Design stress - for ductile material</a:t>
            </a:r>
            <a:endParaRPr lang="en-I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l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Ratio of ultimate stress to Design stress -for brittle material</a:t>
            </a:r>
            <a:endParaRPr lang="en-I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92430" y="225425"/>
            <a:ext cx="117538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000"/>
              <a:t>Denoted by FS</a:t>
            </a:r>
            <a:endParaRPr lang="en-IN" alt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altLang="en-US" sz="4000"/>
          </a:p>
          <a:p>
            <a:pPr indent="0">
              <a:buFont typeface="Arial" panose="020B0604020202020204" pitchFamily="34" charset="0"/>
              <a:buNone/>
            </a:pPr>
            <a:endParaRPr lang="en-IN" alt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000"/>
              <a:t>Factor of safety depends on </a:t>
            </a:r>
            <a:endParaRPr lang="en-IN" altLang="en-US" sz="400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IN" altLang="en-US" sz="4000"/>
              <a:t>Type of material</a:t>
            </a:r>
            <a:endParaRPr lang="en-IN" altLang="en-US" sz="400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IN" altLang="en-US" sz="4000"/>
              <a:t>Type of loading</a:t>
            </a:r>
            <a:endParaRPr lang="en-IN" altLang="en-US" sz="400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IN" altLang="en-US" sz="4000"/>
              <a:t>Effect of size</a:t>
            </a:r>
            <a:endParaRPr lang="en-IN" altLang="en-US" sz="400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IN" altLang="en-US" sz="4000"/>
              <a:t>Effect of quality control</a:t>
            </a:r>
            <a:endParaRPr lang="en-IN" altLang="en-US" sz="400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IN" altLang="en-US" sz="4000"/>
              <a:t>etc...........</a:t>
            </a:r>
            <a:endParaRPr lang="en-IN" altLang="en-US" sz="4000"/>
          </a:p>
        </p:txBody>
      </p:sp>
      <p:pic>
        <p:nvPicPr>
          <p:cNvPr id="4" name="Picture 3" descr="IMG_20200619_144818"/>
          <p:cNvPicPr>
            <a:picLocks noChangeAspect="1"/>
          </p:cNvPicPr>
          <p:nvPr/>
        </p:nvPicPr>
        <p:blipFill>
          <a:blip r:embed="rId1"/>
          <a:srcRect l="18144" t="17964" r="14107" b="15663"/>
          <a:stretch>
            <a:fillRect/>
          </a:stretch>
        </p:blipFill>
        <p:spPr>
          <a:xfrm>
            <a:off x="7251065" y="768985"/>
            <a:ext cx="2930525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9295" y="331470"/>
            <a:ext cx="106210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year Questions</a:t>
            </a:r>
            <a:endParaRPr lang="en-I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I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Define factor of Safety-oct 2019,2017</a:t>
            </a:r>
            <a:endParaRPr lang="en-I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I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list any 4 Design factors-oct 2018</a:t>
            </a:r>
            <a:endParaRPr lang="en-I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I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3.Design stress-2010 revision</a:t>
            </a:r>
            <a:endParaRPr lang="en-I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Presentation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Gadha</cp:lastModifiedBy>
  <cp:revision>2</cp:revision>
  <dcterms:created xsi:type="dcterms:W3CDTF">2020-06-19T09:27:27Z</dcterms:created>
  <dcterms:modified xsi:type="dcterms:W3CDTF">2020-06-19T09:30:10Z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