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4c2575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4c2575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806f35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806f35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ed6dbb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ed6dbb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806f35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806f35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ed6db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ed6db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806f35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4806f35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806f359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806f35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aifmohammad.com/WebPages/EmotionIntensity-SharedTask.html" TargetMode="External"/><Relationship Id="rId4" Type="http://schemas.openxmlformats.org/officeDocument/2006/relationships/hyperlink" Target="https://plotly.com/python/creating-and-updating-figures/" TargetMode="External"/><Relationship Id="rId5" Type="http://schemas.openxmlformats.org/officeDocument/2006/relationships/hyperlink" Target="http://docs.tweepy.org/en/latest/" TargetMode="External"/><Relationship Id="rId6" Type="http://schemas.openxmlformats.org/officeDocument/2006/relationships/hyperlink" Target="https://docs.python.org/3/howto/regex.html" TargetMode="External"/><Relationship Id="rId7" Type="http://schemas.openxmlformats.org/officeDocument/2006/relationships/hyperlink" Target="https://dash.plotly.com/basic-callbac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Emotional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Project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409575" y="3978750"/>
            <a:ext cx="3429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Melpadi Sreeram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Aditya Gupta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Aishvarya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80850" y="2315800"/>
            <a:ext cx="76887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Task is to build a model for Scraping Twitter posts, and to detect the emotions characterized by it.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Upon building the model, it is then utilized to build a Web tool and a Live-Streaming Dashboard.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80850" y="2315800"/>
            <a:ext cx="76887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basically needs all the inbuilt libraries present in Jupyter Notebook, and extra ones such as- autoviml, regex, sklearn, tweepy etc.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web-apps, it needs Flask and Dash.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138100"/>
            <a:ext cx="76887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Project includes 3 stages, ML model, Scraping tweets, And the Web Tools.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ML model Contains the Training and Emotion predicting methods.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Scraper contains methods to access twitter tweets for a keyword.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Web-tools are built: One for Detecting the emotion, The other is the Live Streaming Dashboard.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2025" y="2305925"/>
            <a:ext cx="85395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takes </a:t>
            </a:r>
            <a:r>
              <a:rPr lang="en" sz="1600"/>
              <a:t>“Emotion Intensity in Tweets” dataset from WASSA 2017</a:t>
            </a:r>
            <a:endParaRPr sz="21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Preprocessing is done by removing retweet-status, @tags, return-chars, special characters, emoticons etc., and Auto_NLP is performed to get correct hyperparameters.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access twitter data by using tweepy API to get the tweets for a keyword, and the most recent trending terms/hashtags.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2177600"/>
            <a:ext cx="76887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Flask API is used as the home page, which leads to both the Web-tools.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Emotion-Detecting tool is also built through Flask.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Meanwhile, the Dashboard uses Plotly-Dash for building the app.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Dashboard compares the live tweet trends of two topics simultaneously.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the tools are deployed on two Heroku Apps.*</a:t>
            </a:r>
            <a:endParaRPr sz="16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12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79550" y="126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Challenges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700" y="1864625"/>
            <a:ext cx="80766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ML model attained an accuracy of 80%, as the dataset required for our model wasn’t very pure.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the dash app was not easy as we were exposed to it recently. Same goes for Heroku.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Live Streaming in the dashboard was a challenge to us, as we had to seek and use new </a:t>
            </a:r>
            <a:r>
              <a:rPr lang="en" sz="1600"/>
              <a:t>Data Structures</a:t>
            </a:r>
            <a:r>
              <a:rPr lang="en" sz="1600"/>
              <a:t> (Deque) to display the  streaming properly.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http://saifmohammad.com/WebPages/EmotionIntensity-SharedTask.html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https://plotly.com/python/creating-and-updating-figures/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http://docs.tweepy.org/en/latest/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https://docs.python.org/3/howto/regex.html</a:t>
            </a:r>
            <a:endParaRPr sz="22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https://dash.plotly.com/basic-callbacks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