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2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1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35" y="72"/>
      </p:cViewPr>
      <p:guideLst>
        <p:guide orient="horz" pos="1253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2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5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4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3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7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5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5429-7CAC-4338-909C-3DA230BE24F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C94C-FD98-4FE5-AD7D-1ED48C81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8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t="2286" r="17746" b="16381"/>
          <a:stretch/>
        </p:blipFill>
        <p:spPr>
          <a:xfrm>
            <a:off x="248217" y="235135"/>
            <a:ext cx="2880000" cy="3627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8217" y="1541115"/>
            <a:ext cx="887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가계부 어플리케이션</a:t>
            </a:r>
            <a:endParaRPr lang="en-US" altLang="ko-KR" sz="6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4686" y="5421089"/>
            <a:ext cx="428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2011136050 </a:t>
            </a:r>
            <a:r>
              <a:rPr lang="ko-KR" altLang="en-US" sz="3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박진찬</a:t>
            </a:r>
            <a:endParaRPr lang="en-US" altLang="ko-KR" sz="3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2011136140 </a:t>
            </a:r>
            <a:r>
              <a:rPr lang="ko-KR" altLang="en-US" sz="3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홍대범</a:t>
            </a:r>
            <a:endParaRPr lang="en-US" altLang="ko-KR" sz="3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8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6050" y="973475"/>
            <a:ext cx="418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내용</a:t>
            </a:r>
            <a:endParaRPr lang="en-US" altLang="ko-KR" sz="6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5188" y="1989138"/>
            <a:ext cx="9839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서버 환경 구축 및 외부 </a:t>
            </a:r>
            <a:r>
              <a:rPr lang="en-US" altLang="ko-KR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 </a:t>
            </a:r>
            <a:r>
              <a:rPr lang="ko-KR" altLang="en-US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</a:t>
            </a:r>
            <a:endParaRPr lang="en-US" altLang="ko-KR" sz="4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회원가입 및 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로그인</a:t>
            </a:r>
            <a:endParaRPr lang="en-US" altLang="ko-KR" sz="4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(</a:t>
            </a:r>
            <a:r>
              <a:rPr lang="en-US" altLang="ko-KR" sz="4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BroadcastReceiver</a:t>
            </a:r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- SMS 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인증</a:t>
            </a:r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altLang="ko-KR" sz="4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수입 및 지출 내역 확인</a:t>
            </a:r>
            <a:endParaRPr lang="en-US" altLang="ko-KR" sz="4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내부 </a:t>
            </a:r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사용하여 </a:t>
            </a:r>
            <a:endParaRPr lang="en-US" altLang="ko-KR" sz="4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ID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별 수입 및 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지출 내역 </a:t>
            </a:r>
            <a:r>
              <a:rPr lang="ko-KR" altLang="en-US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저장</a:t>
            </a:r>
            <a:r>
              <a:rPr lang="en-US" altLang="ko-KR" sz="4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t="2286" r="17746" b="16381"/>
          <a:stretch/>
        </p:blipFill>
        <p:spPr>
          <a:xfrm>
            <a:off x="209029" y="235135"/>
            <a:ext cx="1143228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98" y="2002193"/>
            <a:ext cx="1057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환경 구축 및 외부 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4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257" y="235135"/>
            <a:ext cx="887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  <a:endParaRPr lang="en-US" altLang="ko-KR" sz="6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33835" y="2872597"/>
            <a:ext cx="8611161" cy="3573418"/>
            <a:chOff x="2033835" y="2872597"/>
            <a:chExt cx="8611161" cy="3573418"/>
          </a:xfrm>
        </p:grpSpPr>
        <p:grpSp>
          <p:nvGrpSpPr>
            <p:cNvPr id="5" name="그룹 4"/>
            <p:cNvGrpSpPr/>
            <p:nvPr/>
          </p:nvGrpSpPr>
          <p:grpSpPr>
            <a:xfrm>
              <a:off x="2262462" y="2872597"/>
              <a:ext cx="8382534" cy="3573418"/>
              <a:chOff x="2555760" y="2697024"/>
              <a:chExt cx="7673046" cy="4308821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555760" y="3872719"/>
                <a:ext cx="7673046" cy="3133126"/>
                <a:chOff x="2135188" y="2472671"/>
                <a:chExt cx="8242920" cy="3808419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2135188" y="2472671"/>
                  <a:ext cx="8018101" cy="2932529"/>
                  <a:chOff x="2135188" y="2691309"/>
                  <a:chExt cx="8018101" cy="2932529"/>
                </a:xfrm>
              </p:grpSpPr>
              <p:pic>
                <p:nvPicPr>
                  <p:cNvPr id="13" name="그림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7245" y="2691309"/>
                    <a:ext cx="1356044" cy="2932529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35188" y="3610875"/>
                    <a:ext cx="1705155" cy="1705155"/>
                  </a:xfrm>
                  <a:prstGeom prst="rect">
                    <a:avLst/>
                  </a:prstGeom>
                </p:spPr>
              </p:pic>
              <p:sp>
                <p:nvSpPr>
                  <p:cNvPr id="15" name="오른쪽 화살표 14"/>
                  <p:cNvSpPr/>
                  <p:nvPr/>
                </p:nvSpPr>
                <p:spPr>
                  <a:xfrm>
                    <a:off x="3956005" y="4063043"/>
                    <a:ext cx="1595887" cy="189064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오른쪽 화살표 15"/>
                  <p:cNvSpPr/>
                  <p:nvPr/>
                </p:nvSpPr>
                <p:spPr>
                  <a:xfrm rot="10800000">
                    <a:off x="3956004" y="4534620"/>
                    <a:ext cx="1595887" cy="189064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오른쪽 화살표 16"/>
                  <p:cNvSpPr/>
                  <p:nvPr/>
                </p:nvSpPr>
                <p:spPr>
                  <a:xfrm>
                    <a:off x="7085696" y="4063043"/>
                    <a:ext cx="1595887" cy="189064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오른쪽 화살표 17"/>
                  <p:cNvSpPr/>
                  <p:nvPr/>
                </p:nvSpPr>
                <p:spPr>
                  <a:xfrm rot="10800000">
                    <a:off x="7085695" y="4534620"/>
                    <a:ext cx="1595887" cy="189064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>
                    <a:off x="5667554" y="3700733"/>
                    <a:ext cx="1302480" cy="13543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PHP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2135189" y="4982506"/>
                  <a:ext cx="1820813" cy="947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600" b="1" dirty="0" smtClean="0">
                      <a:latin typeface="HY중고딕" panose="02030600000101010101" pitchFamily="18" charset="-127"/>
                      <a:ea typeface="HY중고딕" panose="02030600000101010101" pitchFamily="18" charset="-127"/>
                    </a:rPr>
                    <a:t>server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672954" y="5333770"/>
                  <a:ext cx="1705154" cy="947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600" b="1" dirty="0" smtClean="0">
                      <a:latin typeface="HY중고딕" panose="02030600000101010101" pitchFamily="18" charset="-127"/>
                      <a:ea typeface="HY중고딕" panose="02030600000101010101" pitchFamily="18" charset="-127"/>
                    </a:rPr>
                    <a:t>user</a:t>
                  </a:r>
                </a:p>
              </p:txBody>
            </p:sp>
          </p:grp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760" y="2697024"/>
                <a:ext cx="1564092" cy="1564092"/>
              </a:xfrm>
              <a:prstGeom prst="rect">
                <a:avLst/>
              </a:prstGeom>
            </p:spPr>
          </p:pic>
          <p:sp>
            <p:nvSpPr>
              <p:cNvPr id="21" name="오른쪽 화살표 20"/>
              <p:cNvSpPr/>
              <p:nvPr/>
            </p:nvSpPr>
            <p:spPr>
              <a:xfrm rot="16200000">
                <a:off x="2934640" y="4313629"/>
                <a:ext cx="412287" cy="218916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 rot="5400000">
                <a:off x="3286409" y="4313630"/>
                <a:ext cx="412287" cy="218916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296818" y="5234268"/>
              <a:ext cx="1851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사용자 정보</a:t>
              </a:r>
              <a:endPara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40512" y="5260315"/>
              <a:ext cx="1851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sql</a:t>
              </a:r>
              <a:r>
                <a:rPr lang="ko-KR" altLang="en-US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문 수행</a:t>
              </a:r>
              <a:endPara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33835" y="4087814"/>
              <a:ext cx="1851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Data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1960" y="4086990"/>
              <a:ext cx="1851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Data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25125" y="4379406"/>
              <a:ext cx="1851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sql</a:t>
              </a:r>
              <a:r>
                <a:rPr lang="ko-KR" altLang="en-US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문 수행</a:t>
              </a:r>
              <a:endPara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02868" y="4344237"/>
              <a:ext cx="1851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요청 정보</a:t>
              </a:r>
              <a:endPara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5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t="2286" r="17746" b="16381"/>
          <a:stretch/>
        </p:blipFill>
        <p:spPr>
          <a:xfrm>
            <a:off x="209029" y="235135"/>
            <a:ext cx="1143228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6050" y="1989138"/>
            <a:ext cx="1057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및 로그인 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(SMS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257" y="235135"/>
            <a:ext cx="887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  <a:endParaRPr lang="en-US" altLang="ko-KR" sz="6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2256" y="3008915"/>
            <a:ext cx="8032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입력한 휴대폰 번호로 </a:t>
            </a:r>
            <a:endParaRPr lang="en-US" altLang="ko-KR" sz="3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SMS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전송하여 본인인증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진행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(</a:t>
            </a:r>
            <a:r>
              <a:rPr lang="en-US" altLang="ko-KR" sz="3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BroadcastReceiver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통해 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5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SMS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인증번호 자동 입력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68" y="2843674"/>
            <a:ext cx="1769114" cy="33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t="2286" r="17746" b="16381"/>
          <a:stretch/>
        </p:blipFill>
        <p:spPr>
          <a:xfrm>
            <a:off x="209029" y="235135"/>
            <a:ext cx="1143228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6050" y="1989138"/>
            <a:ext cx="1057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수입 및 지출 수단별 내역 입력 및 조회</a:t>
            </a:r>
            <a:endParaRPr lang="en-US" altLang="ko-KR" sz="4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257" y="235135"/>
            <a:ext cx="887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  <a:endParaRPr lang="en-US" altLang="ko-KR" sz="6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5"/>
          <a:stretch/>
        </p:blipFill>
        <p:spPr>
          <a:xfrm>
            <a:off x="1352257" y="3182815"/>
            <a:ext cx="2520000" cy="2198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256" y="3167176"/>
            <a:ext cx="8032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현금 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카드와 같이 사용 수단에 따른 지출 및 수입 내역 조회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내부 데이터베이스를 이용하여 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5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ID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별 각각의 수입 및 지출 내역 조회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t="2286" r="17746" b="16381"/>
          <a:stretch/>
        </p:blipFill>
        <p:spPr>
          <a:xfrm>
            <a:off x="209029" y="235135"/>
            <a:ext cx="1143228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6050" y="1989138"/>
            <a:ext cx="1057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카테고리 별 지출 내역 입력 및 조회</a:t>
            </a:r>
            <a:endParaRPr lang="en-US" altLang="ko-KR" sz="4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257" y="235135"/>
            <a:ext cx="887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  <a:endParaRPr lang="en-US" altLang="ko-KR" sz="6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0"/>
          <a:stretch/>
        </p:blipFill>
        <p:spPr>
          <a:xfrm>
            <a:off x="1352257" y="3057509"/>
            <a:ext cx="2613074" cy="2191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256" y="3246308"/>
            <a:ext cx="80325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학비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식비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의류비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5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기타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생활비로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나누어 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카테고리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별로 </a:t>
            </a:r>
            <a:r>
              <a:rPr lang="ko-KR" altLang="en-US" sz="35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 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내역 조회</a:t>
            </a:r>
            <a:endParaRPr lang="en-US" altLang="ko-KR" sz="3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1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7971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    연</a:t>
            </a:r>
            <a:endParaRPr lang="en-US" altLang="ko-KR" sz="6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8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175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Chan Park</dc:creator>
  <cp:lastModifiedBy>Windows 사용자</cp:lastModifiedBy>
  <cp:revision>30</cp:revision>
  <dcterms:created xsi:type="dcterms:W3CDTF">2016-10-19T05:37:11Z</dcterms:created>
  <dcterms:modified xsi:type="dcterms:W3CDTF">2016-12-22T01:33:31Z</dcterms:modified>
</cp:coreProperties>
</file>