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9" r:id="rId4"/>
    <p:sldId id="260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02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0D3D17-4AD1-495F-BDF4-215BBE9B5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0114D55-AE17-420B-8FCE-E80FFD55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30D931-1864-4DBD-8A6F-400D326E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265331A-CB24-462D-AA9F-8AF002C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A22793-5559-43FB-8351-78CA95C1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0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0E36EB-9141-4ECA-975D-5EF610A8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24BCF08-8ABF-4985-8052-0E842CF8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8C9ECB-0E1F-440C-BEBD-E68039CF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6AC97CF-AED1-49C7-AD4A-F9DD8DFA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5A7F6D-08B4-47F9-8ED9-B1A9AA9A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6F5523C-F6F5-4F75-83F8-BEB328B1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04A5F73-3E15-43F2-A0D6-72BBC9982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9557EA7-DB78-45B2-AB48-684BD21C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887E14-8D82-47F8-AD7E-4470D75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920A07B-CA1F-42ED-9EB4-C741CA39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7F69A9-A969-431F-B5B0-8E89FFBD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CA3A42-8AC4-4077-881E-5DDC2F73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84F576-86EA-48E2-91EC-1E7716C2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C6F1219-BECE-433B-B9B0-C76966B3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203D7E-5F7C-4336-8F0D-2DC5268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1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7AC77E-1E8A-4132-B50C-00786CE2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F906BBE-9879-46DF-9047-B73D3F42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7A72EA-049E-4A8E-902F-24895E10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B96FC97-D806-48C5-8AF8-86F0F2A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8788E1-D84B-4591-B86F-FB2FA637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4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6CF27B-89EA-4BD6-94DC-ACCE0F32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A307E35-49D5-4681-BFA3-D4353D2F8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3A25CB6-503A-44F5-926B-FEA52246D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76FB49F-293D-47BB-A2D1-BFC9EBFE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D357D2B-EE61-4CF7-89F0-D4F4C19A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2A1B64-0F8C-4ED2-A417-2612DB37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FC6B38-1295-43E3-B4CF-577F4391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1CB2F9-EB4E-4C8C-8A34-59565D9C1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A3CCB78-9124-4168-98EC-E55587067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552D1D3-715F-47F0-B073-D5865EE0A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55BF319-7777-471F-893B-10ED52D68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7F6B719-9FC3-4B12-BE52-A016A768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036CF78-559C-45A6-AFA9-D4778737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6010454-C91D-4262-8ACE-988192CA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0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DCB682-F5DD-4F94-9281-DF7FAD9B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990B54F-395F-44D8-8DB6-62AD8009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AF1CE0C-5B5B-410D-AC0A-E2754012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8F60F6F-8195-4338-AF1C-B3435875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30223C9-6F56-43A6-AE84-FFB283C1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E3EBBAA-497D-46E0-B7CA-C7084270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3735CFC-D58A-4A32-9BFA-8109381F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88D4E4-81DD-4D2A-8B28-3BF176F7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CF286E-7543-436E-BA99-BFC93473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4981568-38E0-43C3-81DB-8B25FCED4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FD62E7E-E66B-445B-9713-750BB7D4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0CCC9D9-2033-4849-9F75-2453C326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68C0B2A-32F0-45C1-A580-AE886E89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2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D4F0D-0F5D-4C3B-8F40-ED7D3C16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6CB8E37-7DE8-42FB-899A-CD5D0170B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238375-302E-4369-997D-5F22887D1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0ABE50-1F54-455A-98B8-642F386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65083F-8E15-4D15-BCF1-99901E39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E725BE6-0541-4840-A50A-8C48EEE9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36F9AA3-0884-4161-8E21-D57C09B4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13D6F0-F708-4A9C-A874-3870E380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E9FCC3-87E3-4ADA-86CB-6AA69F3A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F08E-D14B-4F0F-9A0C-D1FFA7F3D8C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620672-E2D4-4B34-9B72-C40DABD20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AD5381-5B21-4045-A3AC-FC5AF7600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228E-9192-4C01-B85C-C8F98337D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8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6909" y="1902550"/>
            <a:ext cx="51094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/>
              <a:t>음악추천게시판</a:t>
            </a:r>
            <a:endParaRPr lang="en-US" altLang="ko-KR" sz="5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33166" y="3877989"/>
            <a:ext cx="361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201723790 </a:t>
            </a:r>
            <a:r>
              <a:rPr lang="ko-KR" altLang="en-US" b="1" dirty="0" smtClean="0"/>
              <a:t>김민우</a:t>
            </a:r>
            <a:endParaRPr lang="en-US" altLang="ko-KR" b="1" dirty="0" smtClean="0"/>
          </a:p>
          <a:p>
            <a:r>
              <a:rPr lang="en-US" altLang="ko-KR" b="1" dirty="0" smtClean="0"/>
              <a:t>201312363 </a:t>
            </a:r>
            <a:r>
              <a:rPr lang="ko-KR" altLang="en-US" b="1" dirty="0" err="1" smtClean="0"/>
              <a:t>김대관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455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웹프로젝트\댓글(실시간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16" y="271739"/>
            <a:ext cx="9088370" cy="60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4383" y="177320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게시판 </a:t>
            </a:r>
            <a:r>
              <a:rPr lang="ko-KR" altLang="en-US" b="1" dirty="0" err="1" smtClean="0"/>
              <a:t>댓글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3234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웹프로젝트\메인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8" y="109330"/>
            <a:ext cx="11267661" cy="67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9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4878" y="3428999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추천게시</a:t>
            </a:r>
            <a:r>
              <a:rPr lang="ko-KR" altLang="en-US" b="1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4878" y="5867400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유튜브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바로가기</a:t>
            </a:r>
            <a:endParaRPr lang="en-US" altLang="ko-KR" b="1" dirty="0" smtClean="0"/>
          </a:p>
        </p:txBody>
      </p:sp>
      <p:pic>
        <p:nvPicPr>
          <p:cNvPr id="8194" name="Picture 2" descr="C:\Users\user\Desktop\웹프로젝트\KakaoTalk_20201216_1553518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31" y="0"/>
            <a:ext cx="4737533" cy="671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ADC8E4A-B05F-448D-8FD9-9E8450B1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285"/>
            <a:ext cx="6969211" cy="5763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1130" y="1252330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pic>
        <p:nvPicPr>
          <p:cNvPr id="1026" name="Picture 2" descr="C:\Users\user\Desktop\웹프로젝트\로그인실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26" y="2425491"/>
            <a:ext cx="6248400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8308" y="1252330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실패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6550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웹프로젝트\로그인성공(드롭다운 로그아웃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75" y="1238664"/>
            <a:ext cx="10059987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웹프로젝트\로그아웃(커맨드실행됨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7" y="3837263"/>
            <a:ext cx="10130045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4383" y="177320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로그아</a:t>
            </a:r>
            <a:r>
              <a:rPr lang="ko-KR" altLang="en-US" b="1" dirty="0"/>
              <a:t>웃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8926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6712" y="815008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회원가입</a:t>
            </a:r>
            <a:endParaRPr lang="en-US" altLang="ko-KR" b="1" dirty="0" smtClean="0"/>
          </a:p>
        </p:txBody>
      </p:sp>
      <p:pic>
        <p:nvPicPr>
          <p:cNvPr id="9218" name="Picture 2" descr="C:\Users\user\Desktop\웹프로젝트\중복체크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02" y="229354"/>
            <a:ext cx="6427483" cy="34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user\Desktop\웹프로젝트\중복체크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02" y="3379787"/>
            <a:ext cx="6427483" cy="336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6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웹프로젝트\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3" y="735496"/>
            <a:ext cx="5631691" cy="57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4383" y="177320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게시판</a:t>
            </a:r>
            <a:endParaRPr lang="en-US" altLang="ko-KR" b="1" dirty="0" smtClean="0"/>
          </a:p>
        </p:txBody>
      </p:sp>
      <p:pic>
        <p:nvPicPr>
          <p:cNvPr id="4" name="Picture 2" descr="C:\Users\user\Desktop\웹프로젝트\게시글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38" y="855038"/>
            <a:ext cx="5955032" cy="600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3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user\Desktop\KakaoTalk_20201216_1530342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9" y="464333"/>
            <a:ext cx="5638988" cy="59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웹프로젝트\KakaoTalk_20201216_1532486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36" y="789550"/>
            <a:ext cx="5233090" cy="564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4383" y="95001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게시판 </a:t>
            </a:r>
            <a:r>
              <a:rPr lang="ko-KR" altLang="en-US" b="1" dirty="0" err="1" smtClean="0"/>
              <a:t>글수정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3713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\Desktop\웹프로젝트\게시글삭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2" y="872364"/>
            <a:ext cx="4861961" cy="481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웹프로젝트\글삭제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987" y="590583"/>
            <a:ext cx="5554247" cy="538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4383" y="177320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게시판 </a:t>
            </a:r>
            <a:r>
              <a:rPr lang="ko-KR" altLang="en-US" b="1" dirty="0" err="1" smtClean="0"/>
              <a:t>글삭제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060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</Words>
  <Application>Microsoft Office PowerPoint</Application>
  <PresentationFormat>사용자 지정</PresentationFormat>
  <Paragraphs>13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대관</dc:creator>
  <cp:lastModifiedBy>user</cp:lastModifiedBy>
  <cp:revision>13</cp:revision>
  <dcterms:created xsi:type="dcterms:W3CDTF">2020-10-27T14:36:50Z</dcterms:created>
  <dcterms:modified xsi:type="dcterms:W3CDTF">2020-12-16T06:56:55Z</dcterms:modified>
</cp:coreProperties>
</file>