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61" r:id="rId4"/>
    <p:sldId id="260" r:id="rId5"/>
    <p:sldId id="262" r:id="rId6"/>
    <p:sldId id="264" r:id="rId7"/>
    <p:sldId id="267" r:id="rId8"/>
    <p:sldId id="268" r:id="rId9"/>
    <p:sldId id="270" r:id="rId10"/>
    <p:sldId id="271" r:id="rId11"/>
    <p:sldId id="272" r:id="rId12"/>
    <p:sldId id="265" r:id="rId13"/>
    <p:sldId id="266" r:id="rId14"/>
    <p:sldId id="269" r:id="rId15"/>
    <p:sldId id="257" r:id="rId16"/>
    <p:sldId id="25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02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98D4-477D-4B6A-9832-7E6EA849DAB6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B9BD3-2987-4E49-9BCD-95AC23806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7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2240" y="6237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2240" y="6237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microsoft.com/office/2007/relationships/hdphoto" Target="../media/hdphoto2.wdp"/><Relationship Id="rId12" Type="http://schemas.openxmlformats.org/officeDocument/2006/relationships/image" Target="../media/image26.png"/><Relationship Id="rId17" Type="http://schemas.microsoft.com/office/2007/relationships/hdphoto" Target="../media/hdphoto5.wdp"/><Relationship Id="rId2" Type="http://schemas.openxmlformats.org/officeDocument/2006/relationships/image" Target="../media/image2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microsoft.com/office/2007/relationships/hdphoto" Target="../media/hdphoto3.wdp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609329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발표자 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강남규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369935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kumimoji="0" lang="ko-KR" altLang="en-US" sz="2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팀버튼</a:t>
            </a:r>
            <a:r>
              <a:rPr kumimoji="0"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조 </a:t>
            </a:r>
            <a:r>
              <a:rPr kumimoji="0"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65313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웹 및 모바일 최신기술 최종발표</a:t>
            </a:r>
            <a:endParaRPr lang="en-US" altLang="ko-KR" sz="4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개발 내용 </a:t>
            </a:r>
            <a:r>
              <a:rPr lang="en-US" altLang="ko-KR" dirty="0"/>
              <a:t>- </a:t>
            </a:r>
            <a:r>
              <a:rPr lang="ko-KR" altLang="en-US" dirty="0"/>
              <a:t>소프트웨어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826631"/>
            <a:ext cx="8229600" cy="460648"/>
          </a:xfrm>
        </p:spPr>
        <p:txBody>
          <a:bodyPr/>
          <a:lstStyle/>
          <a:p>
            <a:pPr lvl="0"/>
            <a:r>
              <a:rPr lang="ko-KR" altLang="en-US" b="1" dirty="0"/>
              <a:t>블루투스를 이용한 </a:t>
            </a:r>
            <a:r>
              <a:rPr lang="ko-KR" altLang="en-US" b="1" dirty="0" err="1"/>
              <a:t>아두이노의</a:t>
            </a:r>
            <a:r>
              <a:rPr lang="ko-KR" altLang="en-US" b="1" dirty="0"/>
              <a:t> </a:t>
            </a:r>
            <a:r>
              <a:rPr lang="en-US" altLang="ko-KR" b="1" dirty="0" err="1"/>
              <a:t>WiFi</a:t>
            </a:r>
            <a:r>
              <a:rPr lang="en-US" altLang="ko-KR" b="1" dirty="0"/>
              <a:t> </a:t>
            </a:r>
            <a:r>
              <a:rPr lang="ko-KR" altLang="en-US" b="1" dirty="0"/>
              <a:t>설정 및 기기 등록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55" y="259147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Content Placeholder 5"/>
          <p:cNvSpPr>
            <a:spLocks noGrp="1"/>
          </p:cNvSpPr>
          <p:nvPr>
            <p:ph idx="1"/>
          </p:nvPr>
        </p:nvSpPr>
        <p:spPr>
          <a:xfrm>
            <a:off x="278758" y="1334657"/>
            <a:ext cx="8229600" cy="46064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앱 관련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32240" y="6237312"/>
            <a:ext cx="2133600" cy="365125"/>
          </a:xfrm>
        </p:spPr>
        <p:txBody>
          <a:bodyPr/>
          <a:lstStyle/>
          <a:p>
            <a:fld id="{3A2F0832-F084-422D-97D1-AF848F4F2C34}" type="slidenum">
              <a:rPr lang="en-US" smtClean="0"/>
              <a:t>9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3029466"/>
            <a:ext cx="1133104" cy="1866900"/>
          </a:xfrm>
          <a:prstGeom prst="rect">
            <a:avLst/>
          </a:prstGeom>
        </p:spPr>
      </p:pic>
      <p:pic>
        <p:nvPicPr>
          <p:cNvPr id="32" name="Picture 4" descr="arduino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2" y="302761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94" y="3251734"/>
            <a:ext cx="2699792" cy="658749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9" idx="1"/>
            <a:endCxn id="32" idx="3"/>
          </p:cNvCxnSpPr>
          <p:nvPr/>
        </p:nvCxnSpPr>
        <p:spPr>
          <a:xfrm flipH="1">
            <a:off x="2405692" y="3962916"/>
            <a:ext cx="4758596" cy="17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5684" y="4090701"/>
            <a:ext cx="36773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사용자의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설정들</a:t>
            </a:r>
          </a:p>
        </p:txBody>
      </p:sp>
    </p:spTree>
    <p:extLst>
      <p:ext uri="{BB962C8B-B14F-4D97-AF65-F5344CB8AC3E}">
        <p14:creationId xmlns:p14="http://schemas.microsoft.com/office/powerpoint/2010/main" val="97812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시연영상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7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5652" y="3140968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5150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styles </a:t>
            </a:r>
            <a:r>
              <a:rPr lang="en-US" b="1" dirty="0"/>
              <a:t>-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styles </a:t>
            </a:r>
            <a:r>
              <a:rPr lang="en-US" b="1" dirty="0"/>
              <a:t>-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styles </a:t>
            </a:r>
            <a:r>
              <a:rPr lang="en-US" b="1" dirty="0"/>
              <a:t>-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619672" y="2852936"/>
            <a:ext cx="6563072" cy="460648"/>
          </a:xfrm>
        </p:spPr>
        <p:txBody>
          <a:bodyPr/>
          <a:lstStyle/>
          <a:p>
            <a:pPr marL="457200" lvl="0" indent="-457200">
              <a:buAutoNum type="arabicPeriod"/>
            </a:pPr>
            <a:r>
              <a:rPr lang="ko-KR" altLang="en-US" b="1" dirty="0"/>
              <a:t>조원소개</a:t>
            </a:r>
            <a:endParaRPr lang="en-US" altLang="ko-KR" b="1" dirty="0"/>
          </a:p>
          <a:p>
            <a:pPr marL="457200" lvl="0" indent="-457200">
              <a:buAutoNum type="arabicPeriod"/>
            </a:pPr>
            <a:endParaRPr lang="en-US" altLang="ko-KR" b="1" dirty="0"/>
          </a:p>
          <a:p>
            <a:pPr marL="457200" lvl="0" indent="-457200">
              <a:buAutoNum type="arabicPeriod"/>
            </a:pPr>
            <a:r>
              <a:rPr lang="ko-KR" altLang="en-US" b="1" dirty="0">
                <a:latin typeface="Arial" pitchFamily="34" charset="0"/>
                <a:cs typeface="Arial" pitchFamily="34" charset="0"/>
              </a:rPr>
              <a:t>주제소개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AutoNum type="arabicPeriod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AutoNum type="arabicPeriod"/>
            </a:pPr>
            <a:r>
              <a:rPr lang="ko-KR" altLang="en-US" b="1" dirty="0"/>
              <a:t>개발내용</a:t>
            </a:r>
            <a:endParaRPr lang="en-US" altLang="ko-KR" b="1" dirty="0"/>
          </a:p>
          <a:p>
            <a:pPr marL="457200" lvl="0" indent="-457200">
              <a:buAutoNum type="arabicPeriod"/>
            </a:pPr>
            <a:endParaRPr lang="en-US" altLang="ko-KR" b="1" dirty="0"/>
          </a:p>
          <a:p>
            <a:pPr marL="457200" lvl="0" indent="-457200">
              <a:buAutoNum type="arabicPeriod"/>
            </a:pPr>
            <a:r>
              <a:rPr lang="ko-KR" altLang="en-US" b="1" dirty="0">
                <a:latin typeface="Arial" pitchFamily="34" charset="0"/>
                <a:cs typeface="Arial" pitchFamily="34" charset="0"/>
              </a:rPr>
              <a:t>시연영상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AutoNum type="arabicPeriod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AutoNum type="arabicPeriod"/>
            </a:pPr>
            <a:r>
              <a:rPr lang="en-US" altLang="ko-KR" b="1" dirty="0" err="1"/>
              <a:t>QnA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9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조원소개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131840" y="1853348"/>
            <a:ext cx="6563072" cy="460648"/>
          </a:xfrm>
        </p:spPr>
        <p:txBody>
          <a:bodyPr/>
          <a:lstStyle/>
          <a:p>
            <a:pPr lvl="0"/>
            <a:r>
              <a:rPr lang="en-US" altLang="ko-KR" b="1" dirty="0"/>
              <a:t>20120678 </a:t>
            </a:r>
            <a:r>
              <a:rPr lang="ko-KR" altLang="en-US" b="1" dirty="0" err="1"/>
              <a:t>성호기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person free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2249016" cy="2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3131840" y="3711246"/>
            <a:ext cx="6563072" cy="460648"/>
          </a:xfrm>
        </p:spPr>
        <p:txBody>
          <a:bodyPr/>
          <a:lstStyle/>
          <a:p>
            <a:pPr lvl="0"/>
            <a:r>
              <a:rPr lang="en-US" altLang="ko-KR" b="1" dirty="0"/>
              <a:t>20120005 </a:t>
            </a:r>
            <a:r>
              <a:rPr lang="ko-KR" altLang="en-US" b="1" dirty="0" err="1"/>
              <a:t>강남규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person free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66618"/>
            <a:ext cx="2249016" cy="2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1"/>
          <p:cNvSpPr>
            <a:spLocks noGrp="1"/>
          </p:cNvSpPr>
          <p:nvPr>
            <p:ph idx="1"/>
          </p:nvPr>
        </p:nvSpPr>
        <p:spPr>
          <a:xfrm>
            <a:off x="3131840" y="5542219"/>
            <a:ext cx="6563072" cy="460648"/>
          </a:xfrm>
        </p:spPr>
        <p:txBody>
          <a:bodyPr/>
          <a:lstStyle/>
          <a:p>
            <a:pPr lvl="0"/>
            <a:r>
              <a:rPr lang="en-US" altLang="ko-KR" b="1" dirty="0"/>
              <a:t>20120656 </a:t>
            </a:r>
            <a:r>
              <a:rPr lang="ko-KR" altLang="en-US" b="1" dirty="0"/>
              <a:t>서민호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" descr="person free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97591"/>
            <a:ext cx="2249016" cy="2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81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주제소개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39986" y="1278577"/>
            <a:ext cx="2989312" cy="460648"/>
          </a:xfrm>
        </p:spPr>
        <p:txBody>
          <a:bodyPr/>
          <a:lstStyle/>
          <a:p>
            <a:r>
              <a:rPr lang="en-US" altLang="ko-KR" sz="3200" dirty="0"/>
              <a:t>PLANTSITTER </a:t>
            </a:r>
            <a:endParaRPr lang="ko-KR" altLang="en-US" sz="3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192" y="1908604"/>
            <a:ext cx="2554888" cy="26506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51720" y="4998595"/>
            <a:ext cx="6365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스마트폰에서 원격으로 화분을 관리할 수 있는 어플과</a:t>
            </a:r>
            <a:endParaRPr lang="en-US" altLang="ko-KR" sz="2000" b="1" dirty="0"/>
          </a:p>
          <a:p>
            <a:r>
              <a:rPr lang="ko-KR" altLang="en-US" sz="2000" b="1" dirty="0"/>
              <a:t>  화분의 상태를 알려줄 </a:t>
            </a:r>
            <a:r>
              <a:rPr lang="ko-KR" altLang="en-US" sz="2000" b="1" dirty="0" err="1"/>
              <a:t>아두이노</a:t>
            </a:r>
            <a:r>
              <a:rPr lang="ko-KR" altLang="en-US" sz="2000" b="1" dirty="0"/>
              <a:t> 기반의 기기 제작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66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2210" y="81716"/>
            <a:ext cx="9144000" cy="1069514"/>
          </a:xfrm>
        </p:spPr>
        <p:txBody>
          <a:bodyPr/>
          <a:lstStyle/>
          <a:p>
            <a:r>
              <a:rPr lang="ko-KR" altLang="en-US" dirty="0"/>
              <a:t>주제소개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4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91" y="1830837"/>
            <a:ext cx="1521066" cy="152106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833790" y="1821374"/>
            <a:ext cx="1628800" cy="1628800"/>
            <a:chOff x="2141869" y="2898532"/>
            <a:chExt cx="1628800" cy="1628800"/>
          </a:xfrm>
        </p:grpSpPr>
        <p:pic>
          <p:nvPicPr>
            <p:cNvPr id="10" name="Picture 18" descr="arduino fre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1869" y="2898532"/>
              <a:ext cx="1628800" cy="16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423220" y="40439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아두이노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050346" y="1603218"/>
            <a:ext cx="1748685" cy="2122549"/>
            <a:chOff x="4507493" y="1628800"/>
            <a:chExt cx="1748685" cy="2122549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493" y="1628800"/>
              <a:ext cx="1748685" cy="174868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965207" y="3382017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웹 서버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-195259" y="1849593"/>
            <a:ext cx="1506842" cy="1876174"/>
            <a:chOff x="7179958" y="4360460"/>
            <a:chExt cx="1506842" cy="1876174"/>
          </a:xfrm>
        </p:grpSpPr>
        <p:pic>
          <p:nvPicPr>
            <p:cNvPr id="16" name="Picture 12" descr="smartphone icons free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9958" y="4360460"/>
              <a:ext cx="1506842" cy="1506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7379381" y="586730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스마트폰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1520" y="316251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화살표: 오른쪽 18"/>
          <p:cNvSpPr/>
          <p:nvPr/>
        </p:nvSpPr>
        <p:spPr>
          <a:xfrm>
            <a:off x="1249767" y="1905971"/>
            <a:ext cx="864096" cy="7920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른쪽 19"/>
          <p:cNvSpPr/>
          <p:nvPr/>
        </p:nvSpPr>
        <p:spPr>
          <a:xfrm>
            <a:off x="3872707" y="1905971"/>
            <a:ext cx="864096" cy="7920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른쪽 20"/>
          <p:cNvSpPr/>
          <p:nvPr/>
        </p:nvSpPr>
        <p:spPr>
          <a:xfrm>
            <a:off x="6614289" y="2239730"/>
            <a:ext cx="864096" cy="7920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318137" y="4022047"/>
            <a:ext cx="1905000" cy="1905000"/>
            <a:chOff x="2051720" y="1609239"/>
            <a:chExt cx="1905000" cy="1905000"/>
          </a:xfrm>
        </p:grpSpPr>
        <p:pic>
          <p:nvPicPr>
            <p:cNvPr id="2058" name="Picture 10" descr="soil free icon에 대한 이미지 검색결과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60923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2393088" y="30050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토양수분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111856" y="4213808"/>
            <a:ext cx="1286272" cy="1522506"/>
            <a:chOff x="4016808" y="1879123"/>
            <a:chExt cx="1286272" cy="1522506"/>
          </a:xfrm>
        </p:grpSpPr>
        <p:pic>
          <p:nvPicPr>
            <p:cNvPr id="2056" name="Picture 8" descr="light free icon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808" y="1879123"/>
              <a:ext cx="1286272" cy="1286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340430" y="303229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조도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058880" y="4309460"/>
            <a:ext cx="1147192" cy="1485803"/>
            <a:chOff x="5316772" y="1948663"/>
            <a:chExt cx="1147192" cy="1485803"/>
          </a:xfrm>
        </p:grpSpPr>
        <p:pic>
          <p:nvPicPr>
            <p:cNvPr id="2054" name="Picture 6" descr="temperature free icon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772" y="1948663"/>
              <a:ext cx="1147192" cy="1147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5532014" y="3065134"/>
              <a:ext cx="6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온도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257057" y="4176371"/>
            <a:ext cx="877853" cy="1596351"/>
            <a:chOff x="6732240" y="1852743"/>
            <a:chExt cx="877853" cy="1596351"/>
          </a:xfrm>
        </p:grpSpPr>
        <p:pic>
          <p:nvPicPr>
            <p:cNvPr id="2052" name="Picture 4" descr="humidity free icon에 대한 이미지 검색결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1852743"/>
              <a:ext cx="877853" cy="1268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6878374" y="3079762"/>
              <a:ext cx="6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습도</a:t>
              </a:r>
            </a:p>
          </p:txBody>
        </p:sp>
      </p:grpSp>
      <p:sp>
        <p:nvSpPr>
          <p:cNvPr id="31" name="화살표: 아래쪽 30"/>
          <p:cNvSpPr/>
          <p:nvPr/>
        </p:nvSpPr>
        <p:spPr>
          <a:xfrm rot="10800000">
            <a:off x="5308029" y="3466257"/>
            <a:ext cx="797640" cy="8271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/>
          <p:cNvSpPr/>
          <p:nvPr/>
        </p:nvSpPr>
        <p:spPr>
          <a:xfrm rot="5400000">
            <a:off x="3794979" y="2737940"/>
            <a:ext cx="797640" cy="8271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/>
          <p:cNvSpPr/>
          <p:nvPr/>
        </p:nvSpPr>
        <p:spPr>
          <a:xfrm rot="5400000">
            <a:off x="1206271" y="2705915"/>
            <a:ext cx="797640" cy="8271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TextBox 2047"/>
          <p:cNvSpPr txBox="1"/>
          <p:nvPr/>
        </p:nvSpPr>
        <p:spPr>
          <a:xfrm>
            <a:off x="7797666" y="32655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물 주기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124686" y="6078032"/>
            <a:ext cx="2383073" cy="775032"/>
            <a:chOff x="127487" y="1731593"/>
            <a:chExt cx="2383073" cy="775032"/>
          </a:xfrm>
        </p:grpSpPr>
        <p:sp>
          <p:nvSpPr>
            <p:cNvPr id="43" name="화살표: 오른쪽 42"/>
            <p:cNvSpPr/>
            <p:nvPr/>
          </p:nvSpPr>
          <p:spPr>
            <a:xfrm>
              <a:off x="127487" y="1748597"/>
              <a:ext cx="367777" cy="3842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화살표: 아래쪽 43"/>
            <p:cNvSpPr/>
            <p:nvPr/>
          </p:nvSpPr>
          <p:spPr>
            <a:xfrm rot="16200000">
              <a:off x="135802" y="2141544"/>
              <a:ext cx="337181" cy="353811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9" name="TextBox 2048"/>
            <p:cNvSpPr txBox="1"/>
            <p:nvPr/>
          </p:nvSpPr>
          <p:spPr>
            <a:xfrm>
              <a:off x="495265" y="1731593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물 주기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5265" y="2137293"/>
              <a:ext cx="201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데이터 </a:t>
              </a:r>
              <a:r>
                <a:rPr lang="ko-KR" altLang="en-US" dirty="0" err="1"/>
                <a:t>받아오기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603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free icon plan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313" y="4947006"/>
            <a:ext cx="2417259" cy="241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atering free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769"/>
            <a:ext cx="3347864" cy="270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7769"/>
            <a:ext cx="504056" cy="270803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226431" y="1264826"/>
            <a:ext cx="695325" cy="313981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57" y="7769"/>
            <a:ext cx="167643" cy="31398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344818" y="-1444840"/>
            <a:ext cx="234601" cy="3139815"/>
          </a:xfrm>
          <a:prstGeom prst="rect">
            <a:avLst/>
          </a:prstGeom>
        </p:spPr>
      </p:pic>
      <p:pic>
        <p:nvPicPr>
          <p:cNvPr id="1032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1900">
            <a:off x="6074909" y="1153559"/>
            <a:ext cx="423814" cy="42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0619">
            <a:off x="6058309" y="1461913"/>
            <a:ext cx="403441" cy="5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6136">
            <a:off x="6127147" y="1856772"/>
            <a:ext cx="403441" cy="5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42612">
            <a:off x="2466795" y="1810795"/>
            <a:ext cx="2955181" cy="3736952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473434" y="376446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하드웨어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pic>
        <p:nvPicPr>
          <p:cNvPr id="22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9557">
            <a:off x="4514453" y="2369179"/>
            <a:ext cx="4103196" cy="270219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359412" y="390941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소프트웨어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pic>
        <p:nvPicPr>
          <p:cNvPr id="24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77777">
            <a:off x="5539767" y="1386768"/>
            <a:ext cx="423814" cy="42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0619">
            <a:off x="5523167" y="1695122"/>
            <a:ext cx="403441" cy="5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6136">
            <a:off x="5592005" y="2089981"/>
            <a:ext cx="403441" cy="5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06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개발 내용 </a:t>
            </a:r>
            <a:r>
              <a:rPr lang="en-US" altLang="ko-KR" dirty="0"/>
              <a:t>- </a:t>
            </a:r>
            <a:r>
              <a:rPr lang="ko-KR" altLang="en-US" dirty="0"/>
              <a:t>하드웨어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8758" y="1334657"/>
            <a:ext cx="8229600" cy="46064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b="1" dirty="0" err="1"/>
              <a:t>아두이노와</a:t>
            </a:r>
            <a:r>
              <a:rPr lang="ko-KR" altLang="en-US" b="1" dirty="0"/>
              <a:t> 여러 개 센서들로 구성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855" y="259147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68497" y="2971236"/>
            <a:ext cx="144016" cy="3777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76703" y="2971236"/>
            <a:ext cx="144016" cy="37631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131412"/>
            <a:ext cx="4818250" cy="2016224"/>
          </a:xfrm>
          <a:prstGeom prst="rect">
            <a:avLst/>
          </a:prstGeom>
        </p:spPr>
      </p:pic>
      <p:pic>
        <p:nvPicPr>
          <p:cNvPr id="3076" name="Picture 4" descr="arduino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7856" y="4952999"/>
            <a:ext cx="2023864" cy="185718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380" y="4080451"/>
            <a:ext cx="1201316" cy="120131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67" b="97333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893" y="4101876"/>
            <a:ext cx="1619739" cy="1049412"/>
          </a:xfrm>
          <a:prstGeom prst="rect">
            <a:avLst/>
          </a:prstGeom>
        </p:spPr>
      </p:pic>
      <p:pic>
        <p:nvPicPr>
          <p:cNvPr id="3078" name="Picture 6" descr="토양수분센서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35444" r="74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147" y="4182570"/>
            <a:ext cx="2268902" cy="1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lowerpot free icon에 대한 이미지 검색결과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800" b="95200" l="837" r="987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024" y="5253389"/>
            <a:ext cx="11741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flowerpot free icon에 대한 이미지 검색결과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800" b="95200" l="837" r="987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557" y="5301208"/>
            <a:ext cx="11741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토양수분센서에 대한 이미지 검색결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35444" r="74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232" y="4217504"/>
            <a:ext cx="2268902" cy="1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lowerpot free icon에 대한 이미지 검색결과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800" b="95200" l="837" r="987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84" y="5253389"/>
            <a:ext cx="11741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토양수분센서에 대한 이미지 검색결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35444" r="74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38" y="4206768"/>
            <a:ext cx="2268902" cy="1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TextBox 3086"/>
          <p:cNvSpPr txBox="1"/>
          <p:nvPr/>
        </p:nvSpPr>
        <p:spPr>
          <a:xfrm>
            <a:off x="410497" y="3922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온습도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206366" y="3802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7200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아두이노</a:t>
            </a:r>
            <a:endParaRPr lang="ko-KR" altLang="en-US" dirty="0"/>
          </a:p>
        </p:txBody>
      </p:sp>
      <p:pic>
        <p:nvPicPr>
          <p:cNvPr id="3088" name="Picture 10" descr="waterpump free icon에 대한 이미지 검색결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687" y="4483790"/>
            <a:ext cx="809476" cy="8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waterpump free icon에 대한 이미지 검색결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71" y="4455034"/>
            <a:ext cx="809476" cy="8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waterpump free icon에 대한 이미지 검색결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969" y="4455034"/>
            <a:ext cx="809476" cy="8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그림 308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8" y="2032643"/>
            <a:ext cx="1595902" cy="1476778"/>
          </a:xfrm>
          <a:prstGeom prst="rect">
            <a:avLst/>
          </a:prstGeom>
        </p:spPr>
      </p:pic>
      <p:sp>
        <p:nvSpPr>
          <p:cNvPr id="3092" name="자유형: 도형 3091"/>
          <p:cNvSpPr/>
          <p:nvPr/>
        </p:nvSpPr>
        <p:spPr>
          <a:xfrm>
            <a:off x="3315772" y="4054394"/>
            <a:ext cx="2596648" cy="389904"/>
          </a:xfrm>
          <a:custGeom>
            <a:avLst/>
            <a:gdLst>
              <a:gd name="connsiteX0" fmla="*/ 0 w 2687443"/>
              <a:gd name="connsiteY0" fmla="*/ 64081 h 989632"/>
              <a:gd name="connsiteX1" fmla="*/ 2286000 w 2687443"/>
              <a:gd name="connsiteY1" fmla="*/ 97535 h 989632"/>
              <a:gd name="connsiteX2" fmla="*/ 2687443 w 2687443"/>
              <a:gd name="connsiteY2" fmla="*/ 989632 h 98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443" h="989632">
                <a:moveTo>
                  <a:pt x="0" y="64081"/>
                </a:moveTo>
                <a:cubicBezTo>
                  <a:pt x="919046" y="3679"/>
                  <a:pt x="1838093" y="-56723"/>
                  <a:pt x="2286000" y="97535"/>
                </a:cubicBezTo>
                <a:cubicBezTo>
                  <a:pt x="2733907" y="251793"/>
                  <a:pt x="2650272" y="850242"/>
                  <a:pt x="2687443" y="9896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: 도형 58"/>
          <p:cNvSpPr/>
          <p:nvPr/>
        </p:nvSpPr>
        <p:spPr>
          <a:xfrm>
            <a:off x="4568082" y="4028931"/>
            <a:ext cx="2799907" cy="435387"/>
          </a:xfrm>
          <a:custGeom>
            <a:avLst/>
            <a:gdLst>
              <a:gd name="connsiteX0" fmla="*/ 0 w 2687443"/>
              <a:gd name="connsiteY0" fmla="*/ 64081 h 989632"/>
              <a:gd name="connsiteX1" fmla="*/ 2286000 w 2687443"/>
              <a:gd name="connsiteY1" fmla="*/ 97535 h 989632"/>
              <a:gd name="connsiteX2" fmla="*/ 2687443 w 2687443"/>
              <a:gd name="connsiteY2" fmla="*/ 989632 h 98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443" h="989632">
                <a:moveTo>
                  <a:pt x="0" y="64081"/>
                </a:moveTo>
                <a:cubicBezTo>
                  <a:pt x="919046" y="3679"/>
                  <a:pt x="1838093" y="-56723"/>
                  <a:pt x="2286000" y="97535"/>
                </a:cubicBezTo>
                <a:cubicBezTo>
                  <a:pt x="2733907" y="251793"/>
                  <a:pt x="2650272" y="850242"/>
                  <a:pt x="2687443" y="9896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4" name="자유형: 도형 3093"/>
          <p:cNvSpPr/>
          <p:nvPr/>
        </p:nvSpPr>
        <p:spPr>
          <a:xfrm>
            <a:off x="1235166" y="3311859"/>
            <a:ext cx="2146932" cy="767586"/>
          </a:xfrm>
          <a:custGeom>
            <a:avLst/>
            <a:gdLst>
              <a:gd name="connsiteX0" fmla="*/ 0 w 2051824"/>
              <a:gd name="connsiteY0" fmla="*/ 0 h 814039"/>
              <a:gd name="connsiteX1" fmla="*/ 591014 w 2051824"/>
              <a:gd name="connsiteY1" fmla="*/ 591015 h 814039"/>
              <a:gd name="connsiteX2" fmla="*/ 2051824 w 2051824"/>
              <a:gd name="connsiteY2" fmla="*/ 814039 h 81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1824" h="814039">
                <a:moveTo>
                  <a:pt x="0" y="0"/>
                </a:moveTo>
                <a:cubicBezTo>
                  <a:pt x="124521" y="227671"/>
                  <a:pt x="249043" y="455342"/>
                  <a:pt x="591014" y="591015"/>
                </a:cubicBezTo>
                <a:cubicBezTo>
                  <a:pt x="932985" y="726688"/>
                  <a:pt x="1732156" y="812181"/>
                  <a:pt x="2051824" y="8140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6" name="직선 연결선 3095"/>
          <p:cNvCxnSpPr>
            <a:endCxn id="3088" idx="0"/>
          </p:cNvCxnSpPr>
          <p:nvPr/>
        </p:nvCxnSpPr>
        <p:spPr>
          <a:xfrm>
            <a:off x="4243425" y="4073865"/>
            <a:ext cx="0" cy="40992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arduino water pump에 대한 이미지 검색결과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10" y="2780928"/>
            <a:ext cx="663000" cy="82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9" name="자유형: 도형 3098"/>
          <p:cNvSpPr/>
          <p:nvPr/>
        </p:nvSpPr>
        <p:spPr>
          <a:xfrm>
            <a:off x="211873" y="3389971"/>
            <a:ext cx="613317" cy="1616927"/>
          </a:xfrm>
          <a:custGeom>
            <a:avLst/>
            <a:gdLst>
              <a:gd name="connsiteX0" fmla="*/ 0 w 613317"/>
              <a:gd name="connsiteY0" fmla="*/ 1616927 h 1616927"/>
              <a:gd name="connsiteX1" fmla="*/ 122664 w 613317"/>
              <a:gd name="connsiteY1" fmla="*/ 345688 h 1616927"/>
              <a:gd name="connsiteX2" fmla="*/ 613317 w 613317"/>
              <a:gd name="connsiteY2" fmla="*/ 0 h 161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7" h="1616927">
                <a:moveTo>
                  <a:pt x="0" y="1616927"/>
                </a:moveTo>
                <a:cubicBezTo>
                  <a:pt x="10222" y="1116051"/>
                  <a:pt x="20445" y="615176"/>
                  <a:pt x="122664" y="345688"/>
                </a:cubicBezTo>
                <a:cubicBezTo>
                  <a:pt x="224884" y="76200"/>
                  <a:pt x="511098" y="63190"/>
                  <a:pt x="61331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-90430" y="29444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물펌프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155729" y="4100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토양수분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226369" y="2896320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LED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4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개발 내용 </a:t>
            </a:r>
            <a:r>
              <a:rPr lang="en-US" altLang="ko-KR" dirty="0"/>
              <a:t>- </a:t>
            </a:r>
            <a:r>
              <a:rPr lang="ko-KR" altLang="en-US" dirty="0"/>
              <a:t>소프트웨어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826631"/>
            <a:ext cx="8229600" cy="460648"/>
          </a:xfrm>
        </p:spPr>
        <p:txBody>
          <a:bodyPr/>
          <a:lstStyle/>
          <a:p>
            <a:pPr lvl="0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아두이노에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연결된 장치들의 실행에 따른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FCM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메시지 수신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55" y="259147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Content Placeholder 5"/>
          <p:cNvSpPr>
            <a:spLocks noGrp="1"/>
          </p:cNvSpPr>
          <p:nvPr>
            <p:ph idx="1"/>
          </p:nvPr>
        </p:nvSpPr>
        <p:spPr>
          <a:xfrm>
            <a:off x="278758" y="1334657"/>
            <a:ext cx="8229600" cy="46064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앱 관련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32240" y="6237312"/>
            <a:ext cx="2133600" cy="365125"/>
          </a:xfrm>
        </p:spPr>
        <p:txBody>
          <a:bodyPr/>
          <a:lstStyle/>
          <a:p>
            <a:fld id="{3A2F0832-F084-422D-97D1-AF848F4F2C34}" type="slidenum">
              <a:rPr lang="en-US" smtClean="0"/>
              <a:t>7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3212976"/>
            <a:ext cx="1133104" cy="18669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76043" y="3807920"/>
            <a:ext cx="15891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FCM server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05826"/>
            <a:ext cx="1181366" cy="1181366"/>
          </a:xfrm>
          <a:prstGeom prst="rect">
            <a:avLst/>
          </a:prstGeom>
        </p:spPr>
      </p:pic>
      <p:cxnSp>
        <p:nvCxnSpPr>
          <p:cNvPr id="44" name="직선 화살표 연결선 43"/>
          <p:cNvCxnSpPr>
            <a:cxnSpLocks/>
            <a:stCxn id="39" idx="3"/>
            <a:endCxn id="9" idx="1"/>
          </p:cNvCxnSpPr>
          <p:nvPr/>
        </p:nvCxnSpPr>
        <p:spPr>
          <a:xfrm>
            <a:off x="4961278" y="3196509"/>
            <a:ext cx="2203010" cy="9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arduino ic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08" y="367146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직선 화살표 연결선 60"/>
          <p:cNvCxnSpPr>
            <a:cxnSpLocks/>
            <a:stCxn id="60" idx="0"/>
            <a:endCxn id="39" idx="1"/>
          </p:cNvCxnSpPr>
          <p:nvPr/>
        </p:nvCxnSpPr>
        <p:spPr>
          <a:xfrm flipV="1">
            <a:off x="1694308" y="3196509"/>
            <a:ext cx="2085604" cy="474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1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개발 내용 </a:t>
            </a:r>
            <a:r>
              <a:rPr lang="en-US" altLang="ko-KR" dirty="0"/>
              <a:t>- </a:t>
            </a:r>
            <a:r>
              <a:rPr lang="ko-KR" altLang="en-US" dirty="0"/>
              <a:t>소프트웨어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826631"/>
            <a:ext cx="8229600" cy="460648"/>
          </a:xfrm>
        </p:spPr>
        <p:txBody>
          <a:bodyPr/>
          <a:lstStyle/>
          <a:p>
            <a:pPr lvl="0"/>
            <a:r>
              <a:rPr lang="ko-KR" altLang="en-US" b="1" dirty="0"/>
              <a:t>데이터베이스를 통한 </a:t>
            </a:r>
            <a:r>
              <a:rPr lang="ko-KR" altLang="en-US" b="1" dirty="0" err="1"/>
              <a:t>아두이노와의</a:t>
            </a:r>
            <a:r>
              <a:rPr lang="ko-KR" altLang="en-US" b="1" dirty="0"/>
              <a:t> 정보 전달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55" y="259147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Content Placeholder 5"/>
          <p:cNvSpPr>
            <a:spLocks noGrp="1"/>
          </p:cNvSpPr>
          <p:nvPr>
            <p:ph idx="1"/>
          </p:nvPr>
        </p:nvSpPr>
        <p:spPr>
          <a:xfrm>
            <a:off x="278758" y="1334657"/>
            <a:ext cx="8229600" cy="46064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앱 관련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32240" y="6237312"/>
            <a:ext cx="2133600" cy="365125"/>
          </a:xfrm>
        </p:spPr>
        <p:txBody>
          <a:bodyPr/>
          <a:lstStyle/>
          <a:p>
            <a:fld id="{3A2F0832-F084-422D-97D1-AF848F4F2C34}" type="slidenum">
              <a:rPr lang="en-US" smtClean="0"/>
              <a:t>8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783" y="3822194"/>
            <a:ext cx="1133104" cy="1866900"/>
          </a:xfrm>
          <a:prstGeom prst="rect">
            <a:avLst/>
          </a:prstGeom>
        </p:spPr>
      </p:pic>
      <p:pic>
        <p:nvPicPr>
          <p:cNvPr id="10" name="그래픽 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3744" y="3116668"/>
            <a:ext cx="1562100" cy="1562100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cxnSpLocks/>
          </p:cNvCxnSpPr>
          <p:nvPr/>
        </p:nvCxnSpPr>
        <p:spPr>
          <a:xfrm flipV="1">
            <a:off x="2411827" y="3584606"/>
            <a:ext cx="1147901" cy="669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 flipH="1">
            <a:off x="2580696" y="4309436"/>
            <a:ext cx="1123048" cy="631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arduino icon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5" y="382343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/>
          <p:cNvCxnSpPr>
            <a:cxnSpLocks/>
          </p:cNvCxnSpPr>
          <p:nvPr/>
        </p:nvCxnSpPr>
        <p:spPr>
          <a:xfrm>
            <a:off x="5411499" y="3538075"/>
            <a:ext cx="1544131" cy="828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</p:cNvCxnSpPr>
          <p:nvPr/>
        </p:nvCxnSpPr>
        <p:spPr>
          <a:xfrm flipH="1" flipV="1">
            <a:off x="5328198" y="4211870"/>
            <a:ext cx="1536566" cy="824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19872" y="4671803"/>
            <a:ext cx="230425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물펌프와 </a:t>
            </a:r>
            <a:r>
              <a:rPr lang="en-US" altLang="ko-KR" dirty="0"/>
              <a:t>LED</a:t>
            </a:r>
            <a:r>
              <a:rPr lang="ko-KR" altLang="en-US" dirty="0"/>
              <a:t>램프를 켜기 위한 조건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9626" y="2702280"/>
            <a:ext cx="21020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식물의 현재 상태</a:t>
            </a:r>
          </a:p>
        </p:txBody>
      </p:sp>
    </p:spTree>
    <p:extLst>
      <p:ext uri="{BB962C8B-B14F-4D97-AF65-F5344CB8AC3E}">
        <p14:creationId xmlns:p14="http://schemas.microsoft.com/office/powerpoint/2010/main" val="355349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683</Words>
  <Application>Microsoft Office PowerPoint</Application>
  <PresentationFormat>화면 슬라이드 쇼(4:3)</PresentationFormat>
  <Paragraphs>110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목차</vt:lpstr>
      <vt:lpstr>조원소개</vt:lpstr>
      <vt:lpstr>주제소개</vt:lpstr>
      <vt:lpstr>주제소개</vt:lpstr>
      <vt:lpstr>개발내용</vt:lpstr>
      <vt:lpstr>     개발 내용 - 하드웨어</vt:lpstr>
      <vt:lpstr>     개발 내용 - 소프트웨어</vt:lpstr>
      <vt:lpstr>     개발 내용 - 소프트웨어</vt:lpstr>
      <vt:lpstr>     개발 내용 - 소프트웨어</vt:lpstr>
      <vt:lpstr>시연영상</vt:lpstr>
      <vt:lpstr>QnA</vt:lpstr>
      <vt:lpstr> Free PPT _ Click to add title</vt:lpstr>
      <vt:lpstr> Free PPT _ Click to add title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성호기</cp:lastModifiedBy>
  <cp:revision>83</cp:revision>
  <dcterms:created xsi:type="dcterms:W3CDTF">2014-04-01T16:35:38Z</dcterms:created>
  <dcterms:modified xsi:type="dcterms:W3CDTF">2017-06-09T09:18:35Z</dcterms:modified>
</cp:coreProperties>
</file>