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1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2" r:id="rId12"/>
    <p:sldId id="265" r:id="rId13"/>
    <p:sldId id="273" r:id="rId14"/>
    <p:sldId id="277" r:id="rId15"/>
    <p:sldId id="274" r:id="rId16"/>
    <p:sldId id="276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90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0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98D4-477D-4B6A-9832-7E6EA849DAB6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9BD3-2987-4E49-9BCD-95AC23806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9BD3-2987-4E49-9BCD-95AC238069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9BD3-2987-4E49-9BCD-95AC238069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4.wdp"/><Relationship Id="rId18" Type="http://schemas.openxmlformats.org/officeDocument/2006/relationships/image" Target="../media/image31.png"/><Relationship Id="rId3" Type="http://schemas.openxmlformats.org/officeDocument/2006/relationships/image" Target="../media/image21.png"/><Relationship Id="rId21" Type="http://schemas.microsoft.com/office/2007/relationships/hdphoto" Target="../media/hdphoto7.wdp"/><Relationship Id="rId7" Type="http://schemas.microsoft.com/office/2007/relationships/hdphoto" Target="../media/hdphoto2.wdp"/><Relationship Id="rId12" Type="http://schemas.openxmlformats.org/officeDocument/2006/relationships/image" Target="../media/image27.png"/><Relationship Id="rId17" Type="http://schemas.microsoft.com/office/2007/relationships/hdphoto" Target="../media/hdphoto5.wdp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19" Type="http://schemas.microsoft.com/office/2007/relationships/hdphoto" Target="../media/hdphoto6.wdp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0932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발표자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강남규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6993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kumimoji="0" lang="ko-KR" alt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팀버튼</a:t>
            </a:r>
            <a:r>
              <a:rPr kumimoji="0"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조 </a:t>
            </a:r>
            <a:r>
              <a:rPr kumimoji="0"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65313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웹 및 모바일 최신기술 최종발표</a:t>
            </a:r>
            <a:endParaRPr lang="en-US" altLang="ko-KR" sz="4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블루투스를 이용한 </a:t>
            </a:r>
            <a:r>
              <a:rPr lang="ko-KR" altLang="en-US" b="1" dirty="0" err="1"/>
              <a:t>아두이노의</a:t>
            </a:r>
            <a:r>
              <a:rPr lang="ko-KR" altLang="en-US" b="1" dirty="0"/>
              <a:t>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설정 및 기기 등록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94" y="3251734"/>
            <a:ext cx="2699792" cy="65874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2405692" y="3962916"/>
            <a:ext cx="4758596" cy="1720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5684" y="4090701"/>
            <a:ext cx="3677335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설정들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248361" y="2846068"/>
            <a:ext cx="1259997" cy="2233695"/>
            <a:chOff x="21825" y="1469266"/>
            <a:chExt cx="1259997" cy="22336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48012" y="2957983"/>
            <a:ext cx="1905000" cy="1905000"/>
            <a:chOff x="741808" y="3671467"/>
            <a:chExt cx="1905000" cy="1905000"/>
          </a:xfrm>
        </p:grpSpPr>
        <p:pic>
          <p:nvPicPr>
            <p:cNvPr id="17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672" y="1303102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버튼 조작 영상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672" y="1303102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물 주기</a:t>
            </a:r>
            <a:r>
              <a:rPr lang="en-US" altLang="ko-KR" b="1" dirty="0"/>
              <a:t>, LED </a:t>
            </a:r>
            <a:r>
              <a:rPr lang="ko-KR" altLang="en-US" b="1" dirty="0"/>
              <a:t>켜기 및 센서 동작 영상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시연영상 </a:t>
            </a:r>
            <a:r>
              <a:rPr lang="en-US" altLang="ko-KR" dirty="0"/>
              <a:t>- </a:t>
            </a:r>
            <a:r>
              <a:rPr lang="ko-KR" altLang="en-US" dirty="0" err="1"/>
              <a:t>센서값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994955" y="6492875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51782"/>
            <a:ext cx="3050806" cy="5423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51782"/>
            <a:ext cx="3013553" cy="53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672" y="1303102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주기 조작 영상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시연영상 </a:t>
            </a:r>
            <a:r>
              <a:rPr lang="en-US" altLang="ko-KR" dirty="0"/>
              <a:t>- </a:t>
            </a:r>
            <a:r>
              <a:rPr lang="ko-KR" altLang="en-US" dirty="0"/>
              <a:t>주기조작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994955" y="6492875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14</a:t>
            </a:fld>
            <a:endParaRPr 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46461"/>
            <a:ext cx="2736304" cy="5355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246461"/>
            <a:ext cx="2731182" cy="53559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729" y="1246461"/>
            <a:ext cx="3176922" cy="5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652" y="314096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150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19672" y="2852936"/>
            <a:ext cx="6563072" cy="46064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ko-KR" altLang="en-US" b="1" dirty="0"/>
              <a:t>조원소개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주제소개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ko-KR" altLang="en-US" b="1" dirty="0"/>
              <a:t>개발내용</a:t>
            </a:r>
            <a:endParaRPr lang="en-US" altLang="ko-KR" b="1" dirty="0"/>
          </a:p>
          <a:p>
            <a:pPr marL="457200" lvl="0" indent="-457200">
              <a:buAutoNum type="arabicPeriod"/>
            </a:pPr>
            <a:endParaRPr lang="en-US" altLang="ko-KR" b="1" dirty="0"/>
          </a:p>
          <a:p>
            <a:pPr marL="457200" lvl="0" indent="-457200"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시연영상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AutoNum type="arabicPeriod"/>
            </a:pPr>
            <a:r>
              <a:rPr lang="en-US" altLang="ko-KR" b="1" dirty="0" err="1"/>
              <a:t>QnA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조원소개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1853348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20120678 </a:t>
            </a:r>
            <a:r>
              <a:rPr lang="ko-KR" altLang="en-US" b="1" dirty="0" err="1"/>
              <a:t>성호기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3131840" y="3711246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20120005 </a:t>
            </a:r>
            <a:r>
              <a:rPr lang="ko-KR" altLang="en-US" b="1" dirty="0" err="1"/>
              <a:t>강남규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6618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3131840" y="5542219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20120656 </a:t>
            </a:r>
            <a:r>
              <a:rPr lang="ko-KR" altLang="en-US" b="1" dirty="0"/>
              <a:t>서민호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person free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97591"/>
            <a:ext cx="224901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1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39986" y="1278577"/>
            <a:ext cx="2989312" cy="460648"/>
          </a:xfrm>
        </p:spPr>
        <p:txBody>
          <a:bodyPr/>
          <a:lstStyle/>
          <a:p>
            <a:r>
              <a:rPr lang="en-US" altLang="ko-KR" sz="3200" dirty="0"/>
              <a:t>PLANTSITTER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92" y="1908604"/>
            <a:ext cx="2554888" cy="2650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720" y="4998595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스마트폰에서 원격으로 화분을 관리할 수 있는 어플과</a:t>
            </a:r>
            <a:endParaRPr lang="en-US" altLang="ko-KR" sz="2000" b="1" dirty="0"/>
          </a:p>
          <a:p>
            <a:r>
              <a:rPr lang="ko-KR" altLang="en-US" sz="2000" b="1" dirty="0"/>
              <a:t>  화분의 상태를 알려줄 </a:t>
            </a: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기반의 기기 제작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210" y="81716"/>
            <a:ext cx="9144000" cy="1069514"/>
          </a:xfrm>
        </p:spPr>
        <p:txBody>
          <a:bodyPr/>
          <a:lstStyle/>
          <a:p>
            <a:r>
              <a:rPr lang="ko-KR" altLang="en-US" dirty="0"/>
              <a:t>주제소개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91" y="1830837"/>
            <a:ext cx="1521066" cy="152106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33790" y="1821374"/>
            <a:ext cx="1628800" cy="1628800"/>
            <a:chOff x="2141869" y="2898532"/>
            <a:chExt cx="1628800" cy="1628800"/>
          </a:xfrm>
        </p:grpSpPr>
        <p:pic>
          <p:nvPicPr>
            <p:cNvPr id="10" name="Picture 18" descr="arduino fre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869" y="2898532"/>
              <a:ext cx="1628800" cy="16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423220" y="40439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50346" y="1603218"/>
            <a:ext cx="1748685" cy="2122549"/>
            <a:chOff x="4507493" y="1628800"/>
            <a:chExt cx="1748685" cy="212254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493" y="1628800"/>
              <a:ext cx="1748685" cy="17486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965207" y="33820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 서버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1520" y="316251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/>
          <p:cNvSpPr/>
          <p:nvPr/>
        </p:nvSpPr>
        <p:spPr>
          <a:xfrm>
            <a:off x="124976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/>
          <p:cNvSpPr/>
          <p:nvPr/>
        </p:nvSpPr>
        <p:spPr>
          <a:xfrm>
            <a:off x="3872707" y="1905971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/>
          <p:cNvSpPr/>
          <p:nvPr/>
        </p:nvSpPr>
        <p:spPr>
          <a:xfrm>
            <a:off x="6614289" y="2239730"/>
            <a:ext cx="864096" cy="7920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18137" y="4022047"/>
            <a:ext cx="1905000" cy="1905000"/>
            <a:chOff x="2051720" y="1609239"/>
            <a:chExt cx="1905000" cy="1905000"/>
          </a:xfrm>
        </p:grpSpPr>
        <p:pic>
          <p:nvPicPr>
            <p:cNvPr id="2058" name="Picture 10" descr="soil free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60923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393088" y="30050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토양수분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11856" y="4213808"/>
            <a:ext cx="1286272" cy="1522506"/>
            <a:chOff x="4016808" y="1879123"/>
            <a:chExt cx="1286272" cy="1522506"/>
          </a:xfrm>
        </p:grpSpPr>
        <p:pic>
          <p:nvPicPr>
            <p:cNvPr id="2056" name="Picture 8" descr="light fre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808" y="1879123"/>
              <a:ext cx="1286272" cy="128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340430" y="30322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58880" y="4309460"/>
            <a:ext cx="1147192" cy="1485803"/>
            <a:chOff x="5316772" y="1948663"/>
            <a:chExt cx="1147192" cy="1485803"/>
          </a:xfrm>
        </p:grpSpPr>
        <p:pic>
          <p:nvPicPr>
            <p:cNvPr id="2054" name="Picture 6" descr="temperature free icon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72" y="1948663"/>
              <a:ext cx="1147192" cy="1147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532014" y="3065134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온도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57057" y="4176371"/>
            <a:ext cx="877853" cy="1596351"/>
            <a:chOff x="6732240" y="1852743"/>
            <a:chExt cx="877853" cy="1596351"/>
          </a:xfrm>
        </p:grpSpPr>
        <p:pic>
          <p:nvPicPr>
            <p:cNvPr id="2052" name="Picture 4" descr="humidity free icon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852743"/>
              <a:ext cx="877853" cy="126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78374" y="3079762"/>
              <a:ext cx="6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습도</a:t>
              </a:r>
            </a:p>
          </p:txBody>
        </p:sp>
      </p:grpSp>
      <p:sp>
        <p:nvSpPr>
          <p:cNvPr id="31" name="화살표: 아래쪽 30"/>
          <p:cNvSpPr/>
          <p:nvPr/>
        </p:nvSpPr>
        <p:spPr>
          <a:xfrm rot="10800000">
            <a:off x="5308029" y="3466257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/>
          <p:cNvSpPr/>
          <p:nvPr/>
        </p:nvSpPr>
        <p:spPr>
          <a:xfrm rot="5400000">
            <a:off x="3794979" y="2737940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/>
          <p:cNvSpPr/>
          <p:nvPr/>
        </p:nvSpPr>
        <p:spPr>
          <a:xfrm rot="5400000">
            <a:off x="1206271" y="2705915"/>
            <a:ext cx="797640" cy="8271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7797666" y="32655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 주기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124686" y="6078032"/>
            <a:ext cx="2383073" cy="775032"/>
            <a:chOff x="127487" y="1731593"/>
            <a:chExt cx="2383073" cy="775032"/>
          </a:xfrm>
        </p:grpSpPr>
        <p:sp>
          <p:nvSpPr>
            <p:cNvPr id="43" name="화살표: 오른쪽 42"/>
            <p:cNvSpPr/>
            <p:nvPr/>
          </p:nvSpPr>
          <p:spPr>
            <a:xfrm>
              <a:off x="127487" y="1748597"/>
              <a:ext cx="367777" cy="3842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화살표: 아래쪽 43"/>
            <p:cNvSpPr/>
            <p:nvPr/>
          </p:nvSpPr>
          <p:spPr>
            <a:xfrm rot="16200000">
              <a:off x="135802" y="2141544"/>
              <a:ext cx="337181" cy="35381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TextBox 2048"/>
            <p:cNvSpPr txBox="1"/>
            <p:nvPr/>
          </p:nvSpPr>
          <p:spPr>
            <a:xfrm>
              <a:off x="495265" y="173159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물 주기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5265" y="213729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데이터 </a:t>
              </a:r>
              <a:r>
                <a:rPr lang="ko-KR" altLang="en-US" dirty="0" err="1"/>
                <a:t>받아오기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1825" y="1469266"/>
            <a:ext cx="1259997" cy="2233695"/>
            <a:chOff x="21825" y="1469266"/>
            <a:chExt cx="1259997" cy="223369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0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62" y="242369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free icon pla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13" y="4947006"/>
            <a:ext cx="2417259" cy="24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ing fre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769"/>
            <a:ext cx="3347864" cy="2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7769"/>
            <a:ext cx="504056" cy="27080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26431" y="1264826"/>
            <a:ext cx="695325" cy="31398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57" y="7769"/>
            <a:ext cx="167643" cy="31398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44818" y="-1444840"/>
            <a:ext cx="234601" cy="3139815"/>
          </a:xfrm>
          <a:prstGeom prst="rect">
            <a:avLst/>
          </a:prstGeom>
        </p:spPr>
      </p:pic>
      <p:pic>
        <p:nvPicPr>
          <p:cNvPr id="103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900">
            <a:off x="6074909" y="1153559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6058309" y="1461913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6127147" y="185677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2612">
            <a:off x="2466795" y="1810795"/>
            <a:ext cx="2955181" cy="3736952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3434" y="376446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하드웨어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2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9557">
            <a:off x="4514453" y="2369179"/>
            <a:ext cx="4103196" cy="270219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59412" y="39094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소프트웨어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24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7777">
            <a:off x="5539767" y="1386768"/>
            <a:ext cx="423814" cy="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0619">
            <a:off x="5523167" y="1695122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water drop free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136">
            <a:off x="5592005" y="2089981"/>
            <a:ext cx="403441" cy="5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아두이노와</a:t>
            </a:r>
            <a:r>
              <a:rPr lang="ko-KR" altLang="en-US" b="1" dirty="0"/>
              <a:t> 여러 개 센서들로 구성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8" y="1407662"/>
            <a:ext cx="4818250" cy="2016224"/>
          </a:xfrm>
          <a:prstGeom prst="rect">
            <a:avLst/>
          </a:prstGeom>
        </p:spPr>
      </p:pic>
      <p:pic>
        <p:nvPicPr>
          <p:cNvPr id="3076" name="Picture 4" descr="arduino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" y="4975288"/>
            <a:ext cx="1201315" cy="12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856" y="4952999"/>
            <a:ext cx="2023864" cy="185718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67" y="4116481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69" y="531421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01" y="5314218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76" y="4230514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owerpot free icon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5200" l="837" r="987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28" y="5266399"/>
            <a:ext cx="11741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토양수분센서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444" r="74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2" y="4219778"/>
            <a:ext cx="2268902" cy="15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-111559" y="3921617"/>
            <a:ext cx="1201316" cy="1359655"/>
            <a:chOff x="209380" y="3922112"/>
            <a:chExt cx="1201316" cy="135965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380" y="4080451"/>
              <a:ext cx="1201316" cy="1201316"/>
            </a:xfrm>
            <a:prstGeom prst="rect">
              <a:avLst/>
            </a:prstGeom>
          </p:spPr>
        </p:pic>
        <p:sp>
          <p:nvSpPr>
            <p:cNvPr id="3087" name="TextBox 3086"/>
            <p:cNvSpPr txBox="1"/>
            <p:nvPr/>
          </p:nvSpPr>
          <p:spPr>
            <a:xfrm>
              <a:off x="410497" y="39221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온습도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7626" y="3781735"/>
            <a:ext cx="1619739" cy="1348602"/>
            <a:chOff x="688893" y="3802686"/>
            <a:chExt cx="1619739" cy="13486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667" b="97333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8893" y="4101876"/>
              <a:ext cx="1619739" cy="104941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206366" y="38026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조도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2550" y="5925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pic>
        <p:nvPicPr>
          <p:cNvPr id="3088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34" y="4459417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15" y="446804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waterpump free icon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4468044"/>
            <a:ext cx="809476" cy="8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그림 308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2082442"/>
            <a:ext cx="1830999" cy="1476778"/>
          </a:xfrm>
          <a:prstGeom prst="rect">
            <a:avLst/>
          </a:prstGeom>
        </p:spPr>
      </p:pic>
      <p:cxnSp>
        <p:nvCxnSpPr>
          <p:cNvPr id="3096" name="직선 연결선 3095"/>
          <p:cNvCxnSpPr>
            <a:endCxn id="3088" idx="0"/>
          </p:cNvCxnSpPr>
          <p:nvPr/>
        </p:nvCxnSpPr>
        <p:spPr>
          <a:xfrm>
            <a:off x="4506672" y="3420778"/>
            <a:ext cx="0" cy="103863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arduino water pump에 대한 이미지 검색결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51" y="2801529"/>
            <a:ext cx="663000" cy="8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508783" y="3034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물펌프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93620" y="4288946"/>
            <a:ext cx="461665" cy="1073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토양수분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51681" y="2191442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LED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6" name="Picture 2" descr="FS-IR02에 대한 이미지 검색결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136" b="96862" l="1034" r="4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9032" y="2799562"/>
            <a:ext cx="428837" cy="8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0375" y="2668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52806" y="6456123"/>
            <a:ext cx="21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모듈 박스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6140253" y="3420778"/>
            <a:ext cx="0" cy="105056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7597032" y="3420778"/>
            <a:ext cx="1419" cy="10320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578251" y="3420778"/>
            <a:ext cx="601878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30" y="3496891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8195230" y="2206381"/>
            <a:ext cx="122961" cy="4569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81" y="3504901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솔레노이드 밸브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78" y="3491079"/>
            <a:ext cx="541507" cy="5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661349" y="353982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솔레노이드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밸브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98241" y="2191442"/>
            <a:ext cx="122961" cy="45698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 descr="FS-IR02에 대한 이미지 검색결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136" b="96862" l="1034" r="4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1291" y="2272433"/>
            <a:ext cx="428837" cy="8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아두이노에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연결된 장치들의 실행에 따른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FCM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메시지 수신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6043" y="3807920"/>
            <a:ext cx="1589103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FCM server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05826"/>
            <a:ext cx="1181366" cy="1181366"/>
          </a:xfrm>
          <a:prstGeom prst="rect">
            <a:avLst/>
          </a:prstGeom>
        </p:spPr>
      </p:pic>
      <p:cxnSp>
        <p:nvCxnSpPr>
          <p:cNvPr id="44" name="직선 화살표 연결선 43"/>
          <p:cNvCxnSpPr>
            <a:cxnSpLocks/>
            <a:stCxn id="39" idx="3"/>
          </p:cNvCxnSpPr>
          <p:nvPr/>
        </p:nvCxnSpPr>
        <p:spPr>
          <a:xfrm>
            <a:off x="4961278" y="3196509"/>
            <a:ext cx="2203010" cy="949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60" idx="0"/>
            <a:endCxn id="39" idx="1"/>
          </p:cNvCxnSpPr>
          <p:nvPr/>
        </p:nvCxnSpPr>
        <p:spPr>
          <a:xfrm flipV="1">
            <a:off x="1694308" y="3196509"/>
            <a:ext cx="2085604" cy="47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248361" y="3145448"/>
            <a:ext cx="1259997" cy="2233695"/>
            <a:chOff x="21825" y="1469266"/>
            <a:chExt cx="1259997" cy="223369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1808" y="3671467"/>
            <a:ext cx="1905000" cy="1905000"/>
            <a:chOff x="741808" y="3671467"/>
            <a:chExt cx="1905000" cy="1905000"/>
          </a:xfrm>
        </p:grpSpPr>
        <p:pic>
          <p:nvPicPr>
            <p:cNvPr id="60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41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개발 내용 </a:t>
            </a:r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826631"/>
            <a:ext cx="8229600" cy="460648"/>
          </a:xfrm>
        </p:spPr>
        <p:txBody>
          <a:bodyPr/>
          <a:lstStyle/>
          <a:p>
            <a:pPr lvl="0"/>
            <a:r>
              <a:rPr lang="ko-KR" altLang="en-US" b="1" dirty="0"/>
              <a:t>데이터베이스를 통한 </a:t>
            </a:r>
            <a:r>
              <a:rPr lang="ko-KR" altLang="en-US" b="1" dirty="0" err="1"/>
              <a:t>아두이노와의</a:t>
            </a:r>
            <a:r>
              <a:rPr lang="ko-KR" altLang="en-US" b="1" dirty="0"/>
              <a:t> 정보 전달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5" y="259147"/>
            <a:ext cx="41069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Content Placeholder 5"/>
          <p:cNvSpPr>
            <a:spLocks noGrp="1"/>
          </p:cNvSpPr>
          <p:nvPr>
            <p:ph idx="1"/>
          </p:nvPr>
        </p:nvSpPr>
        <p:spPr>
          <a:xfrm>
            <a:off x="278758" y="1334657"/>
            <a:ext cx="8229600" cy="46064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앱 관련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23731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t>8</a:t>
            </a:fld>
            <a:endParaRPr lang="en-US"/>
          </a:p>
        </p:txBody>
      </p:sp>
      <p:pic>
        <p:nvPicPr>
          <p:cNvPr id="10" name="그래픽 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744" y="3116668"/>
            <a:ext cx="1562100" cy="15621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411827" y="3584606"/>
            <a:ext cx="1147901" cy="6696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2580696" y="4309436"/>
            <a:ext cx="1123048" cy="6317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5411499" y="3538075"/>
            <a:ext cx="1544131" cy="82813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H="1" flipV="1">
            <a:off x="5328198" y="4211870"/>
            <a:ext cx="1536566" cy="82405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4671803"/>
            <a:ext cx="2304256" cy="6463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물펌프와 </a:t>
            </a:r>
            <a:r>
              <a:rPr lang="en-US" altLang="ko-KR" dirty="0"/>
              <a:t>LED</a:t>
            </a:r>
            <a:r>
              <a:rPr lang="ko-KR" altLang="en-US" dirty="0"/>
              <a:t>램프를 켜기 위한 조건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9626" y="2702280"/>
            <a:ext cx="2102046" cy="36933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식물의 현재 상태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07880" y="3726268"/>
            <a:ext cx="1905000" cy="1905000"/>
            <a:chOff x="741808" y="3671467"/>
            <a:chExt cx="1905000" cy="1905000"/>
          </a:xfrm>
        </p:grpSpPr>
        <p:pic>
          <p:nvPicPr>
            <p:cNvPr id="17" name="Picture 4" descr="arduino icon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08" y="367146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87624" y="5207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아두이노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955578" y="3584220"/>
            <a:ext cx="1259997" cy="2233695"/>
            <a:chOff x="21825" y="1469266"/>
            <a:chExt cx="1259997" cy="22336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718" y="1469266"/>
              <a:ext cx="1133104" cy="1866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825" y="33336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스마트폰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4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208</Words>
  <Application>Microsoft Office PowerPoint</Application>
  <PresentationFormat>화면 슬라이드 쇼(4:3)</PresentationFormat>
  <Paragraphs>106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목차</vt:lpstr>
      <vt:lpstr>조원소개</vt:lpstr>
      <vt:lpstr>주제소개</vt:lpstr>
      <vt:lpstr>주제소개</vt:lpstr>
      <vt:lpstr>개발내용</vt:lpstr>
      <vt:lpstr>     개발 내용 - 하드웨어</vt:lpstr>
      <vt:lpstr>     개발 내용 - 소프트웨어</vt:lpstr>
      <vt:lpstr>     개발 내용 - 소프트웨어</vt:lpstr>
      <vt:lpstr>     개발 내용 - 소프트웨어</vt:lpstr>
      <vt:lpstr>시연영상</vt:lpstr>
      <vt:lpstr>시연영상</vt:lpstr>
      <vt:lpstr>     시연영상 - 센서값</vt:lpstr>
      <vt:lpstr>시연영상</vt:lpstr>
      <vt:lpstr>     시연영상 - 주기조작</vt:lpstr>
      <vt:lpstr>QnA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서민호</cp:lastModifiedBy>
  <cp:revision>92</cp:revision>
  <dcterms:created xsi:type="dcterms:W3CDTF">2014-04-01T16:35:38Z</dcterms:created>
  <dcterms:modified xsi:type="dcterms:W3CDTF">2017-06-10T12:55:00Z</dcterms:modified>
</cp:coreProperties>
</file>