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Oranienbaum"/>
      <p:regular r:id="rId26"/>
    </p:embeddedFont>
    <p:embeddedFont>
      <p:font typeface="Anaheim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ranienbaum-regular.fntdata"/><Relationship Id="rId25" Type="http://schemas.openxmlformats.org/officeDocument/2006/relationships/slide" Target="slides/slide20.xml"/><Relationship Id="rId28" Type="http://schemas.openxmlformats.org/officeDocument/2006/relationships/font" Target="fonts/Anaheim-bold.fntdata"/><Relationship Id="rId27" Type="http://schemas.openxmlformats.org/officeDocument/2006/relationships/font" Target="fonts/Anahei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6d583d17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6d583d17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e2b3de137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e2b3de137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6d583d177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6d583d177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6d583d177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6d583d177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6d583d177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6d583d177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2b3de137c_0_19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2b3de137c_0_19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6d583d177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6d583d177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e2b3de137c_0_19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e2b3de137c_0_19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6d583d1779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6d583d1779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e2b3de137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e2b3de137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4497c15c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4497c15c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35c3613c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35c3613c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e2b3de137c_0_199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e2b3de137c_0_199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2b3de137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2b3de137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35c3613c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35c3613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e2b3de137c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e2b3de137c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4497c15ce1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4497c15ce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4497c15ce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4497c15ce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6d583d177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6d583d177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6d583d177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6d583d177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2840" y="1523850"/>
            <a:ext cx="2298696" cy="5825846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562465" y="1523850"/>
            <a:ext cx="2298696" cy="5825846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178025" y="1180900"/>
            <a:ext cx="4788000" cy="224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74425" y="3461900"/>
            <a:ext cx="45951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1235225" y="470300"/>
            <a:ext cx="2442901" cy="6191431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/>
          <p:nvPr/>
        </p:nvSpPr>
        <p:spPr>
          <a:xfrm flipH="1" rot="5400000">
            <a:off x="3525284" y="2967881"/>
            <a:ext cx="1127185" cy="1668852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/>
          <p:nvPr/>
        </p:nvSpPr>
        <p:spPr>
          <a:xfrm rot="10800000">
            <a:off x="875385" y="-295531"/>
            <a:ext cx="932089" cy="1956606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1"/>
          <p:cNvSpPr/>
          <p:nvPr/>
        </p:nvSpPr>
        <p:spPr>
          <a:xfrm rot="5400000">
            <a:off x="-1198893" y="1625551"/>
            <a:ext cx="1937723" cy="4353526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1"/>
          <p:cNvSpPr/>
          <p:nvPr/>
        </p:nvSpPr>
        <p:spPr>
          <a:xfrm flipH="1" rot="5400000">
            <a:off x="-98266" y="1479981"/>
            <a:ext cx="1127185" cy="1668852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 txBox="1"/>
          <p:nvPr>
            <p:ph hasCustomPrompt="1" type="title"/>
          </p:nvPr>
        </p:nvSpPr>
        <p:spPr>
          <a:xfrm>
            <a:off x="3185300" y="870475"/>
            <a:ext cx="5238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5458800" y="2765788"/>
            <a:ext cx="29652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0" name="Google Shape;100;p11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2" type="title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idx="1" type="subTitle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3" type="subTitle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hasCustomPrompt="1" idx="4" type="title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5" type="subTitle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6" type="subTitle"/>
          </p:nvPr>
        </p:nvSpPr>
        <p:spPr>
          <a:xfrm>
            <a:off x="5873513" y="17106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hasCustomPrompt="1" idx="7" type="title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/>
          <p:nvPr>
            <p:ph idx="8" type="subTitle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9" type="subTitle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13" type="title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idx="14" type="subTitle"/>
          </p:nvPr>
        </p:nvSpPr>
        <p:spPr>
          <a:xfrm>
            <a:off x="5873513" y="37064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idx="15" type="subTitle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grpSp>
        <p:nvGrpSpPr>
          <p:cNvPr id="120" name="Google Shape;120;p13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21" name="Google Shape;121;p13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/>
          <p:nvPr/>
        </p:nvSpPr>
        <p:spPr>
          <a:xfrm>
            <a:off x="506834" y="3121664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 flipH="1" rot="5400000">
            <a:off x="-22078" y="1685747"/>
            <a:ext cx="1196841" cy="1772016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 rot="10800000">
            <a:off x="506834" y="-587011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7394334" y="3121664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 rot="-5400000">
            <a:off x="7969238" y="1685747"/>
            <a:ext cx="1196841" cy="1772016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 flipH="1" rot="10800000">
            <a:off x="7394334" y="-587011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 txBox="1"/>
          <p:nvPr>
            <p:ph type="title"/>
          </p:nvPr>
        </p:nvSpPr>
        <p:spPr>
          <a:xfrm>
            <a:off x="2549400" y="3413302"/>
            <a:ext cx="4045200" cy="5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" name="Google Shape;135;p14"/>
          <p:cNvSpPr txBox="1"/>
          <p:nvPr>
            <p:ph idx="1" type="subTitle"/>
          </p:nvPr>
        </p:nvSpPr>
        <p:spPr>
          <a:xfrm>
            <a:off x="2159400" y="1207588"/>
            <a:ext cx="4825200" cy="20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6" name="Google Shape;136;p14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ONE_COLUMN_TEXT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5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42" name="Google Shape;142;p15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5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5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5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720025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2" type="subTitle"/>
          </p:nvPr>
        </p:nvSpPr>
        <p:spPr>
          <a:xfrm>
            <a:off x="719988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3" type="subTitle"/>
          </p:nvPr>
        </p:nvSpPr>
        <p:spPr>
          <a:xfrm>
            <a:off x="3387019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4" type="subTitle"/>
          </p:nvPr>
        </p:nvSpPr>
        <p:spPr>
          <a:xfrm>
            <a:off x="3386975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5" type="subTitle"/>
          </p:nvPr>
        </p:nvSpPr>
        <p:spPr>
          <a:xfrm>
            <a:off x="6054025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6" type="subTitle"/>
          </p:nvPr>
        </p:nvSpPr>
        <p:spPr>
          <a:xfrm>
            <a:off x="6053975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2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7" name="Google Shape;157;p16"/>
          <p:cNvSpPr txBox="1"/>
          <p:nvPr>
            <p:ph idx="1" type="subTitle"/>
          </p:nvPr>
        </p:nvSpPr>
        <p:spPr>
          <a:xfrm>
            <a:off x="720025" y="37836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2" type="subTitle"/>
          </p:nvPr>
        </p:nvSpPr>
        <p:spPr>
          <a:xfrm>
            <a:off x="719988" y="325767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59" name="Google Shape;159;p16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 txBox="1"/>
          <p:nvPr>
            <p:ph idx="3" type="subTitle"/>
          </p:nvPr>
        </p:nvSpPr>
        <p:spPr>
          <a:xfrm>
            <a:off x="6054000" y="37836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4" type="subTitle"/>
          </p:nvPr>
        </p:nvSpPr>
        <p:spPr>
          <a:xfrm>
            <a:off x="6053963" y="325767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5" type="subTitle"/>
          </p:nvPr>
        </p:nvSpPr>
        <p:spPr>
          <a:xfrm>
            <a:off x="720025" y="23534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6" type="subTitle"/>
          </p:nvPr>
        </p:nvSpPr>
        <p:spPr>
          <a:xfrm>
            <a:off x="719988" y="18275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7" type="subTitle"/>
          </p:nvPr>
        </p:nvSpPr>
        <p:spPr>
          <a:xfrm>
            <a:off x="6054000" y="23534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8" type="subTitle"/>
          </p:nvPr>
        </p:nvSpPr>
        <p:spPr>
          <a:xfrm>
            <a:off x="6053963" y="18275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ONE_COLUMN_TEXT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171" name="Google Shape;171;p1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" type="subTitle"/>
          </p:nvPr>
        </p:nvSpPr>
        <p:spPr>
          <a:xfrm>
            <a:off x="720006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2" type="subTitle"/>
          </p:nvPr>
        </p:nvSpPr>
        <p:spPr>
          <a:xfrm>
            <a:off x="720006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79" name="Google Shape;179;p17"/>
          <p:cNvSpPr txBox="1"/>
          <p:nvPr>
            <p:ph idx="3" type="subTitle"/>
          </p:nvPr>
        </p:nvSpPr>
        <p:spPr>
          <a:xfrm>
            <a:off x="3386996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4" type="subTitle"/>
          </p:nvPr>
        </p:nvSpPr>
        <p:spPr>
          <a:xfrm>
            <a:off x="3386996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81" name="Google Shape;181;p17"/>
          <p:cNvSpPr txBox="1"/>
          <p:nvPr>
            <p:ph idx="5" type="subTitle"/>
          </p:nvPr>
        </p:nvSpPr>
        <p:spPr>
          <a:xfrm>
            <a:off x="6053998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6" type="subTitle"/>
          </p:nvPr>
        </p:nvSpPr>
        <p:spPr>
          <a:xfrm>
            <a:off x="6053998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7" type="subTitle"/>
          </p:nvPr>
        </p:nvSpPr>
        <p:spPr>
          <a:xfrm>
            <a:off x="720006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8" type="subTitle"/>
          </p:nvPr>
        </p:nvSpPr>
        <p:spPr>
          <a:xfrm>
            <a:off x="720006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85" name="Google Shape;185;p17"/>
          <p:cNvSpPr txBox="1"/>
          <p:nvPr>
            <p:ph idx="9" type="subTitle"/>
          </p:nvPr>
        </p:nvSpPr>
        <p:spPr>
          <a:xfrm>
            <a:off x="3386996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3" type="subTitle"/>
          </p:nvPr>
        </p:nvSpPr>
        <p:spPr>
          <a:xfrm>
            <a:off x="3386996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14" type="subTitle"/>
          </p:nvPr>
        </p:nvSpPr>
        <p:spPr>
          <a:xfrm>
            <a:off x="6053998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5" type="subTitle"/>
          </p:nvPr>
        </p:nvSpPr>
        <p:spPr>
          <a:xfrm>
            <a:off x="6053998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TITLE_AND_TWO_COLUMNS_2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2" name="Google Shape;192;p18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 txBox="1"/>
          <p:nvPr>
            <p:ph idx="1" type="subTitle"/>
          </p:nvPr>
        </p:nvSpPr>
        <p:spPr>
          <a:xfrm>
            <a:off x="720025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7" name="Google Shape;197;p18"/>
          <p:cNvSpPr txBox="1"/>
          <p:nvPr>
            <p:ph idx="2" type="subTitle"/>
          </p:nvPr>
        </p:nvSpPr>
        <p:spPr>
          <a:xfrm>
            <a:off x="719988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198" name="Google Shape;198;p18"/>
          <p:cNvSpPr txBox="1"/>
          <p:nvPr>
            <p:ph idx="3" type="subTitle"/>
          </p:nvPr>
        </p:nvSpPr>
        <p:spPr>
          <a:xfrm>
            <a:off x="6054021" y="39955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99" name="Google Shape;199;p18"/>
          <p:cNvSpPr txBox="1"/>
          <p:nvPr>
            <p:ph idx="4" type="subTitle"/>
          </p:nvPr>
        </p:nvSpPr>
        <p:spPr>
          <a:xfrm>
            <a:off x="6053975" y="3615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5" type="subTitle"/>
          </p:nvPr>
        </p:nvSpPr>
        <p:spPr>
          <a:xfrm>
            <a:off x="720025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1" name="Google Shape;201;p18"/>
          <p:cNvSpPr txBox="1"/>
          <p:nvPr>
            <p:ph idx="6" type="subTitle"/>
          </p:nvPr>
        </p:nvSpPr>
        <p:spPr>
          <a:xfrm>
            <a:off x="719988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7" type="subTitle"/>
          </p:nvPr>
        </p:nvSpPr>
        <p:spPr>
          <a:xfrm>
            <a:off x="3387017" y="3083763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" name="Google Shape;203;p18"/>
          <p:cNvSpPr txBox="1"/>
          <p:nvPr>
            <p:ph idx="8" type="subTitle"/>
          </p:nvPr>
        </p:nvSpPr>
        <p:spPr>
          <a:xfrm>
            <a:off x="3386975" y="2703538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04" name="Google Shape;204;p18"/>
          <p:cNvSpPr txBox="1"/>
          <p:nvPr>
            <p:ph idx="9" type="subTitle"/>
          </p:nvPr>
        </p:nvSpPr>
        <p:spPr>
          <a:xfrm>
            <a:off x="6054021" y="2167850"/>
            <a:ext cx="23700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5" name="Google Shape;205;p18"/>
          <p:cNvSpPr txBox="1"/>
          <p:nvPr>
            <p:ph idx="13" type="subTitle"/>
          </p:nvPr>
        </p:nvSpPr>
        <p:spPr>
          <a:xfrm>
            <a:off x="6053975" y="17876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ONE_COLUMN_TEXT_1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08" name="Google Shape;208;p1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9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3" name="Google Shape;21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4" name="Google Shape;214;p19"/>
          <p:cNvSpPr txBox="1"/>
          <p:nvPr>
            <p:ph idx="1" type="subTitle"/>
          </p:nvPr>
        </p:nvSpPr>
        <p:spPr>
          <a:xfrm>
            <a:off x="719988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5" name="Google Shape;215;p19"/>
          <p:cNvSpPr txBox="1"/>
          <p:nvPr>
            <p:ph idx="2" type="subTitle"/>
          </p:nvPr>
        </p:nvSpPr>
        <p:spPr>
          <a:xfrm>
            <a:off x="719988" y="3203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idx="3" type="subTitle"/>
          </p:nvPr>
        </p:nvSpPr>
        <p:spPr>
          <a:xfrm>
            <a:off x="3389427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7" name="Google Shape;217;p19"/>
          <p:cNvSpPr txBox="1"/>
          <p:nvPr>
            <p:ph idx="4" type="subTitle"/>
          </p:nvPr>
        </p:nvSpPr>
        <p:spPr>
          <a:xfrm>
            <a:off x="3389427" y="3203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5" type="subTitle"/>
          </p:nvPr>
        </p:nvSpPr>
        <p:spPr>
          <a:xfrm>
            <a:off x="6053969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9" name="Google Shape;219;p19"/>
          <p:cNvSpPr txBox="1"/>
          <p:nvPr>
            <p:ph idx="6" type="subTitle"/>
          </p:nvPr>
        </p:nvSpPr>
        <p:spPr>
          <a:xfrm>
            <a:off x="6053969" y="3203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hasCustomPrompt="1" idx="7" type="title"/>
          </p:nvPr>
        </p:nvSpPr>
        <p:spPr>
          <a:xfrm>
            <a:off x="719988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1" name="Google Shape;221;p19"/>
          <p:cNvSpPr txBox="1"/>
          <p:nvPr>
            <p:ph hasCustomPrompt="1" idx="8" type="title"/>
          </p:nvPr>
        </p:nvSpPr>
        <p:spPr>
          <a:xfrm>
            <a:off x="3389427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2" name="Google Shape;222;p19"/>
          <p:cNvSpPr txBox="1"/>
          <p:nvPr>
            <p:ph hasCustomPrompt="1" idx="9" type="title"/>
          </p:nvPr>
        </p:nvSpPr>
        <p:spPr>
          <a:xfrm>
            <a:off x="6053969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0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25" name="Google Shape;225;p20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0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0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0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1" name="Google Shape;231;p20"/>
          <p:cNvSpPr txBox="1"/>
          <p:nvPr>
            <p:ph idx="1" type="subTitle"/>
          </p:nvPr>
        </p:nvSpPr>
        <p:spPr>
          <a:xfrm>
            <a:off x="1385225" y="2356575"/>
            <a:ext cx="3088200" cy="11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2132799" y="1034101"/>
            <a:ext cx="2582312" cy="5801740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562674" y="-1388749"/>
            <a:ext cx="2582312" cy="5801740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4820350" y="2659450"/>
            <a:ext cx="318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820350" y="887025"/>
            <a:ext cx="3185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140600" y="3499575"/>
            <a:ext cx="25449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34" name="Google Shape;234;p21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35" name="Google Shape;235;p21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1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1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1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1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ONLY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42" name="Google Shape;242;p22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243" name="Google Shape;243;p22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22"/>
          <p:cNvSpPr txBox="1"/>
          <p:nvPr>
            <p:ph idx="1" type="subTitle"/>
          </p:nvPr>
        </p:nvSpPr>
        <p:spPr>
          <a:xfrm>
            <a:off x="1189850" y="2186950"/>
            <a:ext cx="2815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ONLY_2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1" name="Google Shape;251;p23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 txBox="1"/>
          <p:nvPr>
            <p:ph idx="1" type="subTitle"/>
          </p:nvPr>
        </p:nvSpPr>
        <p:spPr>
          <a:xfrm>
            <a:off x="5146550" y="2186950"/>
            <a:ext cx="2815500" cy="12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1010350" y="2659450"/>
            <a:ext cx="3185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9" name="Google Shape;259;p24"/>
          <p:cNvSpPr txBox="1"/>
          <p:nvPr>
            <p:ph hasCustomPrompt="1" idx="2" type="title"/>
          </p:nvPr>
        </p:nvSpPr>
        <p:spPr>
          <a:xfrm>
            <a:off x="1010350" y="887025"/>
            <a:ext cx="31854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0" name="Google Shape;260;p24"/>
          <p:cNvSpPr txBox="1"/>
          <p:nvPr>
            <p:ph idx="1" type="subTitle"/>
          </p:nvPr>
        </p:nvSpPr>
        <p:spPr>
          <a:xfrm>
            <a:off x="1330600" y="3499575"/>
            <a:ext cx="25449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1" name="Google Shape;261;p2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4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4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4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"/>
          <p:cNvSpPr/>
          <p:nvPr/>
        </p:nvSpPr>
        <p:spPr>
          <a:xfrm flipH="1">
            <a:off x="4554352" y="1034100"/>
            <a:ext cx="2298696" cy="5825846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 flipH="1" rot="10800000">
            <a:off x="6124477" y="-1400800"/>
            <a:ext cx="2298696" cy="5825846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1" name="Google Shape;271;p25"/>
          <p:cNvSpPr txBox="1"/>
          <p:nvPr>
            <p:ph idx="1" type="subTitle"/>
          </p:nvPr>
        </p:nvSpPr>
        <p:spPr>
          <a:xfrm>
            <a:off x="1029000" y="2710700"/>
            <a:ext cx="20610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2" name="Google Shape;272;p25"/>
          <p:cNvSpPr txBox="1"/>
          <p:nvPr>
            <p:ph idx="2" type="subTitle"/>
          </p:nvPr>
        </p:nvSpPr>
        <p:spPr>
          <a:xfrm>
            <a:off x="720000" y="22523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73" name="Google Shape;273;p25"/>
          <p:cNvSpPr txBox="1"/>
          <p:nvPr>
            <p:ph idx="3" type="subTitle"/>
          </p:nvPr>
        </p:nvSpPr>
        <p:spPr>
          <a:xfrm>
            <a:off x="6054000" y="2710700"/>
            <a:ext cx="20610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4" name="Google Shape;274;p25"/>
          <p:cNvSpPr txBox="1"/>
          <p:nvPr>
            <p:ph idx="4" type="subTitle"/>
          </p:nvPr>
        </p:nvSpPr>
        <p:spPr>
          <a:xfrm>
            <a:off x="6054000" y="2252300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75" name="Google Shape;275;p25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"/>
          <p:cNvSpPr/>
          <p:nvPr/>
        </p:nvSpPr>
        <p:spPr>
          <a:xfrm>
            <a:off x="6637212" y="1523850"/>
            <a:ext cx="2149212" cy="4828780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"/>
          <p:cNvSpPr/>
          <p:nvPr/>
        </p:nvSpPr>
        <p:spPr>
          <a:xfrm>
            <a:off x="357587" y="1523850"/>
            <a:ext cx="2149212" cy="4828780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6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 txBox="1"/>
          <p:nvPr>
            <p:ph type="ctrTitle"/>
          </p:nvPr>
        </p:nvSpPr>
        <p:spPr>
          <a:xfrm>
            <a:off x="2178025" y="723700"/>
            <a:ext cx="47880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4" name="Google Shape;284;p26"/>
          <p:cNvSpPr txBox="1"/>
          <p:nvPr>
            <p:ph idx="1" type="subTitle"/>
          </p:nvPr>
        </p:nvSpPr>
        <p:spPr>
          <a:xfrm>
            <a:off x="2274425" y="2333150"/>
            <a:ext cx="45951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5" name="Google Shape;285;p26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6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"/>
          <p:cNvSpPr txBox="1"/>
          <p:nvPr>
            <p:ph idx="2" type="subTitle"/>
          </p:nvPr>
        </p:nvSpPr>
        <p:spPr>
          <a:xfrm>
            <a:off x="2274425" y="1704625"/>
            <a:ext cx="45951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ranienbaum"/>
              <a:buNone/>
              <a:defRPr sz="28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290" name="Google Shape;290;p26"/>
          <p:cNvSpPr txBox="1"/>
          <p:nvPr/>
        </p:nvSpPr>
        <p:spPr>
          <a:xfrm>
            <a:off x="2400000" y="3701175"/>
            <a:ext cx="43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CREDITS: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7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7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7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8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8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8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9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305" name="Google Shape;305;p29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subTitle"/>
          </p:nvPr>
        </p:nvSpPr>
        <p:spPr>
          <a:xfrm>
            <a:off x="1359850" y="3433125"/>
            <a:ext cx="28872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2" type="subTitle"/>
          </p:nvPr>
        </p:nvSpPr>
        <p:spPr>
          <a:xfrm>
            <a:off x="1618413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3" type="subTitle"/>
          </p:nvPr>
        </p:nvSpPr>
        <p:spPr>
          <a:xfrm>
            <a:off x="4897050" y="3433125"/>
            <a:ext cx="28872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4" type="subTitle"/>
          </p:nvPr>
        </p:nvSpPr>
        <p:spPr>
          <a:xfrm>
            <a:off x="5155588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b="1" sz="2800">
                <a:latin typeface="Oranienbaum"/>
                <a:ea typeface="Oranienbaum"/>
                <a:cs typeface="Oranienbaum"/>
                <a:sym typeface="Oranienba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ranienbaum"/>
              <a:buNone/>
              <a:defRPr sz="3000"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44" name="Google Shape;44;p5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/>
          <p:nvPr/>
        </p:nvSpPr>
        <p:spPr>
          <a:xfrm rot="5400000">
            <a:off x="491572" y="439372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6"/>
          <p:cNvSpPr/>
          <p:nvPr/>
        </p:nvSpPr>
        <p:spPr>
          <a:xfrm rot="-5400000">
            <a:off x="8195572" y="-202380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6"/>
          <p:cNvSpPr/>
          <p:nvPr/>
        </p:nvSpPr>
        <p:spPr>
          <a:xfrm rot="10800000">
            <a:off x="111672" y="19344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/>
          <p:nvPr/>
        </p:nvSpPr>
        <p:spPr>
          <a:xfrm>
            <a:off x="8590622" y="4028695"/>
            <a:ext cx="456865" cy="959034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idx="1" type="body"/>
          </p:nvPr>
        </p:nvSpPr>
        <p:spPr>
          <a:xfrm>
            <a:off x="720000" y="1692550"/>
            <a:ext cx="46554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AutoNum type="romanLcPeriod"/>
              <a:defRPr/>
            </a:lvl9pPr>
          </a:lstStyle>
          <a:p/>
        </p:txBody>
      </p:sp>
      <p:grpSp>
        <p:nvGrpSpPr>
          <p:cNvPr id="57" name="Google Shape;57;p7"/>
          <p:cNvGrpSpPr/>
          <p:nvPr/>
        </p:nvGrpSpPr>
        <p:grpSpPr>
          <a:xfrm>
            <a:off x="116074" y="58479"/>
            <a:ext cx="8921627" cy="5033415"/>
            <a:chOff x="116074" y="58479"/>
            <a:chExt cx="8921627" cy="5033415"/>
          </a:xfrm>
        </p:grpSpPr>
        <p:sp>
          <p:nvSpPr>
            <p:cNvPr id="58" name="Google Shape;58;p7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5400000">
              <a:off x="348124" y="-49179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 rot="10800000">
              <a:off x="8600399" y="1557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7"/>
            <p:cNvSpPr/>
            <p:nvPr/>
          </p:nvSpPr>
          <p:spPr>
            <a:xfrm flipH="1" rot="-5400000">
              <a:off x="8376924" y="454693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116074" y="4317271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8"/>
          <p:cNvGrpSpPr/>
          <p:nvPr/>
        </p:nvGrpSpPr>
        <p:grpSpPr>
          <a:xfrm>
            <a:off x="209625" y="144000"/>
            <a:ext cx="8724275" cy="4855625"/>
            <a:chOff x="209625" y="144000"/>
            <a:chExt cx="8724275" cy="4855625"/>
          </a:xfrm>
        </p:grpSpPr>
        <p:sp>
          <p:nvSpPr>
            <p:cNvPr id="66" name="Google Shape;66;p8"/>
            <p:cNvSpPr/>
            <p:nvPr/>
          </p:nvSpPr>
          <p:spPr>
            <a:xfrm>
              <a:off x="333900" y="268500"/>
              <a:ext cx="8476200" cy="46065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209625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09625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8686100" y="144000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8686100" y="4751825"/>
              <a:ext cx="247800" cy="2478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8"/>
          <p:cNvSpPr txBox="1"/>
          <p:nvPr>
            <p:ph type="title"/>
          </p:nvPr>
        </p:nvSpPr>
        <p:spPr>
          <a:xfrm>
            <a:off x="1388100" y="930075"/>
            <a:ext cx="6367800" cy="3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7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3904176" y="540000"/>
            <a:ext cx="2529280" cy="6410354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 rot="-5400000">
            <a:off x="6565639" y="140623"/>
            <a:ext cx="1498325" cy="2218378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 rot="10800000">
            <a:off x="3260709" y="-313806"/>
            <a:ext cx="1242832" cy="2608847"/>
          </a:xfrm>
          <a:custGeom>
            <a:rect b="b" l="l" r="r" t="t"/>
            <a:pathLst>
              <a:path extrusionOk="0" h="23286" w="11093">
                <a:moveTo>
                  <a:pt x="5486" y="0"/>
                </a:moveTo>
                <a:cubicBezTo>
                  <a:pt x="5147" y="14"/>
                  <a:pt x="4876" y="285"/>
                  <a:pt x="4890" y="623"/>
                </a:cubicBezTo>
                <a:cubicBezTo>
                  <a:pt x="4890" y="867"/>
                  <a:pt x="5038" y="1071"/>
                  <a:pt x="5242" y="1165"/>
                </a:cubicBezTo>
                <a:cubicBezTo>
                  <a:pt x="4632" y="1694"/>
                  <a:pt x="2899" y="3359"/>
                  <a:pt x="2534" y="4388"/>
                </a:cubicBezTo>
                <a:cubicBezTo>
                  <a:pt x="1924" y="6136"/>
                  <a:pt x="2940" y="7273"/>
                  <a:pt x="3211" y="7869"/>
                </a:cubicBezTo>
                <a:cubicBezTo>
                  <a:pt x="3238" y="7936"/>
                  <a:pt x="3278" y="8018"/>
                  <a:pt x="3319" y="8113"/>
                </a:cubicBezTo>
                <a:cubicBezTo>
                  <a:pt x="3332" y="8140"/>
                  <a:pt x="3346" y="8153"/>
                  <a:pt x="3346" y="8153"/>
                </a:cubicBezTo>
                <a:cubicBezTo>
                  <a:pt x="3346" y="8153"/>
                  <a:pt x="2940" y="8586"/>
                  <a:pt x="3400" y="8790"/>
                </a:cubicBezTo>
                <a:cubicBezTo>
                  <a:pt x="3400" y="8938"/>
                  <a:pt x="3413" y="9182"/>
                  <a:pt x="3413" y="9182"/>
                </a:cubicBezTo>
                <a:cubicBezTo>
                  <a:pt x="3413" y="9182"/>
                  <a:pt x="2655" y="9480"/>
                  <a:pt x="2940" y="10171"/>
                </a:cubicBezTo>
                <a:cubicBezTo>
                  <a:pt x="1613" y="10347"/>
                  <a:pt x="1748" y="11349"/>
                  <a:pt x="3522" y="11376"/>
                </a:cubicBezTo>
                <a:cubicBezTo>
                  <a:pt x="3807" y="13584"/>
                  <a:pt x="3847" y="16022"/>
                  <a:pt x="2777" y="17795"/>
                </a:cubicBezTo>
                <a:cubicBezTo>
                  <a:pt x="2735" y="17782"/>
                  <a:pt x="2699" y="17776"/>
                  <a:pt x="2668" y="17776"/>
                </a:cubicBezTo>
                <a:cubicBezTo>
                  <a:pt x="2475" y="17776"/>
                  <a:pt x="2458" y="18002"/>
                  <a:pt x="2411" y="18189"/>
                </a:cubicBezTo>
                <a:cubicBezTo>
                  <a:pt x="2371" y="18405"/>
                  <a:pt x="1896" y="18960"/>
                  <a:pt x="1098" y="19462"/>
                </a:cubicBezTo>
                <a:cubicBezTo>
                  <a:pt x="298" y="19962"/>
                  <a:pt x="231" y="20356"/>
                  <a:pt x="488" y="20802"/>
                </a:cubicBezTo>
                <a:cubicBezTo>
                  <a:pt x="732" y="21262"/>
                  <a:pt x="1030" y="21412"/>
                  <a:pt x="1030" y="21412"/>
                </a:cubicBezTo>
                <a:lnTo>
                  <a:pt x="1030" y="21560"/>
                </a:lnTo>
                <a:cubicBezTo>
                  <a:pt x="1030" y="21560"/>
                  <a:pt x="0" y="21981"/>
                  <a:pt x="0" y="22468"/>
                </a:cubicBezTo>
                <a:cubicBezTo>
                  <a:pt x="14" y="22925"/>
                  <a:pt x="1153" y="23286"/>
                  <a:pt x="4764" y="23286"/>
                </a:cubicBezTo>
                <a:cubicBezTo>
                  <a:pt x="5011" y="23286"/>
                  <a:pt x="5269" y="23284"/>
                  <a:pt x="5540" y="23281"/>
                </a:cubicBezTo>
                <a:cubicBezTo>
                  <a:pt x="5811" y="23284"/>
                  <a:pt x="6071" y="23286"/>
                  <a:pt x="6319" y="23286"/>
                </a:cubicBezTo>
                <a:cubicBezTo>
                  <a:pt x="9940" y="23286"/>
                  <a:pt x="11079" y="22925"/>
                  <a:pt x="11093" y="22468"/>
                </a:cubicBezTo>
                <a:cubicBezTo>
                  <a:pt x="11093" y="21981"/>
                  <a:pt x="10049" y="21560"/>
                  <a:pt x="10049" y="21560"/>
                </a:cubicBezTo>
                <a:cubicBezTo>
                  <a:pt x="10049" y="21560"/>
                  <a:pt x="10049" y="21439"/>
                  <a:pt x="10063" y="21412"/>
                </a:cubicBezTo>
                <a:cubicBezTo>
                  <a:pt x="10063" y="21412"/>
                  <a:pt x="10347" y="21262"/>
                  <a:pt x="10605" y="20802"/>
                </a:cubicBezTo>
                <a:cubicBezTo>
                  <a:pt x="10849" y="20356"/>
                  <a:pt x="10795" y="19962"/>
                  <a:pt x="9995" y="19462"/>
                </a:cubicBezTo>
                <a:cubicBezTo>
                  <a:pt x="9197" y="18960"/>
                  <a:pt x="8722" y="18405"/>
                  <a:pt x="8668" y="18189"/>
                </a:cubicBezTo>
                <a:cubicBezTo>
                  <a:pt x="8633" y="18002"/>
                  <a:pt x="8618" y="17776"/>
                  <a:pt x="8425" y="17776"/>
                </a:cubicBezTo>
                <a:cubicBezTo>
                  <a:pt x="8394" y="17776"/>
                  <a:pt x="8358" y="17782"/>
                  <a:pt x="8316" y="17795"/>
                </a:cubicBezTo>
                <a:cubicBezTo>
                  <a:pt x="7246" y="16022"/>
                  <a:pt x="7286" y="13584"/>
                  <a:pt x="7571" y="11376"/>
                </a:cubicBezTo>
                <a:cubicBezTo>
                  <a:pt x="9332" y="11349"/>
                  <a:pt x="9480" y="10347"/>
                  <a:pt x="8153" y="10171"/>
                </a:cubicBezTo>
                <a:cubicBezTo>
                  <a:pt x="8438" y="9480"/>
                  <a:pt x="7680" y="9182"/>
                  <a:pt x="7680" y="9182"/>
                </a:cubicBezTo>
                <a:cubicBezTo>
                  <a:pt x="7680" y="9182"/>
                  <a:pt x="7680" y="8938"/>
                  <a:pt x="7693" y="8790"/>
                </a:cubicBezTo>
                <a:cubicBezTo>
                  <a:pt x="8153" y="8586"/>
                  <a:pt x="7747" y="8153"/>
                  <a:pt x="7747" y="8153"/>
                </a:cubicBezTo>
                <a:cubicBezTo>
                  <a:pt x="7747" y="8153"/>
                  <a:pt x="7761" y="8140"/>
                  <a:pt x="7774" y="8113"/>
                </a:cubicBezTo>
                <a:cubicBezTo>
                  <a:pt x="7815" y="8018"/>
                  <a:pt x="7855" y="7936"/>
                  <a:pt x="7882" y="7869"/>
                </a:cubicBezTo>
                <a:cubicBezTo>
                  <a:pt x="8153" y="7273"/>
                  <a:pt x="9169" y="6136"/>
                  <a:pt x="8546" y="4388"/>
                </a:cubicBezTo>
                <a:cubicBezTo>
                  <a:pt x="8180" y="3359"/>
                  <a:pt x="6461" y="1694"/>
                  <a:pt x="5851" y="1165"/>
                </a:cubicBezTo>
                <a:cubicBezTo>
                  <a:pt x="6055" y="1071"/>
                  <a:pt x="6203" y="867"/>
                  <a:pt x="6203" y="623"/>
                </a:cubicBezTo>
                <a:cubicBezTo>
                  <a:pt x="6217" y="285"/>
                  <a:pt x="5946" y="14"/>
                  <a:pt x="5607" y="0"/>
                </a:cubicBezTo>
                <a:cubicBezTo>
                  <a:pt x="5580" y="0"/>
                  <a:pt x="5567" y="14"/>
                  <a:pt x="5540" y="14"/>
                </a:cubicBezTo>
                <a:cubicBezTo>
                  <a:pt x="5526" y="14"/>
                  <a:pt x="5499" y="0"/>
                  <a:pt x="548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6345932" y="2088501"/>
            <a:ext cx="1937723" cy="4353526"/>
          </a:xfrm>
          <a:custGeom>
            <a:rect b="b" l="l" r="r" t="t"/>
            <a:pathLst>
              <a:path extrusionOk="0" h="38219" w="17011">
                <a:moveTo>
                  <a:pt x="8708" y="1"/>
                </a:moveTo>
                <a:cubicBezTo>
                  <a:pt x="8302" y="1"/>
                  <a:pt x="7760" y="299"/>
                  <a:pt x="7720" y="976"/>
                </a:cubicBezTo>
                <a:cubicBezTo>
                  <a:pt x="7679" y="1653"/>
                  <a:pt x="8100" y="1937"/>
                  <a:pt x="8100" y="1937"/>
                </a:cubicBezTo>
                <a:lnTo>
                  <a:pt x="8100" y="2439"/>
                </a:lnTo>
                <a:cubicBezTo>
                  <a:pt x="7314" y="2601"/>
                  <a:pt x="6542" y="3291"/>
                  <a:pt x="6542" y="3291"/>
                </a:cubicBezTo>
                <a:cubicBezTo>
                  <a:pt x="6542" y="3291"/>
                  <a:pt x="6339" y="2926"/>
                  <a:pt x="6027" y="2682"/>
                </a:cubicBezTo>
                <a:cubicBezTo>
                  <a:pt x="5979" y="2643"/>
                  <a:pt x="5925" y="2624"/>
                  <a:pt x="5871" y="2624"/>
                </a:cubicBezTo>
                <a:cubicBezTo>
                  <a:pt x="5664" y="2624"/>
                  <a:pt x="5442" y="2884"/>
                  <a:pt x="5431" y="3237"/>
                </a:cubicBezTo>
                <a:cubicBezTo>
                  <a:pt x="5421" y="3527"/>
                  <a:pt x="5347" y="3714"/>
                  <a:pt x="5247" y="3714"/>
                </a:cubicBezTo>
                <a:cubicBezTo>
                  <a:pt x="5216" y="3714"/>
                  <a:pt x="5182" y="3696"/>
                  <a:pt x="5147" y="3657"/>
                </a:cubicBezTo>
                <a:cubicBezTo>
                  <a:pt x="4662" y="3211"/>
                  <a:pt x="4324" y="3049"/>
                  <a:pt x="4134" y="3049"/>
                </a:cubicBezTo>
                <a:cubicBezTo>
                  <a:pt x="3920" y="3049"/>
                  <a:pt x="3892" y="3252"/>
                  <a:pt x="4050" y="3481"/>
                </a:cubicBezTo>
                <a:cubicBezTo>
                  <a:pt x="4348" y="3914"/>
                  <a:pt x="5256" y="5093"/>
                  <a:pt x="5581" y="5743"/>
                </a:cubicBezTo>
                <a:cubicBezTo>
                  <a:pt x="5810" y="6204"/>
                  <a:pt x="5919" y="7571"/>
                  <a:pt x="5960" y="8465"/>
                </a:cubicBezTo>
                <a:cubicBezTo>
                  <a:pt x="5960" y="8560"/>
                  <a:pt x="5987" y="9250"/>
                  <a:pt x="5987" y="9250"/>
                </a:cubicBezTo>
                <a:cubicBezTo>
                  <a:pt x="5973" y="9250"/>
                  <a:pt x="5960" y="9264"/>
                  <a:pt x="5946" y="9264"/>
                </a:cubicBezTo>
                <a:cubicBezTo>
                  <a:pt x="5729" y="9223"/>
                  <a:pt x="5621" y="9196"/>
                  <a:pt x="5608" y="9196"/>
                </a:cubicBezTo>
                <a:cubicBezTo>
                  <a:pt x="5567" y="9186"/>
                  <a:pt x="5525" y="9182"/>
                  <a:pt x="5484" y="9182"/>
                </a:cubicBezTo>
                <a:cubicBezTo>
                  <a:pt x="5242" y="9182"/>
                  <a:pt x="5015" y="9345"/>
                  <a:pt x="4958" y="9589"/>
                </a:cubicBezTo>
                <a:cubicBezTo>
                  <a:pt x="4889" y="9887"/>
                  <a:pt x="5066" y="10171"/>
                  <a:pt x="5350" y="10252"/>
                </a:cubicBezTo>
                <a:cubicBezTo>
                  <a:pt x="5391" y="10252"/>
                  <a:pt x="5621" y="10306"/>
                  <a:pt x="6014" y="10375"/>
                </a:cubicBezTo>
                <a:cubicBezTo>
                  <a:pt x="6027" y="10429"/>
                  <a:pt x="6041" y="10496"/>
                  <a:pt x="6054" y="10604"/>
                </a:cubicBezTo>
                <a:cubicBezTo>
                  <a:pt x="5824" y="10564"/>
                  <a:pt x="5689" y="10523"/>
                  <a:pt x="5689" y="10523"/>
                </a:cubicBezTo>
                <a:cubicBezTo>
                  <a:pt x="5623" y="10508"/>
                  <a:pt x="5557" y="10500"/>
                  <a:pt x="5491" y="10500"/>
                </a:cubicBezTo>
                <a:cubicBezTo>
                  <a:pt x="5100" y="10500"/>
                  <a:pt x="4738" y="10766"/>
                  <a:pt x="4646" y="11160"/>
                </a:cubicBezTo>
                <a:cubicBezTo>
                  <a:pt x="4524" y="11634"/>
                  <a:pt x="4808" y="12094"/>
                  <a:pt x="5283" y="12217"/>
                </a:cubicBezTo>
                <a:cubicBezTo>
                  <a:pt x="5323" y="12217"/>
                  <a:pt x="5689" y="12311"/>
                  <a:pt x="6285" y="12392"/>
                </a:cubicBezTo>
                <a:cubicBezTo>
                  <a:pt x="6298" y="12514"/>
                  <a:pt x="6312" y="12636"/>
                  <a:pt x="6325" y="12771"/>
                </a:cubicBezTo>
                <a:cubicBezTo>
                  <a:pt x="5283" y="12677"/>
                  <a:pt x="4633" y="12569"/>
                  <a:pt x="4605" y="12555"/>
                </a:cubicBezTo>
                <a:cubicBezTo>
                  <a:pt x="4555" y="12546"/>
                  <a:pt x="4505" y="12542"/>
                  <a:pt x="4455" y="12542"/>
                </a:cubicBezTo>
                <a:cubicBezTo>
                  <a:pt x="4040" y="12542"/>
                  <a:pt x="3676" y="12836"/>
                  <a:pt x="3603" y="13259"/>
                </a:cubicBezTo>
                <a:cubicBezTo>
                  <a:pt x="3508" y="13733"/>
                  <a:pt x="3820" y="14180"/>
                  <a:pt x="4293" y="14261"/>
                </a:cubicBezTo>
                <a:cubicBezTo>
                  <a:pt x="4375" y="14275"/>
                  <a:pt x="5187" y="14423"/>
                  <a:pt x="6460" y="14532"/>
                </a:cubicBezTo>
                <a:cubicBezTo>
                  <a:pt x="6447" y="16997"/>
                  <a:pt x="6081" y="21994"/>
                  <a:pt x="4971" y="26111"/>
                </a:cubicBezTo>
                <a:cubicBezTo>
                  <a:pt x="4443" y="27831"/>
                  <a:pt x="3996" y="29483"/>
                  <a:pt x="3996" y="29483"/>
                </a:cubicBezTo>
                <a:cubicBezTo>
                  <a:pt x="3996" y="29483"/>
                  <a:pt x="3264" y="29916"/>
                  <a:pt x="3075" y="30960"/>
                </a:cubicBezTo>
                <a:cubicBezTo>
                  <a:pt x="2872" y="32002"/>
                  <a:pt x="1531" y="32666"/>
                  <a:pt x="1139" y="32977"/>
                </a:cubicBezTo>
                <a:cubicBezTo>
                  <a:pt x="745" y="33289"/>
                  <a:pt x="868" y="33708"/>
                  <a:pt x="1639" y="34237"/>
                </a:cubicBezTo>
                <a:cubicBezTo>
                  <a:pt x="109" y="34968"/>
                  <a:pt x="1" y="36187"/>
                  <a:pt x="2087" y="37365"/>
                </a:cubicBezTo>
                <a:cubicBezTo>
                  <a:pt x="3345" y="38069"/>
                  <a:pt x="6569" y="38219"/>
                  <a:pt x="8695" y="38219"/>
                </a:cubicBezTo>
                <a:lnTo>
                  <a:pt x="9427" y="38219"/>
                </a:lnTo>
                <a:cubicBezTo>
                  <a:pt x="9494" y="38219"/>
                  <a:pt x="9562" y="38205"/>
                  <a:pt x="9629" y="38205"/>
                </a:cubicBezTo>
                <a:lnTo>
                  <a:pt x="9873" y="38205"/>
                </a:lnTo>
                <a:cubicBezTo>
                  <a:pt x="9941" y="38205"/>
                  <a:pt x="10009" y="38192"/>
                  <a:pt x="10077" y="38192"/>
                </a:cubicBezTo>
                <a:lnTo>
                  <a:pt x="10293" y="38192"/>
                </a:lnTo>
                <a:cubicBezTo>
                  <a:pt x="10321" y="38192"/>
                  <a:pt x="10334" y="38177"/>
                  <a:pt x="10348" y="38177"/>
                </a:cubicBezTo>
                <a:lnTo>
                  <a:pt x="10577" y="38177"/>
                </a:lnTo>
                <a:cubicBezTo>
                  <a:pt x="10646" y="38164"/>
                  <a:pt x="10700" y="38164"/>
                  <a:pt x="10767" y="38164"/>
                </a:cubicBezTo>
                <a:lnTo>
                  <a:pt x="10821" y="38164"/>
                </a:lnTo>
                <a:cubicBezTo>
                  <a:pt x="10875" y="38150"/>
                  <a:pt x="10943" y="38150"/>
                  <a:pt x="10998" y="38150"/>
                </a:cubicBezTo>
                <a:lnTo>
                  <a:pt x="11065" y="38150"/>
                </a:lnTo>
                <a:cubicBezTo>
                  <a:pt x="11119" y="38137"/>
                  <a:pt x="11173" y="38137"/>
                  <a:pt x="11241" y="38137"/>
                </a:cubicBezTo>
                <a:cubicBezTo>
                  <a:pt x="11254" y="38137"/>
                  <a:pt x="11282" y="38137"/>
                  <a:pt x="11309" y="38123"/>
                </a:cubicBezTo>
                <a:lnTo>
                  <a:pt x="11471" y="38123"/>
                </a:lnTo>
                <a:cubicBezTo>
                  <a:pt x="11498" y="38110"/>
                  <a:pt x="11525" y="38110"/>
                  <a:pt x="11552" y="38110"/>
                </a:cubicBezTo>
                <a:cubicBezTo>
                  <a:pt x="11607" y="38110"/>
                  <a:pt x="11648" y="38096"/>
                  <a:pt x="11702" y="38096"/>
                </a:cubicBezTo>
                <a:lnTo>
                  <a:pt x="11796" y="38096"/>
                </a:lnTo>
                <a:cubicBezTo>
                  <a:pt x="11837" y="38083"/>
                  <a:pt x="11891" y="38083"/>
                  <a:pt x="11946" y="38083"/>
                </a:cubicBezTo>
                <a:cubicBezTo>
                  <a:pt x="11973" y="38069"/>
                  <a:pt x="12000" y="38069"/>
                  <a:pt x="12027" y="38069"/>
                </a:cubicBezTo>
                <a:cubicBezTo>
                  <a:pt x="12081" y="38069"/>
                  <a:pt x="12121" y="38056"/>
                  <a:pt x="12175" y="38056"/>
                </a:cubicBezTo>
                <a:cubicBezTo>
                  <a:pt x="12202" y="38056"/>
                  <a:pt x="12244" y="38056"/>
                  <a:pt x="12271" y="38042"/>
                </a:cubicBezTo>
                <a:cubicBezTo>
                  <a:pt x="12311" y="38042"/>
                  <a:pt x="12365" y="38042"/>
                  <a:pt x="12406" y="38029"/>
                </a:cubicBezTo>
                <a:cubicBezTo>
                  <a:pt x="12446" y="38029"/>
                  <a:pt x="12473" y="38029"/>
                  <a:pt x="12500" y="38015"/>
                </a:cubicBezTo>
                <a:cubicBezTo>
                  <a:pt x="12555" y="38015"/>
                  <a:pt x="12596" y="38015"/>
                  <a:pt x="12636" y="38002"/>
                </a:cubicBezTo>
                <a:cubicBezTo>
                  <a:pt x="12677" y="38002"/>
                  <a:pt x="12704" y="38002"/>
                  <a:pt x="12731" y="37988"/>
                </a:cubicBezTo>
                <a:cubicBezTo>
                  <a:pt x="12785" y="37988"/>
                  <a:pt x="12825" y="37988"/>
                  <a:pt x="12867" y="37975"/>
                </a:cubicBezTo>
                <a:cubicBezTo>
                  <a:pt x="12894" y="37975"/>
                  <a:pt x="12934" y="37975"/>
                  <a:pt x="12961" y="37961"/>
                </a:cubicBezTo>
                <a:cubicBezTo>
                  <a:pt x="13002" y="37961"/>
                  <a:pt x="13042" y="37948"/>
                  <a:pt x="13083" y="37948"/>
                </a:cubicBezTo>
                <a:cubicBezTo>
                  <a:pt x="13123" y="37948"/>
                  <a:pt x="13150" y="37934"/>
                  <a:pt x="13192" y="37934"/>
                </a:cubicBezTo>
                <a:cubicBezTo>
                  <a:pt x="13232" y="37934"/>
                  <a:pt x="13273" y="37921"/>
                  <a:pt x="13300" y="37921"/>
                </a:cubicBezTo>
                <a:cubicBezTo>
                  <a:pt x="13340" y="37907"/>
                  <a:pt x="13381" y="37907"/>
                  <a:pt x="13408" y="37894"/>
                </a:cubicBezTo>
                <a:cubicBezTo>
                  <a:pt x="13448" y="37894"/>
                  <a:pt x="13475" y="37894"/>
                  <a:pt x="13517" y="37880"/>
                </a:cubicBezTo>
                <a:cubicBezTo>
                  <a:pt x="13557" y="37880"/>
                  <a:pt x="13584" y="37867"/>
                  <a:pt x="13625" y="37867"/>
                </a:cubicBezTo>
                <a:cubicBezTo>
                  <a:pt x="13652" y="37852"/>
                  <a:pt x="13692" y="37852"/>
                  <a:pt x="13719" y="37852"/>
                </a:cubicBezTo>
                <a:cubicBezTo>
                  <a:pt x="13760" y="37839"/>
                  <a:pt x="13787" y="37839"/>
                  <a:pt x="13828" y="37825"/>
                </a:cubicBezTo>
                <a:cubicBezTo>
                  <a:pt x="13855" y="37825"/>
                  <a:pt x="13896" y="37812"/>
                  <a:pt x="13923" y="37812"/>
                </a:cubicBezTo>
                <a:cubicBezTo>
                  <a:pt x="13963" y="37798"/>
                  <a:pt x="13990" y="37798"/>
                  <a:pt x="14031" y="37785"/>
                </a:cubicBezTo>
                <a:cubicBezTo>
                  <a:pt x="14058" y="37785"/>
                  <a:pt x="14085" y="37771"/>
                  <a:pt x="14125" y="37771"/>
                </a:cubicBezTo>
                <a:cubicBezTo>
                  <a:pt x="14153" y="37758"/>
                  <a:pt x="14180" y="37758"/>
                  <a:pt x="14221" y="37744"/>
                </a:cubicBezTo>
                <a:cubicBezTo>
                  <a:pt x="14248" y="37744"/>
                  <a:pt x="14275" y="37731"/>
                  <a:pt x="14302" y="37731"/>
                </a:cubicBezTo>
                <a:cubicBezTo>
                  <a:pt x="14342" y="37717"/>
                  <a:pt x="14369" y="37704"/>
                  <a:pt x="14396" y="37704"/>
                </a:cubicBezTo>
                <a:cubicBezTo>
                  <a:pt x="14423" y="37690"/>
                  <a:pt x="14451" y="37690"/>
                  <a:pt x="14478" y="37677"/>
                </a:cubicBezTo>
                <a:cubicBezTo>
                  <a:pt x="14519" y="37677"/>
                  <a:pt x="14546" y="37663"/>
                  <a:pt x="14573" y="37650"/>
                </a:cubicBezTo>
                <a:cubicBezTo>
                  <a:pt x="14600" y="37650"/>
                  <a:pt x="14627" y="37636"/>
                  <a:pt x="14654" y="37636"/>
                </a:cubicBezTo>
                <a:cubicBezTo>
                  <a:pt x="14681" y="37623"/>
                  <a:pt x="14708" y="37623"/>
                  <a:pt x="14735" y="37609"/>
                </a:cubicBezTo>
                <a:cubicBezTo>
                  <a:pt x="14763" y="37596"/>
                  <a:pt x="14790" y="37596"/>
                  <a:pt x="14817" y="37582"/>
                </a:cubicBezTo>
                <a:cubicBezTo>
                  <a:pt x="14844" y="37569"/>
                  <a:pt x="14871" y="37569"/>
                  <a:pt x="14898" y="37555"/>
                </a:cubicBezTo>
                <a:cubicBezTo>
                  <a:pt x="14925" y="37542"/>
                  <a:pt x="14938" y="37542"/>
                  <a:pt x="14965" y="37527"/>
                </a:cubicBezTo>
                <a:cubicBezTo>
                  <a:pt x="14992" y="37527"/>
                  <a:pt x="15019" y="37514"/>
                  <a:pt x="15046" y="37500"/>
                </a:cubicBezTo>
                <a:cubicBezTo>
                  <a:pt x="15060" y="37487"/>
                  <a:pt x="15088" y="37487"/>
                  <a:pt x="15101" y="37473"/>
                </a:cubicBezTo>
                <a:cubicBezTo>
                  <a:pt x="15128" y="37460"/>
                  <a:pt x="15155" y="37446"/>
                  <a:pt x="15182" y="37446"/>
                </a:cubicBezTo>
                <a:cubicBezTo>
                  <a:pt x="15196" y="37433"/>
                  <a:pt x="15209" y="37433"/>
                  <a:pt x="15223" y="37419"/>
                </a:cubicBezTo>
                <a:cubicBezTo>
                  <a:pt x="15263" y="37406"/>
                  <a:pt x="15304" y="37379"/>
                  <a:pt x="15344" y="37365"/>
                </a:cubicBezTo>
                <a:cubicBezTo>
                  <a:pt x="15873" y="37067"/>
                  <a:pt x="16252" y="36783"/>
                  <a:pt x="16523" y="36485"/>
                </a:cubicBezTo>
                <a:cubicBezTo>
                  <a:pt x="16617" y="36377"/>
                  <a:pt x="16699" y="36268"/>
                  <a:pt x="16753" y="36160"/>
                </a:cubicBezTo>
                <a:cubicBezTo>
                  <a:pt x="16807" y="36092"/>
                  <a:pt x="16834" y="36025"/>
                  <a:pt x="16861" y="35956"/>
                </a:cubicBezTo>
                <a:cubicBezTo>
                  <a:pt x="17011" y="35564"/>
                  <a:pt x="16929" y="35198"/>
                  <a:pt x="16672" y="34873"/>
                </a:cubicBezTo>
                <a:cubicBezTo>
                  <a:pt x="16617" y="34806"/>
                  <a:pt x="16563" y="34752"/>
                  <a:pt x="16496" y="34698"/>
                </a:cubicBezTo>
                <a:cubicBezTo>
                  <a:pt x="16319" y="34535"/>
                  <a:pt x="16076" y="34372"/>
                  <a:pt x="15792" y="34237"/>
                </a:cubicBezTo>
                <a:cubicBezTo>
                  <a:pt x="16577" y="33708"/>
                  <a:pt x="16686" y="33289"/>
                  <a:pt x="16292" y="32977"/>
                </a:cubicBezTo>
                <a:cubicBezTo>
                  <a:pt x="15900" y="32666"/>
                  <a:pt x="14559" y="32002"/>
                  <a:pt x="14369" y="30960"/>
                </a:cubicBezTo>
                <a:cubicBezTo>
                  <a:pt x="14167" y="29916"/>
                  <a:pt x="13448" y="29483"/>
                  <a:pt x="13448" y="29483"/>
                </a:cubicBezTo>
                <a:cubicBezTo>
                  <a:pt x="13448" y="29483"/>
                  <a:pt x="13002" y="27831"/>
                  <a:pt x="12460" y="26111"/>
                </a:cubicBezTo>
                <a:cubicBezTo>
                  <a:pt x="11363" y="22007"/>
                  <a:pt x="10984" y="17011"/>
                  <a:pt x="10984" y="14546"/>
                </a:cubicBezTo>
                <a:cubicBezTo>
                  <a:pt x="11621" y="14492"/>
                  <a:pt x="12284" y="14423"/>
                  <a:pt x="12961" y="14315"/>
                </a:cubicBezTo>
                <a:cubicBezTo>
                  <a:pt x="13435" y="14234"/>
                  <a:pt x="13760" y="13787"/>
                  <a:pt x="13679" y="13313"/>
                </a:cubicBezTo>
                <a:cubicBezTo>
                  <a:pt x="13617" y="12883"/>
                  <a:pt x="13244" y="12586"/>
                  <a:pt x="12820" y="12586"/>
                </a:cubicBezTo>
                <a:cubicBezTo>
                  <a:pt x="12777" y="12586"/>
                  <a:pt x="12734" y="12589"/>
                  <a:pt x="12690" y="12596"/>
                </a:cubicBezTo>
                <a:cubicBezTo>
                  <a:pt x="12148" y="12690"/>
                  <a:pt x="11607" y="12744"/>
                  <a:pt x="11065" y="12798"/>
                </a:cubicBezTo>
                <a:cubicBezTo>
                  <a:pt x="11092" y="12663"/>
                  <a:pt x="11106" y="12542"/>
                  <a:pt x="11119" y="12406"/>
                </a:cubicBezTo>
                <a:cubicBezTo>
                  <a:pt x="11404" y="12365"/>
                  <a:pt x="11688" y="12311"/>
                  <a:pt x="11973" y="12257"/>
                </a:cubicBezTo>
                <a:cubicBezTo>
                  <a:pt x="12446" y="12162"/>
                  <a:pt x="12744" y="11702"/>
                  <a:pt x="12650" y="11227"/>
                </a:cubicBezTo>
                <a:cubicBezTo>
                  <a:pt x="12556" y="10829"/>
                  <a:pt x="12199" y="10543"/>
                  <a:pt x="11806" y="10543"/>
                </a:cubicBezTo>
                <a:cubicBezTo>
                  <a:pt x="11745" y="10543"/>
                  <a:pt x="11683" y="10550"/>
                  <a:pt x="11621" y="10564"/>
                </a:cubicBezTo>
                <a:lnTo>
                  <a:pt x="11417" y="10604"/>
                </a:lnTo>
                <a:lnTo>
                  <a:pt x="11417" y="10388"/>
                </a:lnTo>
                <a:cubicBezTo>
                  <a:pt x="11579" y="10361"/>
                  <a:pt x="11742" y="10321"/>
                  <a:pt x="11904" y="10293"/>
                </a:cubicBezTo>
                <a:cubicBezTo>
                  <a:pt x="12202" y="10225"/>
                  <a:pt x="12392" y="9941"/>
                  <a:pt x="12325" y="9643"/>
                </a:cubicBezTo>
                <a:cubicBezTo>
                  <a:pt x="12277" y="9391"/>
                  <a:pt x="12038" y="9214"/>
                  <a:pt x="11786" y="9214"/>
                </a:cubicBezTo>
                <a:cubicBezTo>
                  <a:pt x="11754" y="9214"/>
                  <a:pt x="11721" y="9217"/>
                  <a:pt x="11688" y="9223"/>
                </a:cubicBezTo>
                <a:cubicBezTo>
                  <a:pt x="11621" y="9237"/>
                  <a:pt x="11566" y="9250"/>
                  <a:pt x="11512" y="9264"/>
                </a:cubicBezTo>
                <a:cubicBezTo>
                  <a:pt x="11485" y="9264"/>
                  <a:pt x="11471" y="9264"/>
                  <a:pt x="11458" y="9250"/>
                </a:cubicBezTo>
                <a:cubicBezTo>
                  <a:pt x="11458" y="9169"/>
                  <a:pt x="11458" y="8952"/>
                  <a:pt x="11471" y="8654"/>
                </a:cubicBezTo>
                <a:cubicBezTo>
                  <a:pt x="11471" y="8519"/>
                  <a:pt x="11485" y="8343"/>
                  <a:pt x="11498" y="8167"/>
                </a:cubicBezTo>
                <a:cubicBezTo>
                  <a:pt x="11498" y="8004"/>
                  <a:pt x="11512" y="7815"/>
                  <a:pt x="11525" y="7625"/>
                </a:cubicBezTo>
                <a:cubicBezTo>
                  <a:pt x="11552" y="7246"/>
                  <a:pt x="11594" y="6854"/>
                  <a:pt x="11648" y="6529"/>
                </a:cubicBezTo>
                <a:cubicBezTo>
                  <a:pt x="11688" y="6271"/>
                  <a:pt x="11742" y="6054"/>
                  <a:pt x="11796" y="5892"/>
                </a:cubicBezTo>
                <a:cubicBezTo>
                  <a:pt x="11810" y="5837"/>
                  <a:pt x="11837" y="5783"/>
                  <a:pt x="11850" y="5743"/>
                </a:cubicBezTo>
                <a:cubicBezTo>
                  <a:pt x="12189" y="5093"/>
                  <a:pt x="13083" y="3914"/>
                  <a:pt x="13381" y="3481"/>
                </a:cubicBezTo>
                <a:cubicBezTo>
                  <a:pt x="13435" y="3400"/>
                  <a:pt x="13475" y="3318"/>
                  <a:pt x="13490" y="3251"/>
                </a:cubicBezTo>
                <a:lnTo>
                  <a:pt x="13490" y="3197"/>
                </a:lnTo>
                <a:cubicBezTo>
                  <a:pt x="13479" y="3109"/>
                  <a:pt x="13416" y="3052"/>
                  <a:pt x="13302" y="3052"/>
                </a:cubicBezTo>
                <a:cubicBezTo>
                  <a:pt x="13136" y="3052"/>
                  <a:pt x="12859" y="3173"/>
                  <a:pt x="12473" y="3495"/>
                </a:cubicBezTo>
                <a:cubicBezTo>
                  <a:pt x="12406" y="3549"/>
                  <a:pt x="12352" y="3603"/>
                  <a:pt x="12284" y="3657"/>
                </a:cubicBezTo>
                <a:cubicBezTo>
                  <a:pt x="12250" y="3691"/>
                  <a:pt x="12226" y="3715"/>
                  <a:pt x="12203" y="3715"/>
                </a:cubicBezTo>
                <a:cubicBezTo>
                  <a:pt x="12199" y="3715"/>
                  <a:pt x="12194" y="3714"/>
                  <a:pt x="12189" y="3712"/>
                </a:cubicBezTo>
                <a:cubicBezTo>
                  <a:pt x="12162" y="3712"/>
                  <a:pt x="12148" y="3685"/>
                  <a:pt x="12121" y="3643"/>
                </a:cubicBezTo>
                <a:cubicBezTo>
                  <a:pt x="12108" y="3630"/>
                  <a:pt x="12108" y="3603"/>
                  <a:pt x="12094" y="3576"/>
                </a:cubicBezTo>
                <a:cubicBezTo>
                  <a:pt x="12067" y="3495"/>
                  <a:pt x="12040" y="3373"/>
                  <a:pt x="12013" y="3237"/>
                </a:cubicBezTo>
                <a:cubicBezTo>
                  <a:pt x="11959" y="3048"/>
                  <a:pt x="11864" y="2912"/>
                  <a:pt x="11756" y="2818"/>
                </a:cubicBezTo>
                <a:cubicBezTo>
                  <a:pt x="11648" y="2722"/>
                  <a:pt x="11512" y="2682"/>
                  <a:pt x="11404" y="2682"/>
                </a:cubicBezTo>
                <a:cubicBezTo>
                  <a:pt x="11282" y="2682"/>
                  <a:pt x="11119" y="2899"/>
                  <a:pt x="11011" y="3075"/>
                </a:cubicBezTo>
                <a:cubicBezTo>
                  <a:pt x="10984" y="3116"/>
                  <a:pt x="10971" y="3143"/>
                  <a:pt x="10956" y="3170"/>
                </a:cubicBezTo>
                <a:cubicBezTo>
                  <a:pt x="10943" y="3183"/>
                  <a:pt x="10929" y="3197"/>
                  <a:pt x="10929" y="3210"/>
                </a:cubicBezTo>
                <a:lnTo>
                  <a:pt x="10889" y="3291"/>
                </a:lnTo>
                <a:cubicBezTo>
                  <a:pt x="10889" y="3291"/>
                  <a:pt x="10131" y="2601"/>
                  <a:pt x="9331" y="2439"/>
                </a:cubicBezTo>
                <a:lnTo>
                  <a:pt x="9331" y="1937"/>
                </a:lnTo>
                <a:cubicBezTo>
                  <a:pt x="9331" y="1937"/>
                  <a:pt x="9440" y="1870"/>
                  <a:pt x="9548" y="1707"/>
                </a:cubicBezTo>
                <a:cubicBezTo>
                  <a:pt x="9643" y="1558"/>
                  <a:pt x="9738" y="1314"/>
                  <a:pt x="9725" y="976"/>
                </a:cubicBezTo>
                <a:cubicBezTo>
                  <a:pt x="9711" y="895"/>
                  <a:pt x="9698" y="814"/>
                  <a:pt x="9683" y="745"/>
                </a:cubicBezTo>
                <a:cubicBezTo>
                  <a:pt x="9670" y="718"/>
                  <a:pt x="9670" y="705"/>
                  <a:pt x="9656" y="678"/>
                </a:cubicBezTo>
                <a:cubicBezTo>
                  <a:pt x="9643" y="637"/>
                  <a:pt x="9629" y="583"/>
                  <a:pt x="9616" y="543"/>
                </a:cubicBezTo>
                <a:cubicBezTo>
                  <a:pt x="9602" y="516"/>
                  <a:pt x="9575" y="501"/>
                  <a:pt x="9562" y="474"/>
                </a:cubicBezTo>
                <a:cubicBezTo>
                  <a:pt x="9548" y="447"/>
                  <a:pt x="9521" y="407"/>
                  <a:pt x="9508" y="380"/>
                </a:cubicBezTo>
                <a:lnTo>
                  <a:pt x="9440" y="312"/>
                </a:lnTo>
                <a:lnTo>
                  <a:pt x="9386" y="258"/>
                </a:lnTo>
                <a:cubicBezTo>
                  <a:pt x="9345" y="231"/>
                  <a:pt x="9318" y="204"/>
                  <a:pt x="9291" y="176"/>
                </a:cubicBezTo>
                <a:cubicBezTo>
                  <a:pt x="9277" y="176"/>
                  <a:pt x="9250" y="163"/>
                  <a:pt x="9237" y="149"/>
                </a:cubicBezTo>
                <a:cubicBezTo>
                  <a:pt x="9196" y="122"/>
                  <a:pt x="9156" y="109"/>
                  <a:pt x="9115" y="95"/>
                </a:cubicBezTo>
                <a:cubicBezTo>
                  <a:pt x="9115" y="82"/>
                  <a:pt x="9102" y="82"/>
                  <a:pt x="9088" y="82"/>
                </a:cubicBezTo>
                <a:cubicBezTo>
                  <a:pt x="9048" y="55"/>
                  <a:pt x="8993" y="41"/>
                  <a:pt x="8952" y="28"/>
                </a:cubicBezTo>
                <a:lnTo>
                  <a:pt x="8939" y="28"/>
                </a:lnTo>
                <a:cubicBezTo>
                  <a:pt x="8885" y="14"/>
                  <a:pt x="8844" y="14"/>
                  <a:pt x="879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flipH="1" rot="5400000">
            <a:off x="1080039" y="140623"/>
            <a:ext cx="1498325" cy="2218378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231030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2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651600"/>
            <a:ext cx="3475200" cy="9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" name="Google Shape;80;p9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947925" y="922700"/>
            <a:ext cx="32655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2900">
                <a:solidFill>
                  <a:schemeClr val="lt2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</a:lstStyle>
          <a:p/>
        </p:txBody>
      </p:sp>
      <p:sp>
        <p:nvSpPr>
          <p:cNvPr id="87" name="Google Shape;87;p10"/>
          <p:cNvSpPr/>
          <p:nvPr/>
        </p:nvSpPr>
        <p:spPr>
          <a:xfrm>
            <a:off x="333900" y="268500"/>
            <a:ext cx="8476200" cy="4606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/>
          <p:nvPr/>
        </p:nvSpPr>
        <p:spPr>
          <a:xfrm>
            <a:off x="209625" y="144000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/>
          <p:nvPr/>
        </p:nvSpPr>
        <p:spPr>
          <a:xfrm>
            <a:off x="209625" y="4751825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0"/>
          <p:cNvSpPr/>
          <p:nvPr/>
        </p:nvSpPr>
        <p:spPr>
          <a:xfrm>
            <a:off x="8686100" y="144000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0"/>
          <p:cNvSpPr/>
          <p:nvPr/>
        </p:nvSpPr>
        <p:spPr>
          <a:xfrm>
            <a:off x="8686100" y="4751825"/>
            <a:ext cx="247800" cy="247800"/>
          </a:xfrm>
          <a:prstGeom prst="diamond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anienbaum"/>
              <a:buNone/>
              <a:defRPr b="1" sz="32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●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○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Char char="■"/>
              <a:defRPr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ichess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0" title="the-queens-gambit-netflix copi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3.- MODELOS UTILIZADOS</a:t>
            </a:r>
            <a:endParaRPr/>
          </a:p>
        </p:txBody>
      </p:sp>
      <p:sp>
        <p:nvSpPr>
          <p:cNvPr id="430" name="Google Shape;430;p39"/>
          <p:cNvSpPr txBox="1"/>
          <p:nvPr>
            <p:ph idx="1" type="subTitle"/>
          </p:nvPr>
        </p:nvSpPr>
        <p:spPr>
          <a:xfrm>
            <a:off x="720025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Incluyen 3 modelos en 1,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 descartados por no cumplir mínimos</a:t>
            </a:r>
            <a:endParaRPr/>
          </a:p>
        </p:txBody>
      </p:sp>
      <p:sp>
        <p:nvSpPr>
          <p:cNvPr id="431" name="Google Shape;431;p39"/>
          <p:cNvSpPr txBox="1"/>
          <p:nvPr>
            <p:ph idx="2" type="subTitle"/>
          </p:nvPr>
        </p:nvSpPr>
        <p:spPr>
          <a:xfrm>
            <a:off x="719963" y="303247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 LINEAL</a:t>
            </a:r>
            <a:endParaRPr/>
          </a:p>
        </p:txBody>
      </p:sp>
      <p:sp>
        <p:nvSpPr>
          <p:cNvPr id="432" name="Google Shape;432;p39"/>
          <p:cNvSpPr txBox="1"/>
          <p:nvPr>
            <p:ph idx="3" type="subTitle"/>
          </p:nvPr>
        </p:nvSpPr>
        <p:spPr>
          <a:xfrm>
            <a:off x="3387019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rey indiscutido, predicciones fiables para nuestros clientes</a:t>
            </a:r>
            <a:endParaRPr/>
          </a:p>
        </p:txBody>
      </p:sp>
      <p:sp>
        <p:nvSpPr>
          <p:cNvPr id="433" name="Google Shape;433;p39"/>
          <p:cNvSpPr txBox="1"/>
          <p:nvPr>
            <p:ph idx="4" type="subTitle"/>
          </p:nvPr>
        </p:nvSpPr>
        <p:spPr>
          <a:xfrm>
            <a:off x="3386981" y="303247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434" name="Google Shape;434;p39"/>
          <p:cNvSpPr txBox="1"/>
          <p:nvPr>
            <p:ph idx="5" type="subTitle"/>
          </p:nvPr>
        </p:nvSpPr>
        <p:spPr>
          <a:xfrm>
            <a:off x="6054025" y="3433125"/>
            <a:ext cx="23700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Buenos resultados, pero insuficientes para el nivel de exigencia</a:t>
            </a:r>
            <a:endParaRPr/>
          </a:p>
        </p:txBody>
      </p:sp>
      <p:sp>
        <p:nvSpPr>
          <p:cNvPr id="435" name="Google Shape;435;p39"/>
          <p:cNvSpPr txBox="1"/>
          <p:nvPr>
            <p:ph idx="6" type="subTitle"/>
          </p:nvPr>
        </p:nvSpPr>
        <p:spPr>
          <a:xfrm>
            <a:off x="6053975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436" name="Google Shape;436;p39"/>
          <p:cNvSpPr/>
          <p:nvPr/>
        </p:nvSpPr>
        <p:spPr>
          <a:xfrm>
            <a:off x="1417950" y="1616575"/>
            <a:ext cx="974100" cy="97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9"/>
          <p:cNvSpPr/>
          <p:nvPr/>
        </p:nvSpPr>
        <p:spPr>
          <a:xfrm>
            <a:off x="4084925" y="1616575"/>
            <a:ext cx="974100" cy="9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9"/>
          <p:cNvSpPr/>
          <p:nvPr/>
        </p:nvSpPr>
        <p:spPr>
          <a:xfrm>
            <a:off x="6751900" y="1616575"/>
            <a:ext cx="974100" cy="97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39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440" name="Google Shape;440;p39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" name="Google Shape;442;p39"/>
          <p:cNvSpPr/>
          <p:nvPr/>
        </p:nvSpPr>
        <p:spPr>
          <a:xfrm>
            <a:off x="1726456" y="1867662"/>
            <a:ext cx="357124" cy="471946"/>
          </a:xfrm>
          <a:custGeom>
            <a:rect b="b" l="l" r="r" t="t"/>
            <a:pathLst>
              <a:path extrusionOk="0" h="26096" w="19747">
                <a:moveTo>
                  <a:pt x="9648" y="1"/>
                </a:moveTo>
                <a:cubicBezTo>
                  <a:pt x="9625" y="1"/>
                  <a:pt x="9601" y="1"/>
                  <a:pt x="9578" y="1"/>
                </a:cubicBezTo>
                <a:cubicBezTo>
                  <a:pt x="6938" y="14"/>
                  <a:pt x="4686" y="1604"/>
                  <a:pt x="4285" y="4271"/>
                </a:cubicBezTo>
                <a:cubicBezTo>
                  <a:pt x="3940" y="6524"/>
                  <a:pt x="4990" y="8886"/>
                  <a:pt x="7229" y="9605"/>
                </a:cubicBezTo>
                <a:cubicBezTo>
                  <a:pt x="7656" y="11748"/>
                  <a:pt x="7131" y="14967"/>
                  <a:pt x="4948" y="15949"/>
                </a:cubicBezTo>
                <a:cubicBezTo>
                  <a:pt x="4796" y="16004"/>
                  <a:pt x="4782" y="16115"/>
                  <a:pt x="4796" y="16238"/>
                </a:cubicBezTo>
                <a:cubicBezTo>
                  <a:pt x="4769" y="17027"/>
                  <a:pt x="4520" y="17593"/>
                  <a:pt x="3829" y="18007"/>
                </a:cubicBezTo>
                <a:cubicBezTo>
                  <a:pt x="3276" y="18353"/>
                  <a:pt x="2654" y="18560"/>
                  <a:pt x="2129" y="18961"/>
                </a:cubicBezTo>
                <a:cubicBezTo>
                  <a:pt x="1548" y="19389"/>
                  <a:pt x="1148" y="20012"/>
                  <a:pt x="1134" y="20744"/>
                </a:cubicBezTo>
                <a:cubicBezTo>
                  <a:pt x="1120" y="21394"/>
                  <a:pt x="1590" y="21904"/>
                  <a:pt x="1769" y="22499"/>
                </a:cubicBezTo>
                <a:cubicBezTo>
                  <a:pt x="1747" y="22498"/>
                  <a:pt x="1725" y="22498"/>
                  <a:pt x="1703" y="22498"/>
                </a:cubicBezTo>
                <a:cubicBezTo>
                  <a:pt x="1338" y="22498"/>
                  <a:pt x="978" y="22610"/>
                  <a:pt x="691" y="22844"/>
                </a:cubicBezTo>
                <a:cubicBezTo>
                  <a:pt x="56" y="23328"/>
                  <a:pt x="0" y="24102"/>
                  <a:pt x="181" y="24834"/>
                </a:cubicBezTo>
                <a:cubicBezTo>
                  <a:pt x="387" y="25719"/>
                  <a:pt x="1839" y="25844"/>
                  <a:pt x="2558" y="25927"/>
                </a:cubicBezTo>
                <a:cubicBezTo>
                  <a:pt x="3535" y="26044"/>
                  <a:pt x="5694" y="26095"/>
                  <a:pt x="8080" y="26095"/>
                </a:cubicBezTo>
                <a:cubicBezTo>
                  <a:pt x="11600" y="26095"/>
                  <a:pt x="15613" y="25983"/>
                  <a:pt x="17054" y="25802"/>
                </a:cubicBezTo>
                <a:cubicBezTo>
                  <a:pt x="17787" y="25719"/>
                  <a:pt x="19127" y="25567"/>
                  <a:pt x="19403" y="24710"/>
                </a:cubicBezTo>
                <a:cubicBezTo>
                  <a:pt x="19747" y="23613"/>
                  <a:pt x="19041" y="22339"/>
                  <a:pt x="17939" y="22339"/>
                </a:cubicBezTo>
                <a:cubicBezTo>
                  <a:pt x="17889" y="22339"/>
                  <a:pt x="17838" y="22341"/>
                  <a:pt x="17787" y="22347"/>
                </a:cubicBezTo>
                <a:cubicBezTo>
                  <a:pt x="17938" y="21808"/>
                  <a:pt x="18340" y="21324"/>
                  <a:pt x="18380" y="20744"/>
                </a:cubicBezTo>
                <a:cubicBezTo>
                  <a:pt x="18422" y="19970"/>
                  <a:pt x="18008" y="19334"/>
                  <a:pt x="17427" y="18879"/>
                </a:cubicBezTo>
                <a:cubicBezTo>
                  <a:pt x="16916" y="18464"/>
                  <a:pt x="16307" y="18256"/>
                  <a:pt x="15741" y="17966"/>
                </a:cubicBezTo>
                <a:cubicBezTo>
                  <a:pt x="14995" y="17580"/>
                  <a:pt x="14677" y="16985"/>
                  <a:pt x="14649" y="16156"/>
                </a:cubicBezTo>
                <a:cubicBezTo>
                  <a:pt x="14636" y="16017"/>
                  <a:pt x="14636" y="15921"/>
                  <a:pt x="14483" y="15866"/>
                </a:cubicBezTo>
                <a:cubicBezTo>
                  <a:pt x="12287" y="14912"/>
                  <a:pt x="11706" y="11720"/>
                  <a:pt x="12093" y="9564"/>
                </a:cubicBezTo>
                <a:cubicBezTo>
                  <a:pt x="14360" y="8804"/>
                  <a:pt x="15285" y="6441"/>
                  <a:pt x="14953" y="4175"/>
                </a:cubicBezTo>
                <a:cubicBezTo>
                  <a:pt x="14570" y="1530"/>
                  <a:pt x="12258" y="1"/>
                  <a:pt x="964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9"/>
          <p:cNvSpPr/>
          <p:nvPr/>
        </p:nvSpPr>
        <p:spPr>
          <a:xfrm>
            <a:off x="7026025" y="1826411"/>
            <a:ext cx="425847" cy="554432"/>
          </a:xfrm>
          <a:custGeom>
            <a:rect b="b" l="l" r="r" t="t"/>
            <a:pathLst>
              <a:path extrusionOk="0" h="30657" w="23547">
                <a:moveTo>
                  <a:pt x="18733" y="1"/>
                </a:moveTo>
                <a:cubicBezTo>
                  <a:pt x="18150" y="1"/>
                  <a:pt x="17566" y="18"/>
                  <a:pt x="16986" y="25"/>
                </a:cubicBezTo>
                <a:cubicBezTo>
                  <a:pt x="16875" y="25"/>
                  <a:pt x="16654" y="81"/>
                  <a:pt x="16584" y="343"/>
                </a:cubicBezTo>
                <a:cubicBezTo>
                  <a:pt x="16446" y="1006"/>
                  <a:pt x="16295" y="1669"/>
                  <a:pt x="16197" y="2347"/>
                </a:cubicBezTo>
                <a:cubicBezTo>
                  <a:pt x="15949" y="2347"/>
                  <a:pt x="15687" y="2347"/>
                  <a:pt x="15438" y="2319"/>
                </a:cubicBezTo>
                <a:cubicBezTo>
                  <a:pt x="15493" y="1711"/>
                  <a:pt x="15548" y="1103"/>
                  <a:pt x="15687" y="495"/>
                </a:cubicBezTo>
                <a:cubicBezTo>
                  <a:pt x="15714" y="370"/>
                  <a:pt x="15687" y="274"/>
                  <a:pt x="15617" y="204"/>
                </a:cubicBezTo>
                <a:cubicBezTo>
                  <a:pt x="15562" y="149"/>
                  <a:pt x="15493" y="94"/>
                  <a:pt x="15383" y="94"/>
                </a:cubicBezTo>
                <a:cubicBezTo>
                  <a:pt x="15201" y="87"/>
                  <a:pt x="15018" y="84"/>
                  <a:pt x="14835" y="84"/>
                </a:cubicBezTo>
                <a:cubicBezTo>
                  <a:pt x="14289" y="84"/>
                  <a:pt x="13739" y="108"/>
                  <a:pt x="13191" y="108"/>
                </a:cubicBezTo>
                <a:cubicBezTo>
                  <a:pt x="12838" y="108"/>
                  <a:pt x="12486" y="98"/>
                  <a:pt x="12134" y="66"/>
                </a:cubicBezTo>
                <a:cubicBezTo>
                  <a:pt x="12122" y="65"/>
                  <a:pt x="12110" y="65"/>
                  <a:pt x="12098" y="65"/>
                </a:cubicBezTo>
                <a:cubicBezTo>
                  <a:pt x="11967" y="65"/>
                  <a:pt x="11883" y="131"/>
                  <a:pt x="11858" y="232"/>
                </a:cubicBezTo>
                <a:cubicBezTo>
                  <a:pt x="11830" y="274"/>
                  <a:pt x="11817" y="329"/>
                  <a:pt x="11817" y="385"/>
                </a:cubicBezTo>
                <a:cubicBezTo>
                  <a:pt x="11830" y="1034"/>
                  <a:pt x="11913" y="1725"/>
                  <a:pt x="11789" y="2375"/>
                </a:cubicBezTo>
                <a:cubicBezTo>
                  <a:pt x="11747" y="2375"/>
                  <a:pt x="11043" y="2388"/>
                  <a:pt x="11029" y="2388"/>
                </a:cubicBezTo>
                <a:cubicBezTo>
                  <a:pt x="10905" y="1739"/>
                  <a:pt x="10974" y="1048"/>
                  <a:pt x="10974" y="385"/>
                </a:cubicBezTo>
                <a:cubicBezTo>
                  <a:pt x="10974" y="334"/>
                  <a:pt x="10986" y="74"/>
                  <a:pt x="10721" y="74"/>
                </a:cubicBezTo>
                <a:cubicBezTo>
                  <a:pt x="10697" y="74"/>
                  <a:pt x="10671" y="76"/>
                  <a:pt x="10642" y="81"/>
                </a:cubicBezTo>
                <a:cubicBezTo>
                  <a:pt x="10103" y="136"/>
                  <a:pt x="9564" y="143"/>
                  <a:pt x="9025" y="143"/>
                </a:cubicBezTo>
                <a:cubicBezTo>
                  <a:pt x="8845" y="143"/>
                  <a:pt x="8666" y="142"/>
                  <a:pt x="8486" y="142"/>
                </a:cubicBezTo>
                <a:cubicBezTo>
                  <a:pt x="8127" y="142"/>
                  <a:pt x="7767" y="145"/>
                  <a:pt x="7408" y="164"/>
                </a:cubicBezTo>
                <a:cubicBezTo>
                  <a:pt x="7021" y="164"/>
                  <a:pt x="7076" y="453"/>
                  <a:pt x="7104" y="564"/>
                </a:cubicBezTo>
                <a:cubicBezTo>
                  <a:pt x="7257" y="1172"/>
                  <a:pt x="7325" y="1780"/>
                  <a:pt x="7395" y="2388"/>
                </a:cubicBezTo>
                <a:cubicBezTo>
                  <a:pt x="7132" y="2416"/>
                  <a:pt x="6883" y="2430"/>
                  <a:pt x="6621" y="2430"/>
                </a:cubicBezTo>
                <a:cubicBezTo>
                  <a:pt x="6524" y="1752"/>
                  <a:pt x="6358" y="1103"/>
                  <a:pt x="6206" y="440"/>
                </a:cubicBezTo>
                <a:cubicBezTo>
                  <a:pt x="6180" y="345"/>
                  <a:pt x="6126" y="121"/>
                  <a:pt x="5831" y="121"/>
                </a:cubicBezTo>
                <a:cubicBezTo>
                  <a:pt x="5822" y="121"/>
                  <a:pt x="5814" y="121"/>
                  <a:pt x="5805" y="122"/>
                </a:cubicBezTo>
                <a:cubicBezTo>
                  <a:pt x="5493" y="122"/>
                  <a:pt x="5181" y="120"/>
                  <a:pt x="4871" y="120"/>
                </a:cubicBezTo>
                <a:cubicBezTo>
                  <a:pt x="4014" y="120"/>
                  <a:pt x="3161" y="135"/>
                  <a:pt x="2309" y="246"/>
                </a:cubicBezTo>
                <a:cubicBezTo>
                  <a:pt x="1936" y="302"/>
                  <a:pt x="1950" y="647"/>
                  <a:pt x="2116" y="827"/>
                </a:cubicBezTo>
                <a:cubicBezTo>
                  <a:pt x="2931" y="1973"/>
                  <a:pt x="3124" y="3646"/>
                  <a:pt x="3318" y="4986"/>
                </a:cubicBezTo>
                <a:cubicBezTo>
                  <a:pt x="3470" y="6119"/>
                  <a:pt x="3511" y="7280"/>
                  <a:pt x="3677" y="8413"/>
                </a:cubicBezTo>
                <a:cubicBezTo>
                  <a:pt x="3705" y="8552"/>
                  <a:pt x="3857" y="8634"/>
                  <a:pt x="3995" y="8649"/>
                </a:cubicBezTo>
                <a:cubicBezTo>
                  <a:pt x="4467" y="8679"/>
                  <a:pt x="4940" y="8689"/>
                  <a:pt x="5414" y="8689"/>
                </a:cubicBezTo>
                <a:cubicBezTo>
                  <a:pt x="5800" y="8689"/>
                  <a:pt x="6188" y="8682"/>
                  <a:pt x="6579" y="8676"/>
                </a:cubicBezTo>
                <a:cubicBezTo>
                  <a:pt x="6966" y="9104"/>
                  <a:pt x="7076" y="9851"/>
                  <a:pt x="7201" y="10390"/>
                </a:cubicBezTo>
                <a:cubicBezTo>
                  <a:pt x="7270" y="10722"/>
                  <a:pt x="7340" y="11039"/>
                  <a:pt x="7353" y="11385"/>
                </a:cubicBezTo>
                <a:cubicBezTo>
                  <a:pt x="7436" y="12393"/>
                  <a:pt x="7436" y="13430"/>
                  <a:pt x="7423" y="14453"/>
                </a:cubicBezTo>
                <a:cubicBezTo>
                  <a:pt x="7408" y="15572"/>
                  <a:pt x="7367" y="16705"/>
                  <a:pt x="7242" y="17825"/>
                </a:cubicBezTo>
                <a:cubicBezTo>
                  <a:pt x="7201" y="18225"/>
                  <a:pt x="7132" y="18627"/>
                  <a:pt x="7008" y="19013"/>
                </a:cubicBezTo>
                <a:cubicBezTo>
                  <a:pt x="6883" y="19400"/>
                  <a:pt x="6358" y="20036"/>
                  <a:pt x="5985" y="20174"/>
                </a:cubicBezTo>
                <a:cubicBezTo>
                  <a:pt x="5722" y="20257"/>
                  <a:pt x="5764" y="20534"/>
                  <a:pt x="5875" y="20727"/>
                </a:cubicBezTo>
                <a:cubicBezTo>
                  <a:pt x="6137" y="21584"/>
                  <a:pt x="5819" y="22137"/>
                  <a:pt x="5031" y="22607"/>
                </a:cubicBezTo>
                <a:cubicBezTo>
                  <a:pt x="4395" y="22979"/>
                  <a:pt x="3691" y="23228"/>
                  <a:pt x="3111" y="23712"/>
                </a:cubicBezTo>
                <a:cubicBezTo>
                  <a:pt x="2696" y="24057"/>
                  <a:pt x="2212" y="24431"/>
                  <a:pt x="2019" y="24969"/>
                </a:cubicBezTo>
                <a:cubicBezTo>
                  <a:pt x="1936" y="25232"/>
                  <a:pt x="1880" y="25509"/>
                  <a:pt x="1936" y="25785"/>
                </a:cubicBezTo>
                <a:cubicBezTo>
                  <a:pt x="1963" y="26019"/>
                  <a:pt x="2061" y="26241"/>
                  <a:pt x="2143" y="26462"/>
                </a:cubicBezTo>
                <a:cubicBezTo>
                  <a:pt x="2097" y="26458"/>
                  <a:pt x="2050" y="26456"/>
                  <a:pt x="2003" y="26456"/>
                </a:cubicBezTo>
                <a:cubicBezTo>
                  <a:pt x="1553" y="26456"/>
                  <a:pt x="1109" y="26631"/>
                  <a:pt x="734" y="26932"/>
                </a:cubicBezTo>
                <a:cubicBezTo>
                  <a:pt x="56" y="27457"/>
                  <a:pt x="1" y="28479"/>
                  <a:pt x="250" y="29240"/>
                </a:cubicBezTo>
                <a:cubicBezTo>
                  <a:pt x="581" y="30276"/>
                  <a:pt x="2282" y="30386"/>
                  <a:pt x="3152" y="30484"/>
                </a:cubicBezTo>
                <a:cubicBezTo>
                  <a:pt x="4275" y="30604"/>
                  <a:pt x="6719" y="30657"/>
                  <a:pt x="9441" y="30657"/>
                </a:cubicBezTo>
                <a:cubicBezTo>
                  <a:pt x="13614" y="30657"/>
                  <a:pt x="18441" y="30532"/>
                  <a:pt x="20164" y="30331"/>
                </a:cubicBezTo>
                <a:cubicBezTo>
                  <a:pt x="21104" y="30221"/>
                  <a:pt x="22637" y="30069"/>
                  <a:pt x="23039" y="29046"/>
                </a:cubicBezTo>
                <a:cubicBezTo>
                  <a:pt x="23546" y="27743"/>
                  <a:pt x="22592" y="26280"/>
                  <a:pt x="21311" y="26280"/>
                </a:cubicBezTo>
                <a:cubicBezTo>
                  <a:pt x="21234" y="26280"/>
                  <a:pt x="21156" y="26285"/>
                  <a:pt x="21076" y="26296"/>
                </a:cubicBezTo>
                <a:cubicBezTo>
                  <a:pt x="21200" y="25854"/>
                  <a:pt x="21380" y="25467"/>
                  <a:pt x="21242" y="24942"/>
                </a:cubicBezTo>
                <a:cubicBezTo>
                  <a:pt x="21104" y="24348"/>
                  <a:pt x="20523" y="23919"/>
                  <a:pt x="20081" y="23574"/>
                </a:cubicBezTo>
                <a:cubicBezTo>
                  <a:pt x="19542" y="23145"/>
                  <a:pt x="18920" y="22883"/>
                  <a:pt x="18312" y="22579"/>
                </a:cubicBezTo>
                <a:cubicBezTo>
                  <a:pt x="17441" y="22137"/>
                  <a:pt x="17013" y="21556"/>
                  <a:pt x="17275" y="20630"/>
                </a:cubicBezTo>
                <a:cubicBezTo>
                  <a:pt x="17373" y="20326"/>
                  <a:pt x="17413" y="20160"/>
                  <a:pt x="17151" y="20077"/>
                </a:cubicBezTo>
                <a:cubicBezTo>
                  <a:pt x="16792" y="19953"/>
                  <a:pt x="16280" y="19345"/>
                  <a:pt x="16129" y="18999"/>
                </a:cubicBezTo>
                <a:cubicBezTo>
                  <a:pt x="15976" y="18654"/>
                  <a:pt x="15935" y="18253"/>
                  <a:pt x="15866" y="17894"/>
                </a:cubicBezTo>
                <a:cubicBezTo>
                  <a:pt x="15700" y="16733"/>
                  <a:pt x="15659" y="15544"/>
                  <a:pt x="15617" y="14370"/>
                </a:cubicBezTo>
                <a:cubicBezTo>
                  <a:pt x="15589" y="13388"/>
                  <a:pt x="15576" y="12380"/>
                  <a:pt x="15617" y="11398"/>
                </a:cubicBezTo>
                <a:cubicBezTo>
                  <a:pt x="15631" y="11067"/>
                  <a:pt x="15672" y="10777"/>
                  <a:pt x="15742" y="10459"/>
                </a:cubicBezTo>
                <a:cubicBezTo>
                  <a:pt x="15852" y="9878"/>
                  <a:pt x="15949" y="9049"/>
                  <a:pt x="16363" y="8594"/>
                </a:cubicBezTo>
                <a:cubicBezTo>
                  <a:pt x="17220" y="8594"/>
                  <a:pt x="18091" y="8579"/>
                  <a:pt x="18948" y="8511"/>
                </a:cubicBezTo>
                <a:cubicBezTo>
                  <a:pt x="19072" y="8496"/>
                  <a:pt x="19224" y="8428"/>
                  <a:pt x="19252" y="8275"/>
                </a:cubicBezTo>
                <a:cubicBezTo>
                  <a:pt x="19390" y="7184"/>
                  <a:pt x="19418" y="6092"/>
                  <a:pt x="19542" y="5000"/>
                </a:cubicBezTo>
                <a:cubicBezTo>
                  <a:pt x="19707" y="3604"/>
                  <a:pt x="19860" y="1863"/>
                  <a:pt x="20675" y="661"/>
                </a:cubicBezTo>
                <a:cubicBezTo>
                  <a:pt x="20827" y="426"/>
                  <a:pt x="20841" y="94"/>
                  <a:pt x="20481" y="81"/>
                </a:cubicBezTo>
                <a:cubicBezTo>
                  <a:pt x="19901" y="18"/>
                  <a:pt x="19317" y="1"/>
                  <a:pt x="1873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9"/>
          <p:cNvSpPr/>
          <p:nvPr/>
        </p:nvSpPr>
        <p:spPr>
          <a:xfrm>
            <a:off x="4312212" y="1689238"/>
            <a:ext cx="519636" cy="828763"/>
          </a:xfrm>
          <a:custGeom>
            <a:rect b="b" l="l" r="r" t="t"/>
            <a:pathLst>
              <a:path extrusionOk="0" h="45826" w="28733">
                <a:moveTo>
                  <a:pt x="14521" y="0"/>
                </a:moveTo>
                <a:cubicBezTo>
                  <a:pt x="14369" y="0"/>
                  <a:pt x="14216" y="12"/>
                  <a:pt x="14068" y="12"/>
                </a:cubicBezTo>
                <a:lnTo>
                  <a:pt x="13585" y="12"/>
                </a:lnTo>
                <a:cubicBezTo>
                  <a:pt x="13472" y="12"/>
                  <a:pt x="13356" y="9"/>
                  <a:pt x="13238" y="9"/>
                </a:cubicBezTo>
                <a:cubicBezTo>
                  <a:pt x="13124" y="9"/>
                  <a:pt x="13009" y="12"/>
                  <a:pt x="12894" y="26"/>
                </a:cubicBezTo>
                <a:cubicBezTo>
                  <a:pt x="12852" y="26"/>
                  <a:pt x="12825" y="40"/>
                  <a:pt x="12784" y="53"/>
                </a:cubicBezTo>
                <a:lnTo>
                  <a:pt x="12769" y="53"/>
                </a:lnTo>
                <a:cubicBezTo>
                  <a:pt x="12673" y="95"/>
                  <a:pt x="12576" y="192"/>
                  <a:pt x="12590" y="344"/>
                </a:cubicBezTo>
                <a:cubicBezTo>
                  <a:pt x="12590" y="786"/>
                  <a:pt x="12618" y="1214"/>
                  <a:pt x="12645" y="1656"/>
                </a:cubicBezTo>
                <a:cubicBezTo>
                  <a:pt x="12203" y="1656"/>
                  <a:pt x="11774" y="1671"/>
                  <a:pt x="11332" y="1671"/>
                </a:cubicBezTo>
                <a:cubicBezTo>
                  <a:pt x="11236" y="1671"/>
                  <a:pt x="11166" y="1698"/>
                  <a:pt x="11125" y="1754"/>
                </a:cubicBezTo>
                <a:cubicBezTo>
                  <a:pt x="11056" y="1809"/>
                  <a:pt x="11015" y="1877"/>
                  <a:pt x="11015" y="1988"/>
                </a:cubicBezTo>
                <a:cubicBezTo>
                  <a:pt x="11028" y="2445"/>
                  <a:pt x="11056" y="2900"/>
                  <a:pt x="11070" y="3370"/>
                </a:cubicBezTo>
                <a:cubicBezTo>
                  <a:pt x="11070" y="3481"/>
                  <a:pt x="11125" y="3563"/>
                  <a:pt x="11194" y="3605"/>
                </a:cubicBezTo>
                <a:cubicBezTo>
                  <a:pt x="11208" y="3619"/>
                  <a:pt x="11208" y="3619"/>
                  <a:pt x="11221" y="3619"/>
                </a:cubicBezTo>
                <a:lnTo>
                  <a:pt x="11221" y="3633"/>
                </a:lnTo>
                <a:cubicBezTo>
                  <a:pt x="11263" y="3661"/>
                  <a:pt x="11319" y="3674"/>
                  <a:pt x="11387" y="3674"/>
                </a:cubicBezTo>
                <a:cubicBezTo>
                  <a:pt x="11506" y="3681"/>
                  <a:pt x="11624" y="3684"/>
                  <a:pt x="11741" y="3684"/>
                </a:cubicBezTo>
                <a:cubicBezTo>
                  <a:pt x="12089" y="3684"/>
                  <a:pt x="12432" y="3661"/>
                  <a:pt x="12784" y="3661"/>
                </a:cubicBezTo>
                <a:cubicBezTo>
                  <a:pt x="12784" y="3937"/>
                  <a:pt x="12797" y="4214"/>
                  <a:pt x="12784" y="4490"/>
                </a:cubicBezTo>
                <a:cubicBezTo>
                  <a:pt x="11125" y="4586"/>
                  <a:pt x="9370" y="5802"/>
                  <a:pt x="8762" y="7350"/>
                </a:cubicBezTo>
                <a:cubicBezTo>
                  <a:pt x="8444" y="8152"/>
                  <a:pt x="8485" y="9174"/>
                  <a:pt x="8748" y="9976"/>
                </a:cubicBezTo>
                <a:cubicBezTo>
                  <a:pt x="8942" y="10626"/>
                  <a:pt x="9370" y="11164"/>
                  <a:pt x="9826" y="11676"/>
                </a:cubicBezTo>
                <a:cubicBezTo>
                  <a:pt x="9108" y="11800"/>
                  <a:pt x="8472" y="12325"/>
                  <a:pt x="8389" y="13127"/>
                </a:cubicBezTo>
                <a:cubicBezTo>
                  <a:pt x="8347" y="13556"/>
                  <a:pt x="8430" y="14108"/>
                  <a:pt x="8831" y="14357"/>
                </a:cubicBezTo>
                <a:cubicBezTo>
                  <a:pt x="8872" y="14385"/>
                  <a:pt x="8914" y="14398"/>
                  <a:pt x="8955" y="14426"/>
                </a:cubicBezTo>
                <a:cubicBezTo>
                  <a:pt x="8623" y="14757"/>
                  <a:pt x="8485" y="15282"/>
                  <a:pt x="8638" y="15863"/>
                </a:cubicBezTo>
                <a:cubicBezTo>
                  <a:pt x="8840" y="16609"/>
                  <a:pt x="9470" y="16763"/>
                  <a:pt x="10116" y="16763"/>
                </a:cubicBezTo>
                <a:cubicBezTo>
                  <a:pt x="10307" y="16763"/>
                  <a:pt x="10500" y="16750"/>
                  <a:pt x="10683" y="16734"/>
                </a:cubicBezTo>
                <a:cubicBezTo>
                  <a:pt x="10987" y="17563"/>
                  <a:pt x="10904" y="18627"/>
                  <a:pt x="10917" y="19470"/>
                </a:cubicBezTo>
                <a:cubicBezTo>
                  <a:pt x="10945" y="21197"/>
                  <a:pt x="10849" y="22925"/>
                  <a:pt x="10655" y="24652"/>
                </a:cubicBezTo>
                <a:cubicBezTo>
                  <a:pt x="10448" y="26449"/>
                  <a:pt x="10130" y="28260"/>
                  <a:pt x="9563" y="29986"/>
                </a:cubicBezTo>
                <a:cubicBezTo>
                  <a:pt x="9163" y="31162"/>
                  <a:pt x="8568" y="32612"/>
                  <a:pt x="7366" y="33179"/>
                </a:cubicBezTo>
                <a:cubicBezTo>
                  <a:pt x="7269" y="33220"/>
                  <a:pt x="7173" y="33373"/>
                  <a:pt x="7228" y="33539"/>
                </a:cubicBezTo>
                <a:cubicBezTo>
                  <a:pt x="7380" y="34036"/>
                  <a:pt x="7505" y="34478"/>
                  <a:pt x="7352" y="34989"/>
                </a:cubicBezTo>
                <a:cubicBezTo>
                  <a:pt x="7201" y="35529"/>
                  <a:pt x="6633" y="35860"/>
                  <a:pt x="6191" y="36122"/>
                </a:cubicBezTo>
                <a:cubicBezTo>
                  <a:pt x="5432" y="36565"/>
                  <a:pt x="4588" y="36869"/>
                  <a:pt x="3897" y="37436"/>
                </a:cubicBezTo>
                <a:cubicBezTo>
                  <a:pt x="3372" y="37878"/>
                  <a:pt x="2736" y="38348"/>
                  <a:pt x="2502" y="39039"/>
                </a:cubicBezTo>
                <a:cubicBezTo>
                  <a:pt x="2405" y="39343"/>
                  <a:pt x="2349" y="39675"/>
                  <a:pt x="2419" y="40006"/>
                </a:cubicBezTo>
                <a:cubicBezTo>
                  <a:pt x="2460" y="40324"/>
                  <a:pt x="2612" y="40614"/>
                  <a:pt x="2709" y="40904"/>
                </a:cubicBezTo>
                <a:cubicBezTo>
                  <a:pt x="2611" y="40890"/>
                  <a:pt x="2513" y="40883"/>
                  <a:pt x="2415" y="40883"/>
                </a:cubicBezTo>
                <a:cubicBezTo>
                  <a:pt x="1860" y="40883"/>
                  <a:pt x="1305" y="41107"/>
                  <a:pt x="871" y="41471"/>
                </a:cubicBezTo>
                <a:cubicBezTo>
                  <a:pt x="111" y="42120"/>
                  <a:pt x="0" y="43378"/>
                  <a:pt x="346" y="44276"/>
                </a:cubicBezTo>
                <a:cubicBezTo>
                  <a:pt x="829" y="45506"/>
                  <a:pt x="2902" y="45617"/>
                  <a:pt x="3994" y="45728"/>
                </a:cubicBezTo>
                <a:cubicBezTo>
                  <a:pt x="4695" y="45796"/>
                  <a:pt x="6950" y="45826"/>
                  <a:pt x="9726" y="45826"/>
                </a:cubicBezTo>
                <a:cubicBezTo>
                  <a:pt x="15277" y="45826"/>
                  <a:pt x="22908" y="45709"/>
                  <a:pt x="24337" y="45562"/>
                </a:cubicBezTo>
                <a:cubicBezTo>
                  <a:pt x="25428" y="45451"/>
                  <a:pt x="27515" y="45313"/>
                  <a:pt x="28040" y="44110"/>
                </a:cubicBezTo>
                <a:cubicBezTo>
                  <a:pt x="28733" y="42546"/>
                  <a:pt x="27605" y="40662"/>
                  <a:pt x="26026" y="40662"/>
                </a:cubicBezTo>
                <a:cubicBezTo>
                  <a:pt x="25903" y="40662"/>
                  <a:pt x="25777" y="40673"/>
                  <a:pt x="25649" y="40697"/>
                </a:cubicBezTo>
                <a:cubicBezTo>
                  <a:pt x="25746" y="40406"/>
                  <a:pt x="25884" y="40117"/>
                  <a:pt x="25925" y="39813"/>
                </a:cubicBezTo>
                <a:cubicBezTo>
                  <a:pt x="25981" y="39481"/>
                  <a:pt x="25940" y="39149"/>
                  <a:pt x="25815" y="38831"/>
                </a:cubicBezTo>
                <a:cubicBezTo>
                  <a:pt x="25580" y="38154"/>
                  <a:pt x="24945" y="37698"/>
                  <a:pt x="24405" y="37270"/>
                </a:cubicBezTo>
                <a:cubicBezTo>
                  <a:pt x="23714" y="36703"/>
                  <a:pt x="22872" y="36399"/>
                  <a:pt x="22084" y="35984"/>
                </a:cubicBezTo>
                <a:cubicBezTo>
                  <a:pt x="20992" y="35404"/>
                  <a:pt x="20591" y="34589"/>
                  <a:pt x="21006" y="33414"/>
                </a:cubicBezTo>
                <a:cubicBezTo>
                  <a:pt x="21075" y="33262"/>
                  <a:pt x="20965" y="33110"/>
                  <a:pt x="20854" y="33054"/>
                </a:cubicBezTo>
                <a:cubicBezTo>
                  <a:pt x="19679" y="32529"/>
                  <a:pt x="19071" y="31162"/>
                  <a:pt x="18656" y="30029"/>
                </a:cubicBezTo>
                <a:cubicBezTo>
                  <a:pt x="18021" y="28328"/>
                  <a:pt x="17689" y="26518"/>
                  <a:pt x="17440" y="24722"/>
                </a:cubicBezTo>
                <a:cubicBezTo>
                  <a:pt x="17206" y="23008"/>
                  <a:pt x="17081" y="21267"/>
                  <a:pt x="17068" y="19526"/>
                </a:cubicBezTo>
                <a:cubicBezTo>
                  <a:pt x="17053" y="18654"/>
                  <a:pt x="16957" y="17536"/>
                  <a:pt x="17247" y="16679"/>
                </a:cubicBezTo>
                <a:cubicBezTo>
                  <a:pt x="17410" y="16690"/>
                  <a:pt x="17575" y="16698"/>
                  <a:pt x="17736" y="16698"/>
                </a:cubicBezTo>
                <a:cubicBezTo>
                  <a:pt x="18407" y="16698"/>
                  <a:pt x="19022" y="16549"/>
                  <a:pt x="19279" y="15780"/>
                </a:cubicBezTo>
                <a:cubicBezTo>
                  <a:pt x="19472" y="15186"/>
                  <a:pt x="19306" y="14674"/>
                  <a:pt x="18933" y="14343"/>
                </a:cubicBezTo>
                <a:cubicBezTo>
                  <a:pt x="18988" y="14315"/>
                  <a:pt x="19030" y="14302"/>
                  <a:pt x="19071" y="14274"/>
                </a:cubicBezTo>
                <a:cubicBezTo>
                  <a:pt x="19458" y="14011"/>
                  <a:pt x="19541" y="13458"/>
                  <a:pt x="19485" y="13030"/>
                </a:cubicBezTo>
                <a:cubicBezTo>
                  <a:pt x="19403" y="12229"/>
                  <a:pt x="18754" y="11717"/>
                  <a:pt x="18007" y="11593"/>
                </a:cubicBezTo>
                <a:cubicBezTo>
                  <a:pt x="18450" y="11081"/>
                  <a:pt x="18850" y="10543"/>
                  <a:pt x="19085" y="9893"/>
                </a:cubicBezTo>
                <a:cubicBezTo>
                  <a:pt x="19375" y="9078"/>
                  <a:pt x="19292" y="8069"/>
                  <a:pt x="19016" y="7267"/>
                </a:cubicBezTo>
                <a:cubicBezTo>
                  <a:pt x="18477" y="5719"/>
                  <a:pt x="16556" y="4545"/>
                  <a:pt x="14939" y="4476"/>
                </a:cubicBezTo>
                <a:cubicBezTo>
                  <a:pt x="14925" y="4199"/>
                  <a:pt x="14939" y="3923"/>
                  <a:pt x="14925" y="3646"/>
                </a:cubicBezTo>
                <a:cubicBezTo>
                  <a:pt x="15028" y="3644"/>
                  <a:pt x="15130" y="3643"/>
                  <a:pt x="15232" y="3643"/>
                </a:cubicBezTo>
                <a:cubicBezTo>
                  <a:pt x="15427" y="3643"/>
                  <a:pt x="15621" y="3646"/>
                  <a:pt x="15813" y="3646"/>
                </a:cubicBezTo>
                <a:cubicBezTo>
                  <a:pt x="15984" y="3646"/>
                  <a:pt x="16154" y="3643"/>
                  <a:pt x="16321" y="3633"/>
                </a:cubicBezTo>
                <a:cubicBezTo>
                  <a:pt x="16390" y="3633"/>
                  <a:pt x="16445" y="3605"/>
                  <a:pt x="16487" y="3578"/>
                </a:cubicBezTo>
                <a:lnTo>
                  <a:pt x="16500" y="3578"/>
                </a:lnTo>
                <a:lnTo>
                  <a:pt x="16515" y="3563"/>
                </a:lnTo>
                <a:cubicBezTo>
                  <a:pt x="16583" y="3508"/>
                  <a:pt x="16639" y="3425"/>
                  <a:pt x="16639" y="3315"/>
                </a:cubicBezTo>
                <a:cubicBezTo>
                  <a:pt x="16639" y="2859"/>
                  <a:pt x="16666" y="2403"/>
                  <a:pt x="16666" y="1933"/>
                </a:cubicBezTo>
                <a:cubicBezTo>
                  <a:pt x="16666" y="1837"/>
                  <a:pt x="16625" y="1754"/>
                  <a:pt x="16556" y="1698"/>
                </a:cubicBezTo>
                <a:cubicBezTo>
                  <a:pt x="16500" y="1656"/>
                  <a:pt x="16432" y="1629"/>
                  <a:pt x="16349" y="1629"/>
                </a:cubicBezTo>
                <a:cubicBezTo>
                  <a:pt x="15907" y="1629"/>
                  <a:pt x="15478" y="1629"/>
                  <a:pt x="15036" y="1643"/>
                </a:cubicBezTo>
                <a:cubicBezTo>
                  <a:pt x="15050" y="1201"/>
                  <a:pt x="15078" y="759"/>
                  <a:pt x="15078" y="330"/>
                </a:cubicBezTo>
                <a:cubicBezTo>
                  <a:pt x="15078" y="178"/>
                  <a:pt x="14980" y="81"/>
                  <a:pt x="14884" y="40"/>
                </a:cubicBezTo>
                <a:lnTo>
                  <a:pt x="14870" y="40"/>
                </a:lnTo>
                <a:cubicBezTo>
                  <a:pt x="14829" y="26"/>
                  <a:pt x="14787" y="12"/>
                  <a:pt x="14746" y="12"/>
                </a:cubicBezTo>
                <a:cubicBezTo>
                  <a:pt x="14672" y="3"/>
                  <a:pt x="14597" y="0"/>
                  <a:pt x="1452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9" name="Google Shape;4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50" y="1558800"/>
            <a:ext cx="3837800" cy="298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525" y="1558800"/>
            <a:ext cx="3854152" cy="298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40"/>
          <p:cNvSpPr txBox="1"/>
          <p:nvPr/>
        </p:nvSpPr>
        <p:spPr>
          <a:xfrm>
            <a:off x="895050" y="388450"/>
            <a:ext cx="780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23E32"/>
                </a:solidFill>
                <a:latin typeface="Oranienbaum"/>
                <a:ea typeface="Oranienbaum"/>
                <a:cs typeface="Oranienbaum"/>
                <a:sym typeface="Oranienbaum"/>
              </a:rPr>
              <a:t>MODELOS REGRESIÓN LINEAL</a:t>
            </a:r>
            <a:endParaRPr/>
          </a:p>
        </p:txBody>
      </p:sp>
      <p:sp>
        <p:nvSpPr>
          <p:cNvPr id="452" name="Google Shape;452;p40"/>
          <p:cNvSpPr txBox="1"/>
          <p:nvPr/>
        </p:nvSpPr>
        <p:spPr>
          <a:xfrm>
            <a:off x="252750" y="773700"/>
            <a:ext cx="8326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34950" lvl="0" marL="457200" rtl="0" algn="r">
              <a:spcBef>
                <a:spcPts val="0"/>
              </a:spcBef>
              <a:spcAft>
                <a:spcPts val="0"/>
              </a:spcAft>
              <a:buSzPts val="100"/>
              <a:buAutoNum type="arabicPeriod"/>
            </a:pPr>
            <a:r>
              <a:rPr b="1" lang="en" sz="1300">
                <a:solidFill>
                  <a:srgbClr val="523E32"/>
                </a:solidFill>
                <a:latin typeface="Oranienbaum"/>
                <a:ea typeface="Oranienbaum"/>
                <a:cs typeface="Oranienbaum"/>
                <a:sym typeface="Oranienbaum"/>
              </a:rPr>
              <a:t>Modelo regresión líneal</a:t>
            </a:r>
            <a:endParaRPr b="1" sz="1300">
              <a:solidFill>
                <a:srgbClr val="523E32"/>
              </a:solidFill>
              <a:latin typeface="Oranienbaum"/>
              <a:ea typeface="Oranienbaum"/>
              <a:cs typeface="Oranienbaum"/>
              <a:sym typeface="Oranienbaum"/>
            </a:endParaRPr>
          </a:p>
          <a:p>
            <a:pPr indent="-234950" lvl="0" marL="457200" rtl="0" algn="r">
              <a:spcBef>
                <a:spcPts val="0"/>
              </a:spcBef>
              <a:spcAft>
                <a:spcPts val="0"/>
              </a:spcAft>
              <a:buSzPts val="100"/>
              <a:buAutoNum type="arabicPeriod"/>
            </a:pPr>
            <a:r>
              <a:rPr b="1" lang="en" sz="1300">
                <a:solidFill>
                  <a:srgbClr val="523E32"/>
                </a:solidFill>
                <a:latin typeface="Oranienbaum"/>
                <a:ea typeface="Oranienbaum"/>
                <a:cs typeface="Oranienbaum"/>
                <a:sym typeface="Oranienbaum"/>
              </a:rPr>
              <a:t>Ridge</a:t>
            </a:r>
            <a:endParaRPr b="1" sz="1300">
              <a:solidFill>
                <a:srgbClr val="523E32"/>
              </a:solidFill>
              <a:latin typeface="Oranienbaum"/>
              <a:ea typeface="Oranienbaum"/>
              <a:cs typeface="Oranienbaum"/>
              <a:sym typeface="Oranienbaum"/>
            </a:endParaRPr>
          </a:p>
          <a:p>
            <a:pPr indent="-234950" lvl="0" marL="457200" rtl="0" algn="r">
              <a:spcBef>
                <a:spcPts val="0"/>
              </a:spcBef>
              <a:spcAft>
                <a:spcPts val="0"/>
              </a:spcAft>
              <a:buSzPts val="100"/>
              <a:buAutoNum type="arabicPeriod"/>
            </a:pPr>
            <a:r>
              <a:rPr b="1" lang="en" sz="1300">
                <a:solidFill>
                  <a:srgbClr val="523E32"/>
                </a:solidFill>
                <a:latin typeface="Oranienbaum"/>
                <a:ea typeface="Oranienbaum"/>
                <a:cs typeface="Oranienbaum"/>
                <a:sym typeface="Oranienbaum"/>
              </a:rPr>
              <a:t>Lasso</a:t>
            </a:r>
            <a:endParaRPr b="1" sz="1300">
              <a:solidFill>
                <a:srgbClr val="523E32"/>
              </a:solidFill>
              <a:latin typeface="Oranienbaum"/>
              <a:ea typeface="Oranienbaum"/>
              <a:cs typeface="Oranienbaum"/>
              <a:sym typeface="Oranienba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"/>
          <p:cNvSpPr txBox="1"/>
          <p:nvPr/>
        </p:nvSpPr>
        <p:spPr>
          <a:xfrm>
            <a:off x="1004900" y="451250"/>
            <a:ext cx="780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23E32"/>
                </a:solidFill>
                <a:latin typeface="Oranienbaum"/>
                <a:ea typeface="Oranienbaum"/>
                <a:cs typeface="Oranienbaum"/>
                <a:sym typeface="Oranienbaum"/>
              </a:rPr>
              <a:t>MODELO XGBOOST</a:t>
            </a:r>
            <a:endParaRPr/>
          </a:p>
        </p:txBody>
      </p:sp>
      <p:pic>
        <p:nvPicPr>
          <p:cNvPr id="458" name="Google Shape;4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000" y="1320675"/>
            <a:ext cx="3689232" cy="28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400" y="1320675"/>
            <a:ext cx="3673600" cy="28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00" y="1316062"/>
            <a:ext cx="4073476" cy="31650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42"/>
          <p:cNvSpPr txBox="1"/>
          <p:nvPr/>
        </p:nvSpPr>
        <p:spPr>
          <a:xfrm>
            <a:off x="964725" y="452150"/>
            <a:ext cx="7803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523E32"/>
                </a:solidFill>
                <a:latin typeface="Oranienbaum"/>
                <a:ea typeface="Oranienbaum"/>
                <a:cs typeface="Oranienbaum"/>
                <a:sym typeface="Oranienbaum"/>
              </a:rPr>
              <a:t>RANDOM FOREST:</a:t>
            </a:r>
            <a:endParaRPr/>
          </a:p>
        </p:txBody>
      </p:sp>
      <p:pic>
        <p:nvPicPr>
          <p:cNvPr id="466" name="Google Shape;46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29475"/>
            <a:ext cx="4073474" cy="315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EVALUACIÓN</a:t>
            </a:r>
            <a:endParaRPr/>
          </a:p>
        </p:txBody>
      </p:sp>
      <p:sp>
        <p:nvSpPr>
          <p:cNvPr id="472" name="Google Shape;472;p43"/>
          <p:cNvSpPr txBox="1"/>
          <p:nvPr>
            <p:ph idx="1" type="subTitle"/>
          </p:nvPr>
        </p:nvSpPr>
        <p:spPr>
          <a:xfrm>
            <a:off x="719988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 score</a:t>
            </a:r>
            <a:endParaRPr/>
          </a:p>
        </p:txBody>
      </p:sp>
      <p:sp>
        <p:nvSpPr>
          <p:cNvPr id="473" name="Google Shape;473;p43"/>
          <p:cNvSpPr txBox="1"/>
          <p:nvPr>
            <p:ph idx="2" type="subTitle"/>
          </p:nvPr>
        </p:nvSpPr>
        <p:spPr>
          <a:xfrm>
            <a:off x="415225" y="3203325"/>
            <a:ext cx="30942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REGRESION</a:t>
            </a:r>
            <a:endParaRPr/>
          </a:p>
        </p:txBody>
      </p:sp>
      <p:sp>
        <p:nvSpPr>
          <p:cNvPr id="474" name="Google Shape;474;p43"/>
          <p:cNvSpPr txBox="1"/>
          <p:nvPr>
            <p:ph idx="3" type="subTitle"/>
          </p:nvPr>
        </p:nvSpPr>
        <p:spPr>
          <a:xfrm>
            <a:off x="3389427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 score</a:t>
            </a:r>
            <a:endParaRPr/>
          </a:p>
        </p:txBody>
      </p:sp>
      <p:sp>
        <p:nvSpPr>
          <p:cNvPr id="475" name="Google Shape;475;p43"/>
          <p:cNvSpPr txBox="1"/>
          <p:nvPr>
            <p:ph idx="4" type="subTitle"/>
          </p:nvPr>
        </p:nvSpPr>
        <p:spPr>
          <a:xfrm>
            <a:off x="3389425" y="3203325"/>
            <a:ext cx="26646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476" name="Google Shape;476;p43"/>
          <p:cNvSpPr txBox="1"/>
          <p:nvPr>
            <p:ph idx="5" type="subTitle"/>
          </p:nvPr>
        </p:nvSpPr>
        <p:spPr>
          <a:xfrm>
            <a:off x="6053969" y="3671225"/>
            <a:ext cx="2370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R2 score</a:t>
            </a:r>
            <a:endParaRPr/>
          </a:p>
        </p:txBody>
      </p:sp>
      <p:sp>
        <p:nvSpPr>
          <p:cNvPr id="477" name="Google Shape;477;p43"/>
          <p:cNvSpPr txBox="1"/>
          <p:nvPr>
            <p:ph idx="6" type="subTitle"/>
          </p:nvPr>
        </p:nvSpPr>
        <p:spPr>
          <a:xfrm>
            <a:off x="6053969" y="32033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478" name="Google Shape;478;p43"/>
          <p:cNvSpPr txBox="1"/>
          <p:nvPr>
            <p:ph idx="7" type="title"/>
          </p:nvPr>
        </p:nvSpPr>
        <p:spPr>
          <a:xfrm>
            <a:off x="719988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32%</a:t>
            </a:r>
            <a:endParaRPr/>
          </a:p>
        </p:txBody>
      </p:sp>
      <p:sp>
        <p:nvSpPr>
          <p:cNvPr id="479" name="Google Shape;479;p43"/>
          <p:cNvSpPr txBox="1"/>
          <p:nvPr>
            <p:ph idx="8" type="title"/>
          </p:nvPr>
        </p:nvSpPr>
        <p:spPr>
          <a:xfrm>
            <a:off x="3389427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92%</a:t>
            </a:r>
            <a:endParaRPr/>
          </a:p>
        </p:txBody>
      </p:sp>
      <p:sp>
        <p:nvSpPr>
          <p:cNvPr id="480" name="Google Shape;480;p43"/>
          <p:cNvSpPr txBox="1"/>
          <p:nvPr>
            <p:ph idx="9" type="title"/>
          </p:nvPr>
        </p:nvSpPr>
        <p:spPr>
          <a:xfrm>
            <a:off x="6053969" y="1707275"/>
            <a:ext cx="2370000" cy="10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84%</a:t>
            </a:r>
            <a:endParaRPr/>
          </a:p>
        </p:txBody>
      </p:sp>
      <p:grpSp>
        <p:nvGrpSpPr>
          <p:cNvPr id="481" name="Google Shape;481;p43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482" name="Google Shape;482;p43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3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43"/>
          <p:cNvGrpSpPr/>
          <p:nvPr/>
        </p:nvGrpSpPr>
        <p:grpSpPr>
          <a:xfrm>
            <a:off x="1456313" y="2782838"/>
            <a:ext cx="897350" cy="179100"/>
            <a:chOff x="1456300" y="2782838"/>
            <a:chExt cx="897350" cy="179100"/>
          </a:xfrm>
        </p:grpSpPr>
        <p:sp>
          <p:nvSpPr>
            <p:cNvPr id="485" name="Google Shape;485;p43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3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43"/>
          <p:cNvGrpSpPr/>
          <p:nvPr/>
        </p:nvGrpSpPr>
        <p:grpSpPr>
          <a:xfrm>
            <a:off x="4125752" y="2782838"/>
            <a:ext cx="897350" cy="179100"/>
            <a:chOff x="1456300" y="2782838"/>
            <a:chExt cx="897350" cy="179100"/>
          </a:xfrm>
        </p:grpSpPr>
        <p:sp>
          <p:nvSpPr>
            <p:cNvPr id="489" name="Google Shape;489;p43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43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3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" name="Google Shape;492;p43"/>
          <p:cNvGrpSpPr/>
          <p:nvPr/>
        </p:nvGrpSpPr>
        <p:grpSpPr>
          <a:xfrm>
            <a:off x="6790294" y="2782838"/>
            <a:ext cx="897350" cy="179100"/>
            <a:chOff x="1456300" y="2782838"/>
            <a:chExt cx="897350" cy="179100"/>
          </a:xfrm>
        </p:grpSpPr>
        <p:sp>
          <p:nvSpPr>
            <p:cNvPr id="493" name="Google Shape;493;p43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3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3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75" y="567800"/>
            <a:ext cx="5098251" cy="38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7525" y="1143575"/>
            <a:ext cx="25336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7525" y="2043100"/>
            <a:ext cx="2686050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7526" y="3048000"/>
            <a:ext cx="2809875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 NO SUPERVISADO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/>
              <a:t>JUGADAS INICIALES MÁS COMUNES</a:t>
            </a:r>
            <a:endParaRPr b="0" sz="2000"/>
          </a:p>
        </p:txBody>
      </p:sp>
      <p:grpSp>
        <p:nvGrpSpPr>
          <p:cNvPr id="509" name="Google Shape;509;p45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510" name="Google Shape;510;p45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45"/>
          <p:cNvSpPr/>
          <p:nvPr/>
        </p:nvSpPr>
        <p:spPr>
          <a:xfrm>
            <a:off x="1080313" y="1706625"/>
            <a:ext cx="984000" cy="98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5"/>
          <p:cNvSpPr/>
          <p:nvPr/>
        </p:nvSpPr>
        <p:spPr>
          <a:xfrm>
            <a:off x="5079891" y="1706625"/>
            <a:ext cx="984000" cy="98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5"/>
          <p:cNvSpPr txBox="1"/>
          <p:nvPr>
            <p:ph idx="4294967295" type="subTitle"/>
          </p:nvPr>
        </p:nvSpPr>
        <p:spPr>
          <a:xfrm>
            <a:off x="4719591" y="3641400"/>
            <a:ext cx="17046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E4 Nf3 Be3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e5 d5 Nf6</a:t>
            </a:r>
            <a:endParaRPr/>
          </a:p>
        </p:txBody>
      </p:sp>
      <p:sp>
        <p:nvSpPr>
          <p:cNvPr id="515" name="Google Shape;515;p45"/>
          <p:cNvSpPr txBox="1"/>
          <p:nvPr>
            <p:ph idx="4294967295" type="subTitle"/>
          </p:nvPr>
        </p:nvSpPr>
        <p:spPr>
          <a:xfrm>
            <a:off x="4719583" y="3177350"/>
            <a:ext cx="17046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Oranienbaum"/>
                <a:ea typeface="Oranienbaum"/>
                <a:cs typeface="Oranienbaum"/>
                <a:sym typeface="Oranienbaum"/>
              </a:rPr>
              <a:t>CLUSTER 3</a:t>
            </a:r>
            <a:endParaRPr b="1" sz="280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516" name="Google Shape;516;p45"/>
          <p:cNvSpPr txBox="1"/>
          <p:nvPr>
            <p:ph idx="4294967295" type="subTitle"/>
          </p:nvPr>
        </p:nvSpPr>
        <p:spPr>
          <a:xfrm>
            <a:off x="720033" y="3641400"/>
            <a:ext cx="17046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e4 Nf3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E5 Nc6 Nf6</a:t>
            </a:r>
            <a:endParaRPr/>
          </a:p>
        </p:txBody>
      </p:sp>
      <p:sp>
        <p:nvSpPr>
          <p:cNvPr id="517" name="Google Shape;517;p45"/>
          <p:cNvSpPr txBox="1"/>
          <p:nvPr>
            <p:ph idx="4294967295" type="subTitle"/>
          </p:nvPr>
        </p:nvSpPr>
        <p:spPr>
          <a:xfrm>
            <a:off x="720025" y="2752225"/>
            <a:ext cx="17046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Oranienbaum"/>
                <a:ea typeface="Oranienbaum"/>
                <a:cs typeface="Oranienbaum"/>
                <a:sym typeface="Oranienbaum"/>
              </a:rPr>
              <a:t>CLUSTER 0</a:t>
            </a:r>
            <a:endParaRPr b="1" sz="280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518" name="Google Shape;518;p45"/>
          <p:cNvSpPr txBox="1"/>
          <p:nvPr>
            <p:ph idx="4294967295" type="subTitle"/>
          </p:nvPr>
        </p:nvSpPr>
        <p:spPr>
          <a:xfrm>
            <a:off x="2719791" y="2119550"/>
            <a:ext cx="17046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e4 d4 Nf3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e5 d5 Nf6</a:t>
            </a:r>
            <a:endParaRPr/>
          </a:p>
        </p:txBody>
      </p:sp>
      <p:sp>
        <p:nvSpPr>
          <p:cNvPr id="519" name="Google Shape;519;p45"/>
          <p:cNvSpPr txBox="1"/>
          <p:nvPr>
            <p:ph idx="4294967295" type="subTitle"/>
          </p:nvPr>
        </p:nvSpPr>
        <p:spPr>
          <a:xfrm>
            <a:off x="2719792" y="1655500"/>
            <a:ext cx="17046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Oranienbaum"/>
                <a:ea typeface="Oranienbaum"/>
                <a:cs typeface="Oranienbaum"/>
                <a:sym typeface="Oranienbaum"/>
              </a:rPr>
              <a:t>CLUSTER 1</a:t>
            </a:r>
            <a:endParaRPr b="1" sz="280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520" name="Google Shape;520;p45"/>
          <p:cNvSpPr/>
          <p:nvPr/>
        </p:nvSpPr>
        <p:spPr>
          <a:xfrm>
            <a:off x="3080091" y="3279600"/>
            <a:ext cx="984000" cy="98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5"/>
          <p:cNvSpPr txBox="1"/>
          <p:nvPr>
            <p:ph idx="4294967295" type="subTitle"/>
          </p:nvPr>
        </p:nvSpPr>
        <p:spPr>
          <a:xfrm>
            <a:off x="6719408" y="2119550"/>
            <a:ext cx="1704600" cy="6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E4 Nf3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d5 Nf6 </a:t>
            </a:r>
            <a:endParaRPr/>
          </a:p>
        </p:txBody>
      </p:sp>
      <p:sp>
        <p:nvSpPr>
          <p:cNvPr id="522" name="Google Shape;522;p45"/>
          <p:cNvSpPr txBox="1"/>
          <p:nvPr>
            <p:ph idx="4294967295" type="subTitle"/>
          </p:nvPr>
        </p:nvSpPr>
        <p:spPr>
          <a:xfrm>
            <a:off x="6719375" y="1655500"/>
            <a:ext cx="17046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Oranienbaum"/>
                <a:ea typeface="Oranienbaum"/>
                <a:cs typeface="Oranienbaum"/>
                <a:sym typeface="Oranienbaum"/>
              </a:rPr>
              <a:t>CLUSTER 4</a:t>
            </a:r>
            <a:endParaRPr b="1" sz="2800">
              <a:latin typeface="Oranienbaum"/>
              <a:ea typeface="Oranienbaum"/>
              <a:cs typeface="Oranienbaum"/>
              <a:sym typeface="Oranienbaum"/>
            </a:endParaRPr>
          </a:p>
        </p:txBody>
      </p:sp>
      <p:sp>
        <p:nvSpPr>
          <p:cNvPr id="523" name="Google Shape;523;p45"/>
          <p:cNvSpPr/>
          <p:nvPr/>
        </p:nvSpPr>
        <p:spPr>
          <a:xfrm>
            <a:off x="7079663" y="3279600"/>
            <a:ext cx="984000" cy="984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5"/>
          <p:cNvSpPr/>
          <p:nvPr/>
        </p:nvSpPr>
        <p:spPr>
          <a:xfrm>
            <a:off x="1373538" y="1999592"/>
            <a:ext cx="397549" cy="398066"/>
          </a:xfrm>
          <a:custGeom>
            <a:rect b="b" l="l" r="r" t="t"/>
            <a:pathLst>
              <a:path extrusionOk="0" h="10795" w="10781">
                <a:moveTo>
                  <a:pt x="5390" y="1924"/>
                </a:moveTo>
                <a:cubicBezTo>
                  <a:pt x="7137" y="1924"/>
                  <a:pt x="8586" y="3224"/>
                  <a:pt x="8830" y="4890"/>
                </a:cubicBezTo>
                <a:lnTo>
                  <a:pt x="8830" y="4944"/>
                </a:lnTo>
                <a:cubicBezTo>
                  <a:pt x="8735" y="4917"/>
                  <a:pt x="8641" y="4890"/>
                  <a:pt x="8532" y="4876"/>
                </a:cubicBezTo>
                <a:cubicBezTo>
                  <a:pt x="7543" y="4632"/>
                  <a:pt x="6487" y="4497"/>
                  <a:pt x="5390" y="4497"/>
                </a:cubicBezTo>
                <a:cubicBezTo>
                  <a:pt x="4307" y="4497"/>
                  <a:pt x="3236" y="4632"/>
                  <a:pt x="2248" y="4876"/>
                </a:cubicBezTo>
                <a:cubicBezTo>
                  <a:pt x="2153" y="4903"/>
                  <a:pt x="2045" y="4917"/>
                  <a:pt x="1950" y="4944"/>
                </a:cubicBezTo>
                <a:cubicBezTo>
                  <a:pt x="1950" y="4930"/>
                  <a:pt x="1950" y="4917"/>
                  <a:pt x="1963" y="4890"/>
                </a:cubicBezTo>
                <a:cubicBezTo>
                  <a:pt x="2207" y="3224"/>
                  <a:pt x="3643" y="1924"/>
                  <a:pt x="5390" y="1924"/>
                </a:cubicBezTo>
                <a:close/>
                <a:moveTo>
                  <a:pt x="5430" y="4768"/>
                </a:moveTo>
                <a:cubicBezTo>
                  <a:pt x="5837" y="4768"/>
                  <a:pt x="6162" y="5093"/>
                  <a:pt x="6162" y="5499"/>
                </a:cubicBezTo>
                <a:cubicBezTo>
                  <a:pt x="6162" y="5905"/>
                  <a:pt x="5837" y="6230"/>
                  <a:pt x="5430" y="6230"/>
                </a:cubicBezTo>
                <a:cubicBezTo>
                  <a:pt x="5024" y="6230"/>
                  <a:pt x="4699" y="5905"/>
                  <a:pt x="4699" y="5499"/>
                </a:cubicBezTo>
                <a:cubicBezTo>
                  <a:pt x="4699" y="5093"/>
                  <a:pt x="5024" y="4768"/>
                  <a:pt x="5430" y="4768"/>
                </a:cubicBezTo>
                <a:close/>
                <a:moveTo>
                  <a:pt x="4212" y="6230"/>
                </a:moveTo>
                <a:lnTo>
                  <a:pt x="4361" y="8709"/>
                </a:lnTo>
                <a:cubicBezTo>
                  <a:pt x="3345" y="8397"/>
                  <a:pt x="2532" y="7626"/>
                  <a:pt x="2153" y="6637"/>
                </a:cubicBezTo>
                <a:lnTo>
                  <a:pt x="2438" y="6556"/>
                </a:lnTo>
                <a:cubicBezTo>
                  <a:pt x="3007" y="6393"/>
                  <a:pt x="3603" y="6299"/>
                  <a:pt x="4212" y="6230"/>
                </a:cubicBezTo>
                <a:close/>
                <a:moveTo>
                  <a:pt x="6568" y="6230"/>
                </a:moveTo>
                <a:cubicBezTo>
                  <a:pt x="7191" y="6299"/>
                  <a:pt x="7774" y="6393"/>
                  <a:pt x="8343" y="6556"/>
                </a:cubicBezTo>
                <a:lnTo>
                  <a:pt x="8627" y="6637"/>
                </a:lnTo>
                <a:cubicBezTo>
                  <a:pt x="8247" y="7626"/>
                  <a:pt x="7435" y="8397"/>
                  <a:pt x="6420" y="8709"/>
                </a:cubicBezTo>
                <a:lnTo>
                  <a:pt x="6568" y="6230"/>
                </a:lnTo>
                <a:close/>
                <a:moveTo>
                  <a:pt x="5390" y="1"/>
                </a:moveTo>
                <a:cubicBezTo>
                  <a:pt x="2424" y="1"/>
                  <a:pt x="0" y="2426"/>
                  <a:pt x="0" y="5391"/>
                </a:cubicBezTo>
                <a:lnTo>
                  <a:pt x="0" y="5567"/>
                </a:lnTo>
                <a:cubicBezTo>
                  <a:pt x="13" y="6136"/>
                  <a:pt x="122" y="6678"/>
                  <a:pt x="298" y="7178"/>
                </a:cubicBezTo>
                <a:cubicBezTo>
                  <a:pt x="1043" y="9278"/>
                  <a:pt x="3047" y="10795"/>
                  <a:pt x="5390" y="10795"/>
                </a:cubicBezTo>
                <a:cubicBezTo>
                  <a:pt x="7733" y="10795"/>
                  <a:pt x="9737" y="9278"/>
                  <a:pt x="10482" y="7178"/>
                </a:cubicBezTo>
                <a:cubicBezTo>
                  <a:pt x="10658" y="6678"/>
                  <a:pt x="10766" y="6122"/>
                  <a:pt x="10780" y="5567"/>
                </a:cubicBezTo>
                <a:lnTo>
                  <a:pt x="10780" y="5391"/>
                </a:lnTo>
                <a:cubicBezTo>
                  <a:pt x="10780" y="2426"/>
                  <a:pt x="8370" y="1"/>
                  <a:pt x="539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5" name="Google Shape;525;p45"/>
          <p:cNvGrpSpPr/>
          <p:nvPr/>
        </p:nvGrpSpPr>
        <p:grpSpPr>
          <a:xfrm>
            <a:off x="7365889" y="3565826"/>
            <a:ext cx="411547" cy="411547"/>
            <a:chOff x="4640568" y="3713038"/>
            <a:chExt cx="356534" cy="356534"/>
          </a:xfrm>
        </p:grpSpPr>
        <p:sp>
          <p:nvSpPr>
            <p:cNvPr id="526" name="Google Shape;526;p45"/>
            <p:cNvSpPr/>
            <p:nvPr/>
          </p:nvSpPr>
          <p:spPr>
            <a:xfrm>
              <a:off x="4640568" y="3713038"/>
              <a:ext cx="356534" cy="356534"/>
            </a:xfrm>
            <a:custGeom>
              <a:rect b="b" l="l" r="r" t="t"/>
              <a:pathLst>
                <a:path extrusionOk="0" h="11160" w="11160">
                  <a:moveTo>
                    <a:pt x="6501" y="2478"/>
                  </a:moveTo>
                  <a:cubicBezTo>
                    <a:pt x="7543" y="2790"/>
                    <a:pt x="8370" y="3616"/>
                    <a:pt x="8681" y="4659"/>
                  </a:cubicBezTo>
                  <a:lnTo>
                    <a:pt x="8031" y="4659"/>
                  </a:lnTo>
                  <a:cubicBezTo>
                    <a:pt x="7883" y="4659"/>
                    <a:pt x="7747" y="4780"/>
                    <a:pt x="7747" y="4943"/>
                  </a:cubicBezTo>
                  <a:lnTo>
                    <a:pt x="7747" y="6216"/>
                  </a:lnTo>
                  <a:cubicBezTo>
                    <a:pt x="7747" y="6379"/>
                    <a:pt x="7883" y="6501"/>
                    <a:pt x="8031" y="6501"/>
                  </a:cubicBezTo>
                  <a:lnTo>
                    <a:pt x="8681" y="6501"/>
                  </a:lnTo>
                  <a:cubicBezTo>
                    <a:pt x="8370" y="7543"/>
                    <a:pt x="7543" y="8370"/>
                    <a:pt x="6501" y="8681"/>
                  </a:cubicBezTo>
                  <a:lnTo>
                    <a:pt x="6501" y="8031"/>
                  </a:lnTo>
                  <a:cubicBezTo>
                    <a:pt x="6501" y="7882"/>
                    <a:pt x="6379" y="7747"/>
                    <a:pt x="6216" y="7747"/>
                  </a:cubicBezTo>
                  <a:lnTo>
                    <a:pt x="4943" y="7747"/>
                  </a:lnTo>
                  <a:cubicBezTo>
                    <a:pt x="4781" y="7747"/>
                    <a:pt x="4659" y="7882"/>
                    <a:pt x="4659" y="8031"/>
                  </a:cubicBezTo>
                  <a:lnTo>
                    <a:pt x="4659" y="8681"/>
                  </a:lnTo>
                  <a:cubicBezTo>
                    <a:pt x="3616" y="8370"/>
                    <a:pt x="2791" y="7543"/>
                    <a:pt x="2479" y="6501"/>
                  </a:cubicBezTo>
                  <a:lnTo>
                    <a:pt x="3129" y="6501"/>
                  </a:lnTo>
                  <a:cubicBezTo>
                    <a:pt x="3291" y="6501"/>
                    <a:pt x="3413" y="6379"/>
                    <a:pt x="3413" y="6216"/>
                  </a:cubicBezTo>
                  <a:lnTo>
                    <a:pt x="3413" y="4943"/>
                  </a:lnTo>
                  <a:cubicBezTo>
                    <a:pt x="3413" y="4780"/>
                    <a:pt x="3291" y="4659"/>
                    <a:pt x="3129" y="4659"/>
                  </a:cubicBezTo>
                  <a:lnTo>
                    <a:pt x="2479" y="4659"/>
                  </a:lnTo>
                  <a:cubicBezTo>
                    <a:pt x="2791" y="3616"/>
                    <a:pt x="3616" y="2790"/>
                    <a:pt x="4659" y="2478"/>
                  </a:cubicBezTo>
                  <a:lnTo>
                    <a:pt x="4659" y="3128"/>
                  </a:lnTo>
                  <a:cubicBezTo>
                    <a:pt x="4659" y="3291"/>
                    <a:pt x="4781" y="3413"/>
                    <a:pt x="4943" y="3413"/>
                  </a:cubicBezTo>
                  <a:lnTo>
                    <a:pt x="6216" y="3413"/>
                  </a:lnTo>
                  <a:cubicBezTo>
                    <a:pt x="6379" y="3413"/>
                    <a:pt x="6501" y="3291"/>
                    <a:pt x="6501" y="3128"/>
                  </a:cubicBezTo>
                  <a:lnTo>
                    <a:pt x="6501" y="2478"/>
                  </a:lnTo>
                  <a:close/>
                  <a:moveTo>
                    <a:pt x="4943" y="0"/>
                  </a:moveTo>
                  <a:cubicBezTo>
                    <a:pt x="4781" y="0"/>
                    <a:pt x="4659" y="136"/>
                    <a:pt x="4659" y="284"/>
                  </a:cubicBezTo>
                  <a:lnTo>
                    <a:pt x="4659" y="1165"/>
                  </a:lnTo>
                  <a:cubicBezTo>
                    <a:pt x="2912" y="1530"/>
                    <a:pt x="1531" y="2912"/>
                    <a:pt x="1165" y="4659"/>
                  </a:cubicBezTo>
                  <a:lnTo>
                    <a:pt x="285" y="4659"/>
                  </a:lnTo>
                  <a:cubicBezTo>
                    <a:pt x="136" y="4659"/>
                    <a:pt x="1" y="4780"/>
                    <a:pt x="1" y="4943"/>
                  </a:cubicBezTo>
                  <a:lnTo>
                    <a:pt x="1" y="6216"/>
                  </a:lnTo>
                  <a:cubicBezTo>
                    <a:pt x="1" y="6379"/>
                    <a:pt x="136" y="6501"/>
                    <a:pt x="285" y="6501"/>
                  </a:cubicBezTo>
                  <a:lnTo>
                    <a:pt x="1165" y="6501"/>
                  </a:lnTo>
                  <a:cubicBezTo>
                    <a:pt x="1531" y="8247"/>
                    <a:pt x="2912" y="9629"/>
                    <a:pt x="4659" y="9995"/>
                  </a:cubicBezTo>
                  <a:lnTo>
                    <a:pt x="4659" y="10875"/>
                  </a:lnTo>
                  <a:cubicBezTo>
                    <a:pt x="4659" y="11037"/>
                    <a:pt x="4781" y="11160"/>
                    <a:pt x="4943" y="11160"/>
                  </a:cubicBezTo>
                  <a:lnTo>
                    <a:pt x="6216" y="11160"/>
                  </a:lnTo>
                  <a:cubicBezTo>
                    <a:pt x="6379" y="11160"/>
                    <a:pt x="6501" y="11037"/>
                    <a:pt x="6501" y="10875"/>
                  </a:cubicBezTo>
                  <a:lnTo>
                    <a:pt x="6501" y="9995"/>
                  </a:lnTo>
                  <a:cubicBezTo>
                    <a:pt x="8248" y="9629"/>
                    <a:pt x="9629" y="8247"/>
                    <a:pt x="9995" y="6501"/>
                  </a:cubicBezTo>
                  <a:lnTo>
                    <a:pt x="10875" y="6501"/>
                  </a:lnTo>
                  <a:cubicBezTo>
                    <a:pt x="11038" y="6501"/>
                    <a:pt x="11160" y="6379"/>
                    <a:pt x="11160" y="6216"/>
                  </a:cubicBezTo>
                  <a:lnTo>
                    <a:pt x="11160" y="4943"/>
                  </a:lnTo>
                  <a:cubicBezTo>
                    <a:pt x="11160" y="4780"/>
                    <a:pt x="11038" y="4659"/>
                    <a:pt x="10875" y="4659"/>
                  </a:cubicBezTo>
                  <a:lnTo>
                    <a:pt x="9995" y="4659"/>
                  </a:lnTo>
                  <a:cubicBezTo>
                    <a:pt x="9629" y="2912"/>
                    <a:pt x="8248" y="1530"/>
                    <a:pt x="6501" y="1165"/>
                  </a:cubicBezTo>
                  <a:lnTo>
                    <a:pt x="6501" y="284"/>
                  </a:lnTo>
                  <a:cubicBezTo>
                    <a:pt x="6501" y="136"/>
                    <a:pt x="6379" y="0"/>
                    <a:pt x="62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4785520" y="3857957"/>
              <a:ext cx="66642" cy="66674"/>
            </a:xfrm>
            <a:custGeom>
              <a:rect b="b" l="l" r="r" t="t"/>
              <a:pathLst>
                <a:path extrusionOk="0" h="2087" w="2086">
                  <a:moveTo>
                    <a:pt x="1043" y="1"/>
                  </a:moveTo>
                  <a:cubicBezTo>
                    <a:pt x="475" y="1"/>
                    <a:pt x="0" y="475"/>
                    <a:pt x="0" y="1044"/>
                  </a:cubicBezTo>
                  <a:cubicBezTo>
                    <a:pt x="0" y="1613"/>
                    <a:pt x="475" y="2086"/>
                    <a:pt x="1043" y="2086"/>
                  </a:cubicBezTo>
                  <a:cubicBezTo>
                    <a:pt x="1612" y="2086"/>
                    <a:pt x="2086" y="1613"/>
                    <a:pt x="2086" y="1044"/>
                  </a:cubicBezTo>
                  <a:cubicBezTo>
                    <a:pt x="2086" y="475"/>
                    <a:pt x="1612" y="1"/>
                    <a:pt x="10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8" name="Google Shape;528;p45"/>
          <p:cNvSpPr/>
          <p:nvPr/>
        </p:nvSpPr>
        <p:spPr>
          <a:xfrm>
            <a:off x="3435470" y="3573581"/>
            <a:ext cx="273244" cy="396038"/>
          </a:xfrm>
          <a:custGeom>
            <a:rect b="b" l="l" r="r" t="t"/>
            <a:pathLst>
              <a:path extrusionOk="0" h="10740" w="7410">
                <a:moveTo>
                  <a:pt x="6041" y="1300"/>
                </a:moveTo>
                <a:cubicBezTo>
                  <a:pt x="6176" y="1300"/>
                  <a:pt x="6299" y="1422"/>
                  <a:pt x="6299" y="1557"/>
                </a:cubicBezTo>
                <a:lnTo>
                  <a:pt x="6299" y="4266"/>
                </a:lnTo>
                <a:cubicBezTo>
                  <a:pt x="6299" y="4415"/>
                  <a:pt x="6176" y="4524"/>
                  <a:pt x="6041" y="4524"/>
                </a:cubicBezTo>
                <a:lnTo>
                  <a:pt x="1369" y="4524"/>
                </a:lnTo>
                <a:cubicBezTo>
                  <a:pt x="1234" y="4524"/>
                  <a:pt x="1111" y="4415"/>
                  <a:pt x="1111" y="4266"/>
                </a:cubicBezTo>
                <a:lnTo>
                  <a:pt x="1111" y="1557"/>
                </a:lnTo>
                <a:cubicBezTo>
                  <a:pt x="1111" y="1422"/>
                  <a:pt x="1234" y="1300"/>
                  <a:pt x="1369" y="1300"/>
                </a:cubicBezTo>
                <a:close/>
                <a:moveTo>
                  <a:pt x="6176" y="5634"/>
                </a:moveTo>
                <a:cubicBezTo>
                  <a:pt x="6245" y="5634"/>
                  <a:pt x="6299" y="5688"/>
                  <a:pt x="6299" y="5755"/>
                </a:cubicBezTo>
                <a:lnTo>
                  <a:pt x="6299" y="6270"/>
                </a:lnTo>
                <a:cubicBezTo>
                  <a:pt x="6299" y="6338"/>
                  <a:pt x="6245" y="6392"/>
                  <a:pt x="6176" y="6392"/>
                </a:cubicBezTo>
                <a:lnTo>
                  <a:pt x="1247" y="6392"/>
                </a:lnTo>
                <a:cubicBezTo>
                  <a:pt x="1180" y="6392"/>
                  <a:pt x="1111" y="6338"/>
                  <a:pt x="1111" y="6270"/>
                </a:cubicBezTo>
                <a:lnTo>
                  <a:pt x="1111" y="5755"/>
                </a:lnTo>
                <a:cubicBezTo>
                  <a:pt x="1111" y="5688"/>
                  <a:pt x="1180" y="5634"/>
                  <a:pt x="1247" y="5634"/>
                </a:cubicBezTo>
                <a:close/>
                <a:moveTo>
                  <a:pt x="5608" y="7408"/>
                </a:moveTo>
                <a:cubicBezTo>
                  <a:pt x="6095" y="7408"/>
                  <a:pt x="6501" y="7814"/>
                  <a:pt x="6501" y="8301"/>
                </a:cubicBezTo>
                <a:cubicBezTo>
                  <a:pt x="6501" y="8803"/>
                  <a:pt x="6095" y="9209"/>
                  <a:pt x="5608" y="9209"/>
                </a:cubicBezTo>
                <a:cubicBezTo>
                  <a:pt x="5107" y="9209"/>
                  <a:pt x="4701" y="8803"/>
                  <a:pt x="4701" y="8301"/>
                </a:cubicBezTo>
                <a:cubicBezTo>
                  <a:pt x="4701" y="7814"/>
                  <a:pt x="5107" y="7408"/>
                  <a:pt x="5608" y="7408"/>
                </a:cubicBezTo>
                <a:close/>
                <a:moveTo>
                  <a:pt x="2168" y="7042"/>
                </a:moveTo>
                <a:cubicBezTo>
                  <a:pt x="2411" y="7042"/>
                  <a:pt x="2601" y="7232"/>
                  <a:pt x="2601" y="7476"/>
                </a:cubicBezTo>
                <a:lnTo>
                  <a:pt x="2601" y="7882"/>
                </a:lnTo>
                <a:lnTo>
                  <a:pt x="3007" y="7882"/>
                </a:lnTo>
                <a:cubicBezTo>
                  <a:pt x="3238" y="7882"/>
                  <a:pt x="3441" y="8072"/>
                  <a:pt x="3441" y="8301"/>
                </a:cubicBezTo>
                <a:cubicBezTo>
                  <a:pt x="3441" y="8545"/>
                  <a:pt x="3238" y="8735"/>
                  <a:pt x="3007" y="8735"/>
                </a:cubicBezTo>
                <a:lnTo>
                  <a:pt x="2601" y="8735"/>
                </a:lnTo>
                <a:lnTo>
                  <a:pt x="2601" y="9141"/>
                </a:lnTo>
                <a:cubicBezTo>
                  <a:pt x="2601" y="9372"/>
                  <a:pt x="2411" y="9574"/>
                  <a:pt x="2168" y="9574"/>
                </a:cubicBezTo>
                <a:cubicBezTo>
                  <a:pt x="1938" y="9574"/>
                  <a:pt x="1748" y="9372"/>
                  <a:pt x="1748" y="9141"/>
                </a:cubicBezTo>
                <a:lnTo>
                  <a:pt x="1748" y="8735"/>
                </a:lnTo>
                <a:lnTo>
                  <a:pt x="1342" y="8735"/>
                </a:lnTo>
                <a:cubicBezTo>
                  <a:pt x="1098" y="8735"/>
                  <a:pt x="909" y="8545"/>
                  <a:pt x="909" y="8301"/>
                </a:cubicBezTo>
                <a:cubicBezTo>
                  <a:pt x="909" y="8072"/>
                  <a:pt x="1098" y="7882"/>
                  <a:pt x="1342" y="7882"/>
                </a:cubicBezTo>
                <a:lnTo>
                  <a:pt x="1748" y="7882"/>
                </a:lnTo>
                <a:lnTo>
                  <a:pt x="1748" y="7476"/>
                </a:lnTo>
                <a:cubicBezTo>
                  <a:pt x="1748" y="7232"/>
                  <a:pt x="1938" y="7042"/>
                  <a:pt x="2168" y="7042"/>
                </a:cubicBezTo>
                <a:close/>
                <a:moveTo>
                  <a:pt x="380" y="0"/>
                </a:moveTo>
                <a:cubicBezTo>
                  <a:pt x="177" y="0"/>
                  <a:pt x="1" y="176"/>
                  <a:pt x="1" y="392"/>
                </a:cubicBezTo>
                <a:lnTo>
                  <a:pt x="1" y="10360"/>
                </a:lnTo>
                <a:cubicBezTo>
                  <a:pt x="1" y="10577"/>
                  <a:pt x="177" y="10739"/>
                  <a:pt x="380" y="10739"/>
                </a:cubicBezTo>
                <a:lnTo>
                  <a:pt x="7030" y="10739"/>
                </a:lnTo>
                <a:cubicBezTo>
                  <a:pt x="7233" y="10739"/>
                  <a:pt x="7409" y="10577"/>
                  <a:pt x="7409" y="10360"/>
                </a:cubicBezTo>
                <a:lnTo>
                  <a:pt x="7409" y="392"/>
                </a:lnTo>
                <a:cubicBezTo>
                  <a:pt x="7409" y="176"/>
                  <a:pt x="7233" y="0"/>
                  <a:pt x="703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5"/>
          <p:cNvSpPr/>
          <p:nvPr/>
        </p:nvSpPr>
        <p:spPr>
          <a:xfrm>
            <a:off x="5366627" y="1997085"/>
            <a:ext cx="410529" cy="403081"/>
          </a:xfrm>
          <a:custGeom>
            <a:rect b="b" l="l" r="r" t="t"/>
            <a:pathLst>
              <a:path extrusionOk="0" h="10931" w="11133">
                <a:moveTo>
                  <a:pt x="4686" y="4741"/>
                </a:moveTo>
                <a:cubicBezTo>
                  <a:pt x="4836" y="4741"/>
                  <a:pt x="4971" y="4755"/>
                  <a:pt x="5092" y="4795"/>
                </a:cubicBezTo>
                <a:lnTo>
                  <a:pt x="4890" y="5432"/>
                </a:lnTo>
                <a:cubicBezTo>
                  <a:pt x="4822" y="5418"/>
                  <a:pt x="4754" y="5405"/>
                  <a:pt x="4686" y="5405"/>
                </a:cubicBezTo>
                <a:cubicBezTo>
                  <a:pt x="4226" y="5405"/>
                  <a:pt x="3846" y="5784"/>
                  <a:pt x="3846" y="6245"/>
                </a:cubicBezTo>
                <a:cubicBezTo>
                  <a:pt x="3846" y="6705"/>
                  <a:pt x="4226" y="7084"/>
                  <a:pt x="4686" y="7084"/>
                </a:cubicBezTo>
                <a:cubicBezTo>
                  <a:pt x="5134" y="7084"/>
                  <a:pt x="5499" y="6732"/>
                  <a:pt x="5526" y="6285"/>
                </a:cubicBezTo>
                <a:lnTo>
                  <a:pt x="6190" y="6055"/>
                </a:lnTo>
                <a:cubicBezTo>
                  <a:pt x="6190" y="6122"/>
                  <a:pt x="6203" y="6176"/>
                  <a:pt x="6203" y="6245"/>
                </a:cubicBezTo>
                <a:cubicBezTo>
                  <a:pt x="6203" y="7084"/>
                  <a:pt x="5526" y="7761"/>
                  <a:pt x="4686" y="7761"/>
                </a:cubicBezTo>
                <a:cubicBezTo>
                  <a:pt x="3861" y="7761"/>
                  <a:pt x="3183" y="7084"/>
                  <a:pt x="3183" y="6245"/>
                </a:cubicBezTo>
                <a:cubicBezTo>
                  <a:pt x="3183" y="5418"/>
                  <a:pt x="3861" y="4741"/>
                  <a:pt x="4686" y="4741"/>
                </a:cubicBezTo>
                <a:close/>
                <a:moveTo>
                  <a:pt x="4686" y="2737"/>
                </a:moveTo>
                <a:cubicBezTo>
                  <a:pt x="5567" y="2737"/>
                  <a:pt x="6365" y="3062"/>
                  <a:pt x="6975" y="3590"/>
                </a:cubicBezTo>
                <a:lnTo>
                  <a:pt x="6461" y="4105"/>
                </a:lnTo>
                <a:cubicBezTo>
                  <a:pt x="5973" y="3699"/>
                  <a:pt x="5363" y="3468"/>
                  <a:pt x="4686" y="3468"/>
                </a:cubicBezTo>
                <a:cubicBezTo>
                  <a:pt x="3156" y="3468"/>
                  <a:pt x="1910" y="4714"/>
                  <a:pt x="1910" y="6245"/>
                </a:cubicBezTo>
                <a:cubicBezTo>
                  <a:pt x="1910" y="7774"/>
                  <a:pt x="3156" y="9034"/>
                  <a:pt x="4686" y="9034"/>
                </a:cubicBezTo>
                <a:cubicBezTo>
                  <a:pt x="6217" y="9034"/>
                  <a:pt x="7476" y="7774"/>
                  <a:pt x="7476" y="6245"/>
                </a:cubicBezTo>
                <a:cubicBezTo>
                  <a:pt x="7476" y="5662"/>
                  <a:pt x="7286" y="5120"/>
                  <a:pt x="6975" y="4674"/>
                </a:cubicBezTo>
                <a:lnTo>
                  <a:pt x="7503" y="4145"/>
                </a:lnTo>
                <a:cubicBezTo>
                  <a:pt x="7936" y="4741"/>
                  <a:pt x="8194" y="5459"/>
                  <a:pt x="8194" y="6245"/>
                </a:cubicBezTo>
                <a:cubicBezTo>
                  <a:pt x="8194" y="8181"/>
                  <a:pt x="6623" y="9752"/>
                  <a:pt x="4686" y="9752"/>
                </a:cubicBezTo>
                <a:cubicBezTo>
                  <a:pt x="2750" y="9752"/>
                  <a:pt x="1179" y="8181"/>
                  <a:pt x="1179" y="6245"/>
                </a:cubicBezTo>
                <a:cubicBezTo>
                  <a:pt x="1179" y="4307"/>
                  <a:pt x="2750" y="2737"/>
                  <a:pt x="4686" y="2737"/>
                </a:cubicBezTo>
                <a:close/>
                <a:moveTo>
                  <a:pt x="9603" y="1"/>
                </a:moveTo>
                <a:cubicBezTo>
                  <a:pt x="9548" y="1"/>
                  <a:pt x="9494" y="28"/>
                  <a:pt x="9453" y="69"/>
                </a:cubicBezTo>
                <a:lnTo>
                  <a:pt x="8668" y="855"/>
                </a:lnTo>
                <a:cubicBezTo>
                  <a:pt x="8600" y="922"/>
                  <a:pt x="8532" y="1044"/>
                  <a:pt x="8519" y="1138"/>
                </a:cubicBezTo>
                <a:lnTo>
                  <a:pt x="8330" y="2101"/>
                </a:lnTo>
                <a:cubicBezTo>
                  <a:pt x="8316" y="2141"/>
                  <a:pt x="8330" y="2195"/>
                  <a:pt x="8330" y="2236"/>
                </a:cubicBezTo>
                <a:lnTo>
                  <a:pt x="7815" y="2751"/>
                </a:lnTo>
                <a:cubicBezTo>
                  <a:pt x="6988" y="2005"/>
                  <a:pt x="5892" y="1559"/>
                  <a:pt x="4686" y="1559"/>
                </a:cubicBezTo>
                <a:cubicBezTo>
                  <a:pt x="2100" y="1559"/>
                  <a:pt x="0" y="3657"/>
                  <a:pt x="0" y="6245"/>
                </a:cubicBezTo>
                <a:cubicBezTo>
                  <a:pt x="0" y="8831"/>
                  <a:pt x="2100" y="10930"/>
                  <a:pt x="4686" y="10930"/>
                </a:cubicBezTo>
                <a:cubicBezTo>
                  <a:pt x="7273" y="10930"/>
                  <a:pt x="9372" y="8831"/>
                  <a:pt x="9372" y="6245"/>
                </a:cubicBezTo>
                <a:cubicBezTo>
                  <a:pt x="9372" y="5134"/>
                  <a:pt x="8993" y="4118"/>
                  <a:pt x="8343" y="3319"/>
                </a:cubicBezTo>
                <a:lnTo>
                  <a:pt x="8871" y="2778"/>
                </a:lnTo>
                <a:cubicBezTo>
                  <a:pt x="8898" y="2791"/>
                  <a:pt x="8925" y="2791"/>
                  <a:pt x="8953" y="2791"/>
                </a:cubicBezTo>
                <a:lnTo>
                  <a:pt x="9007" y="2791"/>
                </a:lnTo>
                <a:lnTo>
                  <a:pt x="9982" y="2601"/>
                </a:lnTo>
                <a:cubicBezTo>
                  <a:pt x="10076" y="2588"/>
                  <a:pt x="10199" y="2520"/>
                  <a:pt x="10266" y="2453"/>
                </a:cubicBezTo>
                <a:lnTo>
                  <a:pt x="11051" y="1667"/>
                </a:lnTo>
                <a:cubicBezTo>
                  <a:pt x="11105" y="1599"/>
                  <a:pt x="11132" y="1532"/>
                  <a:pt x="11105" y="1464"/>
                </a:cubicBezTo>
                <a:cubicBezTo>
                  <a:pt x="11092" y="1396"/>
                  <a:pt x="11038" y="1342"/>
                  <a:pt x="10957" y="1328"/>
                </a:cubicBezTo>
                <a:lnTo>
                  <a:pt x="10076" y="1098"/>
                </a:lnTo>
                <a:cubicBezTo>
                  <a:pt x="10049" y="1098"/>
                  <a:pt x="10022" y="1057"/>
                  <a:pt x="10009" y="1044"/>
                </a:cubicBezTo>
                <a:lnTo>
                  <a:pt x="9792" y="163"/>
                </a:lnTo>
                <a:cubicBezTo>
                  <a:pt x="9765" y="69"/>
                  <a:pt x="9697" y="1"/>
                  <a:pt x="960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0" name="Google Shape;530;p45"/>
          <p:cNvCxnSpPr>
            <a:stCxn id="512" idx="3"/>
            <a:endCxn id="520" idx="1"/>
          </p:cNvCxnSpPr>
          <p:nvPr/>
        </p:nvCxnSpPr>
        <p:spPr>
          <a:xfrm>
            <a:off x="2064313" y="2198625"/>
            <a:ext cx="1015800" cy="15729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45"/>
          <p:cNvCxnSpPr>
            <a:stCxn id="520" idx="3"/>
            <a:endCxn id="513" idx="1"/>
          </p:cNvCxnSpPr>
          <p:nvPr/>
        </p:nvCxnSpPr>
        <p:spPr>
          <a:xfrm flipH="1" rot="10800000">
            <a:off x="4064091" y="2198700"/>
            <a:ext cx="1015800" cy="157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45"/>
          <p:cNvCxnSpPr>
            <a:stCxn id="513" idx="3"/>
            <a:endCxn id="523" idx="1"/>
          </p:cNvCxnSpPr>
          <p:nvPr/>
        </p:nvCxnSpPr>
        <p:spPr>
          <a:xfrm>
            <a:off x="6063891" y="2198625"/>
            <a:ext cx="1015800" cy="15729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7" name="Google Shape;53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5" y="853150"/>
            <a:ext cx="4049226" cy="343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650" y="853150"/>
            <a:ext cx="3970446" cy="343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47"/>
          <p:cNvSpPr txBox="1"/>
          <p:nvPr>
            <p:ph type="title"/>
          </p:nvPr>
        </p:nvSpPr>
        <p:spPr>
          <a:xfrm>
            <a:off x="2549350" y="2824989"/>
            <a:ext cx="4045200" cy="5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SAUL ALINSKY</a:t>
            </a:r>
            <a:endParaRPr/>
          </a:p>
        </p:txBody>
      </p:sp>
      <p:sp>
        <p:nvSpPr>
          <p:cNvPr id="544" name="Google Shape;544;p47"/>
          <p:cNvSpPr txBox="1"/>
          <p:nvPr>
            <p:ph idx="1" type="subTitle"/>
          </p:nvPr>
        </p:nvSpPr>
        <p:spPr>
          <a:xfrm>
            <a:off x="2159375" y="1795912"/>
            <a:ext cx="4825200" cy="11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“La táctica es hacer lo que puedas con lo que tengas”</a:t>
            </a:r>
            <a:endParaRPr/>
          </a:p>
        </p:txBody>
      </p:sp>
      <p:sp>
        <p:nvSpPr>
          <p:cNvPr id="545" name="Google Shape;545;p47"/>
          <p:cNvSpPr/>
          <p:nvPr/>
        </p:nvSpPr>
        <p:spPr>
          <a:xfrm>
            <a:off x="38122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7"/>
          <p:cNvSpPr/>
          <p:nvPr/>
        </p:nvSpPr>
        <p:spPr>
          <a:xfrm>
            <a:off x="44824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7"/>
          <p:cNvSpPr/>
          <p:nvPr/>
        </p:nvSpPr>
        <p:spPr>
          <a:xfrm>
            <a:off x="51526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7"/>
          <p:cNvSpPr/>
          <p:nvPr/>
        </p:nvSpPr>
        <p:spPr>
          <a:xfrm>
            <a:off x="38122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7"/>
          <p:cNvSpPr/>
          <p:nvPr/>
        </p:nvSpPr>
        <p:spPr>
          <a:xfrm>
            <a:off x="44824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7"/>
          <p:cNvSpPr/>
          <p:nvPr/>
        </p:nvSpPr>
        <p:spPr>
          <a:xfrm>
            <a:off x="51526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 WEB</a:t>
            </a:r>
            <a:endParaRPr/>
          </a:p>
        </p:txBody>
      </p:sp>
      <p:sp>
        <p:nvSpPr>
          <p:cNvPr id="556" name="Google Shape;556;p48"/>
          <p:cNvSpPr txBox="1"/>
          <p:nvPr>
            <p:ph idx="1" type="subTitle"/>
          </p:nvPr>
        </p:nvSpPr>
        <p:spPr>
          <a:xfrm>
            <a:off x="815900" y="1701275"/>
            <a:ext cx="2815500" cy="23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Mejoras futuras: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Tablero interactivo para jugar directamente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Recomendador próxima jugada con ML y CV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Introducción de posiciones mediante imagenes con CV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48"/>
          <p:cNvGrpSpPr/>
          <p:nvPr/>
        </p:nvGrpSpPr>
        <p:grpSpPr>
          <a:xfrm>
            <a:off x="4513223" y="1701269"/>
            <a:ext cx="3683573" cy="2211279"/>
            <a:chOff x="4854325" y="1936705"/>
            <a:chExt cx="3569700" cy="2142920"/>
          </a:xfrm>
        </p:grpSpPr>
        <p:sp>
          <p:nvSpPr>
            <p:cNvPr id="558" name="Google Shape;558;p48"/>
            <p:cNvSpPr/>
            <p:nvPr/>
          </p:nvSpPr>
          <p:spPr>
            <a:xfrm>
              <a:off x="5044081" y="1936705"/>
              <a:ext cx="3190200" cy="19902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8"/>
            <p:cNvSpPr/>
            <p:nvPr/>
          </p:nvSpPr>
          <p:spPr>
            <a:xfrm rot="10800000">
              <a:off x="4854325" y="3926925"/>
              <a:ext cx="3569700" cy="152700"/>
            </a:xfrm>
            <a:prstGeom prst="round2SameRect">
              <a:avLst>
                <a:gd fmla="val 0" name="adj1"/>
                <a:gd fmla="val 0" name="adj2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8"/>
            <p:cNvSpPr/>
            <p:nvPr/>
          </p:nvSpPr>
          <p:spPr>
            <a:xfrm>
              <a:off x="6606475" y="2008050"/>
              <a:ext cx="65400" cy="65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48"/>
          <p:cNvGrpSpPr/>
          <p:nvPr/>
        </p:nvGrpSpPr>
        <p:grpSpPr>
          <a:xfrm>
            <a:off x="1273688" y="4112638"/>
            <a:ext cx="897350" cy="179100"/>
            <a:chOff x="1456300" y="2782838"/>
            <a:chExt cx="897350" cy="179100"/>
          </a:xfrm>
        </p:grpSpPr>
        <p:sp>
          <p:nvSpPr>
            <p:cNvPr id="562" name="Google Shape;562;p48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8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8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" name="Google Shape;565;p48"/>
          <p:cNvGrpSpPr/>
          <p:nvPr/>
        </p:nvGrpSpPr>
        <p:grpSpPr>
          <a:xfrm>
            <a:off x="1273688" y="1234438"/>
            <a:ext cx="897350" cy="179100"/>
            <a:chOff x="1456300" y="2782838"/>
            <a:chExt cx="897350" cy="179100"/>
          </a:xfrm>
        </p:grpSpPr>
        <p:sp>
          <p:nvSpPr>
            <p:cNvPr id="566" name="Google Shape;566;p48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8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8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48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570" name="Google Shape;570;p48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8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72" name="Google Shape;57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025" y="1953425"/>
            <a:ext cx="3105974" cy="15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1"/>
          <p:cNvSpPr txBox="1"/>
          <p:nvPr>
            <p:ph type="title"/>
          </p:nvPr>
        </p:nvSpPr>
        <p:spPr>
          <a:xfrm>
            <a:off x="720000" y="368250"/>
            <a:ext cx="77040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RESUMEN</a:t>
            </a:r>
            <a:endParaRPr sz="3900"/>
          </a:p>
        </p:txBody>
      </p:sp>
      <p:sp>
        <p:nvSpPr>
          <p:cNvPr id="320" name="Google Shape;320;p31"/>
          <p:cNvSpPr txBox="1"/>
          <p:nvPr>
            <p:ph idx="1" type="subTitle"/>
          </p:nvPr>
        </p:nvSpPr>
        <p:spPr>
          <a:xfrm>
            <a:off x="1932788" y="22452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Crear un modelo de ML para el cálculo de ELO</a:t>
            </a:r>
            <a:endParaRPr/>
          </a:p>
        </p:txBody>
      </p:sp>
      <p:sp>
        <p:nvSpPr>
          <p:cNvPr id="321" name="Google Shape;321;p31"/>
          <p:cNvSpPr txBox="1"/>
          <p:nvPr>
            <p:ph idx="2" type="title"/>
          </p:nvPr>
        </p:nvSpPr>
        <p:spPr>
          <a:xfrm>
            <a:off x="780188" y="16344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2" name="Google Shape;322;p31"/>
          <p:cNvSpPr txBox="1"/>
          <p:nvPr>
            <p:ph idx="3" type="subTitle"/>
          </p:nvPr>
        </p:nvSpPr>
        <p:spPr>
          <a:xfrm>
            <a:off x="1932788" y="17106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323" name="Google Shape;323;p31"/>
          <p:cNvSpPr txBox="1"/>
          <p:nvPr>
            <p:ph idx="4" type="title"/>
          </p:nvPr>
        </p:nvSpPr>
        <p:spPr>
          <a:xfrm>
            <a:off x="4720913" y="16344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4" name="Google Shape;324;p31"/>
          <p:cNvSpPr txBox="1"/>
          <p:nvPr>
            <p:ph idx="5" type="subTitle"/>
          </p:nvPr>
        </p:nvSpPr>
        <p:spPr>
          <a:xfrm>
            <a:off x="5873513" y="22452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Partidas de ajedrez de </a:t>
            </a:r>
            <a:r>
              <a:rPr lang="en" u="sng">
                <a:solidFill>
                  <a:schemeClr val="hlink"/>
                </a:solidFill>
                <a:hlinkClick r:id="rId3"/>
              </a:rPr>
              <a:t>Lichess.com</a:t>
            </a:r>
            <a:r>
              <a:rPr lang="en"/>
              <a:t> (800K)</a:t>
            </a:r>
            <a:endParaRPr/>
          </a:p>
        </p:txBody>
      </p:sp>
      <p:sp>
        <p:nvSpPr>
          <p:cNvPr id="325" name="Google Shape;325;p31"/>
          <p:cNvSpPr txBox="1"/>
          <p:nvPr>
            <p:ph idx="6" type="subTitle"/>
          </p:nvPr>
        </p:nvSpPr>
        <p:spPr>
          <a:xfrm>
            <a:off x="5873527" y="1710650"/>
            <a:ext cx="29268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 UTILIZADOS</a:t>
            </a:r>
            <a:endParaRPr/>
          </a:p>
        </p:txBody>
      </p:sp>
      <p:sp>
        <p:nvSpPr>
          <p:cNvPr id="326" name="Google Shape;326;p31"/>
          <p:cNvSpPr txBox="1"/>
          <p:nvPr>
            <p:ph idx="7" type="title"/>
          </p:nvPr>
        </p:nvSpPr>
        <p:spPr>
          <a:xfrm>
            <a:off x="780188" y="30956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27" name="Google Shape;327;p31"/>
          <p:cNvSpPr txBox="1"/>
          <p:nvPr>
            <p:ph idx="8" type="subTitle"/>
          </p:nvPr>
        </p:nvSpPr>
        <p:spPr>
          <a:xfrm>
            <a:off x="1932788" y="37064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 y modelos usados</a:t>
            </a:r>
            <a:endParaRPr/>
          </a:p>
        </p:txBody>
      </p:sp>
      <p:sp>
        <p:nvSpPr>
          <p:cNvPr id="328" name="Google Shape;328;p31"/>
          <p:cNvSpPr txBox="1"/>
          <p:nvPr>
            <p:ph idx="9" type="subTitle"/>
          </p:nvPr>
        </p:nvSpPr>
        <p:spPr>
          <a:xfrm>
            <a:off x="1932788" y="31718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MODELOS</a:t>
            </a:r>
            <a:endParaRPr/>
          </a:p>
        </p:txBody>
      </p:sp>
      <p:sp>
        <p:nvSpPr>
          <p:cNvPr id="329" name="Google Shape;329;p31"/>
          <p:cNvSpPr txBox="1"/>
          <p:nvPr>
            <p:ph idx="13" type="title"/>
          </p:nvPr>
        </p:nvSpPr>
        <p:spPr>
          <a:xfrm>
            <a:off x="4720913" y="3095650"/>
            <a:ext cx="1152600" cy="107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0" name="Google Shape;330;p31"/>
          <p:cNvSpPr txBox="1"/>
          <p:nvPr>
            <p:ph idx="14" type="subTitle"/>
          </p:nvPr>
        </p:nvSpPr>
        <p:spPr>
          <a:xfrm>
            <a:off x="5873513" y="37064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 de modelos y resultados finales</a:t>
            </a:r>
            <a:endParaRPr/>
          </a:p>
        </p:txBody>
      </p:sp>
      <p:sp>
        <p:nvSpPr>
          <p:cNvPr id="331" name="Google Shape;331;p31"/>
          <p:cNvSpPr txBox="1"/>
          <p:nvPr>
            <p:ph idx="15" type="subTitle"/>
          </p:nvPr>
        </p:nvSpPr>
        <p:spPr>
          <a:xfrm>
            <a:off x="5873513" y="3171850"/>
            <a:ext cx="2490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 </a:t>
            </a:r>
            <a:endParaRPr/>
          </a:p>
        </p:txBody>
      </p:sp>
      <p:sp>
        <p:nvSpPr>
          <p:cNvPr id="332" name="Google Shape;332;p31"/>
          <p:cNvSpPr/>
          <p:nvPr/>
        </p:nvSpPr>
        <p:spPr>
          <a:xfrm>
            <a:off x="8159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1"/>
          <p:cNvSpPr/>
          <p:nvPr/>
        </p:nvSpPr>
        <p:spPr>
          <a:xfrm>
            <a:off x="81490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9"/>
          <p:cNvSpPr txBox="1"/>
          <p:nvPr>
            <p:ph type="ctrTitle"/>
          </p:nvPr>
        </p:nvSpPr>
        <p:spPr>
          <a:xfrm>
            <a:off x="2178025" y="723700"/>
            <a:ext cx="4788000" cy="107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GRACIAS</a:t>
            </a:r>
            <a:endParaRPr/>
          </a:p>
        </p:txBody>
      </p:sp>
      <p:sp>
        <p:nvSpPr>
          <p:cNvPr id="578" name="Google Shape;578;p49"/>
          <p:cNvSpPr txBox="1"/>
          <p:nvPr>
            <p:ph idx="1" type="subTitle"/>
          </p:nvPr>
        </p:nvSpPr>
        <p:spPr>
          <a:xfrm>
            <a:off x="2274425" y="2333150"/>
            <a:ext cx="4595100" cy="9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https://www.linkedin.com/in/eortas/</a:t>
            </a:r>
            <a:endParaRPr/>
          </a:p>
        </p:txBody>
      </p:sp>
      <p:sp>
        <p:nvSpPr>
          <p:cNvPr id="579" name="Google Shape;579;p49"/>
          <p:cNvSpPr txBox="1"/>
          <p:nvPr>
            <p:ph idx="2" type="subTitle"/>
          </p:nvPr>
        </p:nvSpPr>
        <p:spPr>
          <a:xfrm>
            <a:off x="2274425" y="1704625"/>
            <a:ext cx="45951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¿TIENES ALGUNA PREGUNTA</a:t>
            </a:r>
            <a:r>
              <a:rPr lang="en"/>
              <a:t>?</a:t>
            </a:r>
            <a:endParaRPr/>
          </a:p>
        </p:txBody>
      </p:sp>
      <p:grpSp>
        <p:nvGrpSpPr>
          <p:cNvPr id="580" name="Google Shape;580;p49"/>
          <p:cNvGrpSpPr/>
          <p:nvPr/>
        </p:nvGrpSpPr>
        <p:grpSpPr>
          <a:xfrm>
            <a:off x="1917138" y="1137288"/>
            <a:ext cx="897350" cy="179100"/>
            <a:chOff x="1456300" y="2782838"/>
            <a:chExt cx="897350" cy="179100"/>
          </a:xfrm>
        </p:grpSpPr>
        <p:sp>
          <p:nvSpPr>
            <p:cNvPr id="581" name="Google Shape;581;p49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9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9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4" name="Google Shape;584;p49"/>
          <p:cNvGrpSpPr/>
          <p:nvPr/>
        </p:nvGrpSpPr>
        <p:grpSpPr>
          <a:xfrm>
            <a:off x="6329513" y="1137288"/>
            <a:ext cx="897350" cy="179100"/>
            <a:chOff x="1456300" y="2782838"/>
            <a:chExt cx="897350" cy="179100"/>
          </a:xfrm>
        </p:grpSpPr>
        <p:sp>
          <p:nvSpPr>
            <p:cNvPr id="585" name="Google Shape;585;p49"/>
            <p:cNvSpPr/>
            <p:nvPr/>
          </p:nvSpPr>
          <p:spPr>
            <a:xfrm>
              <a:off x="145630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9"/>
            <p:cNvSpPr/>
            <p:nvPr/>
          </p:nvSpPr>
          <p:spPr>
            <a:xfrm>
              <a:off x="1815425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9"/>
            <p:cNvSpPr/>
            <p:nvPr/>
          </p:nvSpPr>
          <p:spPr>
            <a:xfrm>
              <a:off x="2174550" y="2782838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8" name="Google Shape;588;p49"/>
          <p:cNvSpPr txBox="1"/>
          <p:nvPr/>
        </p:nvSpPr>
        <p:spPr>
          <a:xfrm>
            <a:off x="3072025" y="4245638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grpSp>
        <p:nvGrpSpPr>
          <p:cNvPr id="589" name="Google Shape;589;p49"/>
          <p:cNvGrpSpPr/>
          <p:nvPr/>
        </p:nvGrpSpPr>
        <p:grpSpPr>
          <a:xfrm>
            <a:off x="4378142" y="2462987"/>
            <a:ext cx="387661" cy="387661"/>
            <a:chOff x="1379798" y="1723250"/>
            <a:chExt cx="397887" cy="397887"/>
          </a:xfrm>
        </p:grpSpPr>
        <p:sp>
          <p:nvSpPr>
            <p:cNvPr id="590" name="Google Shape;590;p49"/>
            <p:cNvSpPr/>
            <p:nvPr/>
          </p:nvSpPr>
          <p:spPr>
            <a:xfrm>
              <a:off x="1462169" y="1793977"/>
              <a:ext cx="23354" cy="23312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9"/>
            <p:cNvSpPr/>
            <p:nvPr/>
          </p:nvSpPr>
          <p:spPr>
            <a:xfrm>
              <a:off x="1379798" y="1723250"/>
              <a:ext cx="397887" cy="397887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9"/>
            <p:cNvSpPr/>
            <p:nvPr/>
          </p:nvSpPr>
          <p:spPr>
            <a:xfrm>
              <a:off x="1555413" y="1886846"/>
              <a:ext cx="139912" cy="163558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9"/>
            <p:cNvSpPr/>
            <p:nvPr/>
          </p:nvSpPr>
          <p:spPr>
            <a:xfrm>
              <a:off x="1462169" y="1887200"/>
              <a:ext cx="23354" cy="163203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1.- </a:t>
            </a:r>
            <a:r>
              <a:rPr lang="en"/>
              <a:t>OBJETIVOS</a:t>
            </a:r>
            <a:endParaRPr/>
          </a:p>
        </p:txBody>
      </p:sp>
      <p:sp>
        <p:nvSpPr>
          <p:cNvPr id="339" name="Google Shape;339;p32"/>
          <p:cNvSpPr txBox="1"/>
          <p:nvPr>
            <p:ph idx="1" type="body"/>
          </p:nvPr>
        </p:nvSpPr>
        <p:spPr>
          <a:xfrm>
            <a:off x="720000" y="1692550"/>
            <a:ext cx="4655400" cy="23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El </a:t>
            </a:r>
            <a:r>
              <a:rPr lang="en" u="sng"/>
              <a:t>sistema </a:t>
            </a:r>
            <a:r>
              <a:rPr lang="en"/>
              <a:t>debe conseguir que nuevos jugadores sin historial puedan tener un ELO asignado de forma </a:t>
            </a:r>
            <a:r>
              <a:rPr lang="en" u="sng"/>
              <a:t>justa y precisa</a:t>
            </a:r>
            <a:r>
              <a:rPr lang="en"/>
              <a:t>, sin depender de un proceso manual largo o de la falta de información.</a:t>
            </a:r>
            <a:br>
              <a:rPr lang="en"/>
            </a:br>
            <a:r>
              <a:rPr lang="en"/>
              <a:t>Ya no más, este nuevo miembro del club </a:t>
            </a:r>
            <a:r>
              <a:rPr lang="en" u="sng"/>
              <a:t>parece </a:t>
            </a:r>
            <a:r>
              <a:rPr lang="en"/>
              <a:t>que juega bien, </a:t>
            </a:r>
            <a:r>
              <a:rPr b="1" lang="en"/>
              <a:t>DATOS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El sistema debe ser </a:t>
            </a:r>
            <a:r>
              <a:rPr lang="en" u="sng"/>
              <a:t>escalable</a:t>
            </a:r>
            <a:r>
              <a:rPr lang="en"/>
              <a:t>, y se retroalimentará de los nuevos jugadores, aprendiendo y </a:t>
            </a:r>
            <a:r>
              <a:rPr lang="en" u="sng"/>
              <a:t>mejorando constantemente</a:t>
            </a:r>
            <a:r>
              <a:rPr lang="en"/>
              <a:t>.</a:t>
            </a:r>
            <a:endParaRPr/>
          </a:p>
        </p:txBody>
      </p:sp>
      <p:grpSp>
        <p:nvGrpSpPr>
          <p:cNvPr id="340" name="Google Shape;340;p32"/>
          <p:cNvGrpSpPr/>
          <p:nvPr/>
        </p:nvGrpSpPr>
        <p:grpSpPr>
          <a:xfrm>
            <a:off x="5673099" y="1739783"/>
            <a:ext cx="2750902" cy="2277618"/>
            <a:chOff x="5673099" y="1739783"/>
            <a:chExt cx="2750902" cy="2277618"/>
          </a:xfrm>
        </p:grpSpPr>
        <p:sp>
          <p:nvSpPr>
            <p:cNvPr id="341" name="Google Shape;341;p32"/>
            <p:cNvSpPr/>
            <p:nvPr/>
          </p:nvSpPr>
          <p:spPr>
            <a:xfrm>
              <a:off x="5673099" y="1739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6251499" y="1739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6829899" y="1739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7408299" y="1739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7986699" y="1739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5673099" y="25522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2"/>
            <p:cNvSpPr/>
            <p:nvPr/>
          </p:nvSpPr>
          <p:spPr>
            <a:xfrm>
              <a:off x="6251499" y="25522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2"/>
            <p:cNvSpPr/>
            <p:nvPr/>
          </p:nvSpPr>
          <p:spPr>
            <a:xfrm>
              <a:off x="6829899" y="25522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2"/>
            <p:cNvSpPr/>
            <p:nvPr/>
          </p:nvSpPr>
          <p:spPr>
            <a:xfrm>
              <a:off x="7408299" y="25522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2"/>
            <p:cNvSpPr/>
            <p:nvPr/>
          </p:nvSpPr>
          <p:spPr>
            <a:xfrm>
              <a:off x="7986699" y="25522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2"/>
            <p:cNvSpPr/>
            <p:nvPr/>
          </p:nvSpPr>
          <p:spPr>
            <a:xfrm>
              <a:off x="5673099" y="3364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6251499" y="3364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6829899" y="3364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408299" y="3364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2"/>
            <p:cNvSpPr/>
            <p:nvPr/>
          </p:nvSpPr>
          <p:spPr>
            <a:xfrm>
              <a:off x="7986699" y="3364783"/>
              <a:ext cx="437302" cy="652618"/>
            </a:xfrm>
            <a:custGeom>
              <a:rect b="b" l="l" r="r" t="t"/>
              <a:pathLst>
                <a:path extrusionOk="0" h="15846" w="10618">
                  <a:moveTo>
                    <a:pt x="5188" y="0"/>
                  </a:moveTo>
                  <a:cubicBezTo>
                    <a:pt x="3806" y="0"/>
                    <a:pt x="2682" y="1111"/>
                    <a:pt x="2669" y="2505"/>
                  </a:cubicBezTo>
                  <a:cubicBezTo>
                    <a:pt x="2669" y="3603"/>
                    <a:pt x="3373" y="4551"/>
                    <a:pt x="4361" y="4889"/>
                  </a:cubicBezTo>
                  <a:cubicBezTo>
                    <a:pt x="1923" y="5105"/>
                    <a:pt x="1613" y="6080"/>
                    <a:pt x="3400" y="6284"/>
                  </a:cubicBezTo>
                  <a:cubicBezTo>
                    <a:pt x="3576" y="8857"/>
                    <a:pt x="3305" y="11024"/>
                    <a:pt x="2235" y="11822"/>
                  </a:cubicBezTo>
                  <a:cubicBezTo>
                    <a:pt x="1165" y="12622"/>
                    <a:pt x="515" y="12879"/>
                    <a:pt x="488" y="13326"/>
                  </a:cubicBezTo>
                  <a:cubicBezTo>
                    <a:pt x="461" y="13773"/>
                    <a:pt x="746" y="14030"/>
                    <a:pt x="1030" y="14125"/>
                  </a:cubicBezTo>
                  <a:cubicBezTo>
                    <a:pt x="123" y="14531"/>
                    <a:pt x="0" y="14897"/>
                    <a:pt x="231" y="15222"/>
                  </a:cubicBezTo>
                  <a:cubicBezTo>
                    <a:pt x="529" y="15629"/>
                    <a:pt x="1436" y="15791"/>
                    <a:pt x="2790" y="15818"/>
                  </a:cubicBezTo>
                  <a:cubicBezTo>
                    <a:pt x="3373" y="15831"/>
                    <a:pt x="4213" y="15845"/>
                    <a:pt x="5107" y="15845"/>
                  </a:cubicBezTo>
                  <a:lnTo>
                    <a:pt x="6474" y="15845"/>
                  </a:lnTo>
                  <a:cubicBezTo>
                    <a:pt x="6488" y="15845"/>
                    <a:pt x="6515" y="15831"/>
                    <a:pt x="6542" y="15831"/>
                  </a:cubicBezTo>
                  <a:lnTo>
                    <a:pt x="7016" y="15831"/>
                  </a:lnTo>
                  <a:cubicBezTo>
                    <a:pt x="7151" y="15818"/>
                    <a:pt x="7273" y="15818"/>
                    <a:pt x="7395" y="15818"/>
                  </a:cubicBezTo>
                  <a:lnTo>
                    <a:pt x="7436" y="15818"/>
                  </a:lnTo>
                  <a:cubicBezTo>
                    <a:pt x="7557" y="15804"/>
                    <a:pt x="7666" y="15804"/>
                    <a:pt x="7774" y="15791"/>
                  </a:cubicBezTo>
                  <a:lnTo>
                    <a:pt x="7855" y="15791"/>
                  </a:lnTo>
                  <a:cubicBezTo>
                    <a:pt x="7964" y="15791"/>
                    <a:pt x="8086" y="15777"/>
                    <a:pt x="8194" y="15764"/>
                  </a:cubicBezTo>
                  <a:lnTo>
                    <a:pt x="8248" y="15764"/>
                  </a:lnTo>
                  <a:cubicBezTo>
                    <a:pt x="8343" y="15764"/>
                    <a:pt x="8438" y="15750"/>
                    <a:pt x="8532" y="15737"/>
                  </a:cubicBezTo>
                  <a:lnTo>
                    <a:pt x="8586" y="15737"/>
                  </a:lnTo>
                  <a:cubicBezTo>
                    <a:pt x="8682" y="15723"/>
                    <a:pt x="8776" y="15723"/>
                    <a:pt x="8857" y="15710"/>
                  </a:cubicBezTo>
                  <a:cubicBezTo>
                    <a:pt x="8884" y="15710"/>
                    <a:pt x="8899" y="15696"/>
                    <a:pt x="8912" y="15696"/>
                  </a:cubicBezTo>
                  <a:cubicBezTo>
                    <a:pt x="9007" y="15683"/>
                    <a:pt x="9088" y="15669"/>
                    <a:pt x="9169" y="15656"/>
                  </a:cubicBezTo>
                  <a:cubicBezTo>
                    <a:pt x="10510" y="15425"/>
                    <a:pt x="10618" y="14450"/>
                    <a:pt x="9521" y="14206"/>
                  </a:cubicBezTo>
                  <a:cubicBezTo>
                    <a:pt x="10036" y="13773"/>
                    <a:pt x="10226" y="12974"/>
                    <a:pt x="9589" y="12757"/>
                  </a:cubicBezTo>
                  <a:cubicBezTo>
                    <a:pt x="8939" y="12541"/>
                    <a:pt x="7801" y="11850"/>
                    <a:pt x="7178" y="10320"/>
                  </a:cubicBezTo>
                  <a:cubicBezTo>
                    <a:pt x="6596" y="8897"/>
                    <a:pt x="6826" y="6595"/>
                    <a:pt x="6853" y="6297"/>
                  </a:cubicBezTo>
                  <a:cubicBezTo>
                    <a:pt x="6853" y="6270"/>
                    <a:pt x="6867" y="6257"/>
                    <a:pt x="6867" y="6257"/>
                  </a:cubicBezTo>
                  <a:cubicBezTo>
                    <a:pt x="6867" y="6257"/>
                    <a:pt x="7896" y="6243"/>
                    <a:pt x="8140" y="5891"/>
                  </a:cubicBezTo>
                  <a:cubicBezTo>
                    <a:pt x="8397" y="5539"/>
                    <a:pt x="7368" y="5038"/>
                    <a:pt x="6000" y="4889"/>
                  </a:cubicBezTo>
                  <a:cubicBezTo>
                    <a:pt x="6975" y="4551"/>
                    <a:pt x="7680" y="3616"/>
                    <a:pt x="7693" y="2519"/>
                  </a:cubicBezTo>
                  <a:cubicBezTo>
                    <a:pt x="7693" y="2438"/>
                    <a:pt x="7680" y="2370"/>
                    <a:pt x="7680" y="2288"/>
                  </a:cubicBezTo>
                  <a:cubicBezTo>
                    <a:pt x="7680" y="2261"/>
                    <a:pt x="7680" y="2234"/>
                    <a:pt x="7666" y="2207"/>
                  </a:cubicBezTo>
                  <a:cubicBezTo>
                    <a:pt x="7666" y="2153"/>
                    <a:pt x="7653" y="2113"/>
                    <a:pt x="7653" y="2059"/>
                  </a:cubicBezTo>
                  <a:cubicBezTo>
                    <a:pt x="7638" y="2032"/>
                    <a:pt x="7638" y="2004"/>
                    <a:pt x="7625" y="1963"/>
                  </a:cubicBezTo>
                  <a:cubicBezTo>
                    <a:pt x="7611" y="1923"/>
                    <a:pt x="7611" y="1869"/>
                    <a:pt x="7598" y="1828"/>
                  </a:cubicBezTo>
                  <a:cubicBezTo>
                    <a:pt x="7584" y="1801"/>
                    <a:pt x="7571" y="1774"/>
                    <a:pt x="7571" y="1747"/>
                  </a:cubicBezTo>
                  <a:cubicBezTo>
                    <a:pt x="7557" y="1692"/>
                    <a:pt x="7530" y="1652"/>
                    <a:pt x="7517" y="1598"/>
                  </a:cubicBezTo>
                  <a:cubicBezTo>
                    <a:pt x="7503" y="1571"/>
                    <a:pt x="7503" y="1557"/>
                    <a:pt x="7490" y="1530"/>
                  </a:cubicBezTo>
                  <a:cubicBezTo>
                    <a:pt x="7463" y="1463"/>
                    <a:pt x="7422" y="1395"/>
                    <a:pt x="7395" y="1327"/>
                  </a:cubicBezTo>
                  <a:cubicBezTo>
                    <a:pt x="7382" y="1313"/>
                    <a:pt x="7382" y="1300"/>
                    <a:pt x="7368" y="1300"/>
                  </a:cubicBezTo>
                  <a:cubicBezTo>
                    <a:pt x="7341" y="1246"/>
                    <a:pt x="7313" y="1192"/>
                    <a:pt x="7273" y="1138"/>
                  </a:cubicBezTo>
                  <a:cubicBezTo>
                    <a:pt x="7259" y="1111"/>
                    <a:pt x="7246" y="1097"/>
                    <a:pt x="7232" y="1069"/>
                  </a:cubicBezTo>
                  <a:cubicBezTo>
                    <a:pt x="7205" y="1029"/>
                    <a:pt x="7178" y="988"/>
                    <a:pt x="7151" y="961"/>
                  </a:cubicBezTo>
                  <a:cubicBezTo>
                    <a:pt x="7124" y="934"/>
                    <a:pt x="7111" y="907"/>
                    <a:pt x="7084" y="880"/>
                  </a:cubicBezTo>
                  <a:cubicBezTo>
                    <a:pt x="7057" y="853"/>
                    <a:pt x="7030" y="826"/>
                    <a:pt x="7003" y="786"/>
                  </a:cubicBezTo>
                  <a:cubicBezTo>
                    <a:pt x="6975" y="772"/>
                    <a:pt x="6961" y="744"/>
                    <a:pt x="6934" y="717"/>
                  </a:cubicBezTo>
                  <a:cubicBezTo>
                    <a:pt x="6907" y="690"/>
                    <a:pt x="6867" y="663"/>
                    <a:pt x="6840" y="636"/>
                  </a:cubicBezTo>
                  <a:lnTo>
                    <a:pt x="6772" y="569"/>
                  </a:lnTo>
                  <a:cubicBezTo>
                    <a:pt x="6718" y="528"/>
                    <a:pt x="6677" y="501"/>
                    <a:pt x="6636" y="474"/>
                  </a:cubicBezTo>
                  <a:lnTo>
                    <a:pt x="6515" y="392"/>
                  </a:lnTo>
                  <a:cubicBezTo>
                    <a:pt x="6488" y="365"/>
                    <a:pt x="6447" y="352"/>
                    <a:pt x="6420" y="325"/>
                  </a:cubicBezTo>
                  <a:cubicBezTo>
                    <a:pt x="6380" y="311"/>
                    <a:pt x="6352" y="298"/>
                    <a:pt x="6311" y="271"/>
                  </a:cubicBezTo>
                  <a:cubicBezTo>
                    <a:pt x="6284" y="257"/>
                    <a:pt x="6244" y="244"/>
                    <a:pt x="6217" y="230"/>
                  </a:cubicBezTo>
                  <a:cubicBezTo>
                    <a:pt x="6176" y="217"/>
                    <a:pt x="6149" y="203"/>
                    <a:pt x="6109" y="190"/>
                  </a:cubicBezTo>
                  <a:cubicBezTo>
                    <a:pt x="6082" y="176"/>
                    <a:pt x="6040" y="163"/>
                    <a:pt x="6000" y="149"/>
                  </a:cubicBezTo>
                  <a:cubicBezTo>
                    <a:pt x="5973" y="136"/>
                    <a:pt x="5932" y="122"/>
                    <a:pt x="5892" y="109"/>
                  </a:cubicBezTo>
                  <a:cubicBezTo>
                    <a:pt x="5892" y="109"/>
                    <a:pt x="5878" y="109"/>
                    <a:pt x="5865" y="94"/>
                  </a:cubicBezTo>
                  <a:lnTo>
                    <a:pt x="5865" y="94"/>
                  </a:lnTo>
                  <a:cubicBezTo>
                    <a:pt x="5865" y="94"/>
                    <a:pt x="5865" y="102"/>
                    <a:pt x="5870" y="106"/>
                  </a:cubicBezTo>
                  <a:lnTo>
                    <a:pt x="5870" y="106"/>
                  </a:lnTo>
                  <a:cubicBezTo>
                    <a:pt x="5656" y="39"/>
                    <a:pt x="5429" y="0"/>
                    <a:pt x="51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" name="Google Shape;356;p32"/>
          <p:cNvGrpSpPr/>
          <p:nvPr/>
        </p:nvGrpSpPr>
        <p:grpSpPr>
          <a:xfrm>
            <a:off x="815900" y="681625"/>
            <a:ext cx="7512200" cy="179100"/>
            <a:chOff x="815900" y="681625"/>
            <a:chExt cx="7512200" cy="179100"/>
          </a:xfrm>
        </p:grpSpPr>
        <p:sp>
          <p:nvSpPr>
            <p:cNvPr id="357" name="Google Shape;357;p32"/>
            <p:cNvSpPr/>
            <p:nvPr/>
          </p:nvSpPr>
          <p:spPr>
            <a:xfrm>
              <a:off x="8159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8149000" y="681625"/>
              <a:ext cx="179100" cy="179100"/>
            </a:xfrm>
            <a:prstGeom prst="diamond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/>
          <p:nvPr/>
        </p:nvSpPr>
        <p:spPr>
          <a:xfrm>
            <a:off x="2337038" y="1616575"/>
            <a:ext cx="974100" cy="97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"/>
          <p:cNvSpPr/>
          <p:nvPr/>
        </p:nvSpPr>
        <p:spPr>
          <a:xfrm>
            <a:off x="5853550" y="1616575"/>
            <a:ext cx="974100" cy="9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3"/>
          <p:cNvSpPr/>
          <p:nvPr/>
        </p:nvSpPr>
        <p:spPr>
          <a:xfrm>
            <a:off x="8159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3"/>
          <p:cNvSpPr/>
          <p:nvPr/>
        </p:nvSpPr>
        <p:spPr>
          <a:xfrm>
            <a:off x="8149000" y="681625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2.- DATOS UTILIZADOS</a:t>
            </a:r>
            <a:endParaRPr/>
          </a:p>
        </p:txBody>
      </p:sp>
      <p:sp>
        <p:nvSpPr>
          <p:cNvPr id="368" name="Google Shape;368;p33"/>
          <p:cNvSpPr txBox="1"/>
          <p:nvPr>
            <p:ph idx="1" type="subTitle"/>
          </p:nvPr>
        </p:nvSpPr>
        <p:spPr>
          <a:xfrm>
            <a:off x="1359850" y="3433125"/>
            <a:ext cx="29667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 variables útiles para el módelo de cálculo ELO como ELO de jugadores, resultados de las partidas, calidad de jugadas…</a:t>
            </a:r>
            <a:endParaRPr/>
          </a:p>
        </p:txBody>
      </p:sp>
      <p:sp>
        <p:nvSpPr>
          <p:cNvPr id="369" name="Google Shape;369;p33"/>
          <p:cNvSpPr txBox="1"/>
          <p:nvPr>
            <p:ph idx="2" type="subTitle"/>
          </p:nvPr>
        </p:nvSpPr>
        <p:spPr>
          <a:xfrm>
            <a:off x="1232300" y="2898525"/>
            <a:ext cx="32013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PREPROCESAMIENTO</a:t>
            </a:r>
            <a:endParaRPr/>
          </a:p>
        </p:txBody>
      </p:sp>
      <p:sp>
        <p:nvSpPr>
          <p:cNvPr id="370" name="Google Shape;370;p33"/>
          <p:cNvSpPr txBox="1"/>
          <p:nvPr>
            <p:ph idx="3" type="subTitle"/>
          </p:nvPr>
        </p:nvSpPr>
        <p:spPr>
          <a:xfrm>
            <a:off x="4897050" y="3433125"/>
            <a:ext cx="2887200" cy="11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Búsqueda de relaciones entre esas variables que puedan explicar la súbida o bajada de rating de los jugadores</a:t>
            </a:r>
            <a:endParaRPr/>
          </a:p>
        </p:txBody>
      </p:sp>
      <p:sp>
        <p:nvSpPr>
          <p:cNvPr id="371" name="Google Shape;371;p33"/>
          <p:cNvSpPr txBox="1"/>
          <p:nvPr>
            <p:ph idx="4" type="subTitle"/>
          </p:nvPr>
        </p:nvSpPr>
        <p:spPr>
          <a:xfrm>
            <a:off x="5155588" y="2898525"/>
            <a:ext cx="2370000" cy="5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ANALISIS</a:t>
            </a:r>
            <a:endParaRPr/>
          </a:p>
        </p:txBody>
      </p:sp>
      <p:grpSp>
        <p:nvGrpSpPr>
          <p:cNvPr id="372" name="Google Shape;372;p33"/>
          <p:cNvGrpSpPr/>
          <p:nvPr/>
        </p:nvGrpSpPr>
        <p:grpSpPr>
          <a:xfrm>
            <a:off x="2605674" y="1859841"/>
            <a:ext cx="436858" cy="459615"/>
            <a:chOff x="-56766175" y="3198925"/>
            <a:chExt cx="279625" cy="319000"/>
          </a:xfrm>
        </p:grpSpPr>
        <p:sp>
          <p:nvSpPr>
            <p:cNvPr id="373" name="Google Shape;373;p33"/>
            <p:cNvSpPr/>
            <p:nvPr/>
          </p:nvSpPr>
          <p:spPr>
            <a:xfrm>
              <a:off x="-567661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757" y="0"/>
                  </a:moveTo>
                  <a:cubicBezTo>
                    <a:pt x="316" y="221"/>
                    <a:pt x="1" y="693"/>
                    <a:pt x="1" y="1260"/>
                  </a:cubicBezTo>
                  <a:cubicBezTo>
                    <a:pt x="1" y="1796"/>
                    <a:pt x="316" y="2269"/>
                    <a:pt x="757" y="2552"/>
                  </a:cubicBezTo>
                  <a:lnTo>
                    <a:pt x="757" y="158"/>
                  </a:lnTo>
                  <a:lnTo>
                    <a:pt x="75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-56747275" y="3198925"/>
              <a:ext cx="222925" cy="93750"/>
            </a:xfrm>
            <a:custGeom>
              <a:rect b="b" l="l" r="r" t="t"/>
              <a:pathLst>
                <a:path extrusionOk="0" h="3750" w="8917">
                  <a:moveTo>
                    <a:pt x="347" y="0"/>
                  </a:moveTo>
                  <a:cubicBezTo>
                    <a:pt x="158" y="0"/>
                    <a:pt x="1" y="158"/>
                    <a:pt x="32" y="347"/>
                  </a:cubicBezTo>
                  <a:cubicBezTo>
                    <a:pt x="410" y="2269"/>
                    <a:pt x="2080" y="3749"/>
                    <a:pt x="4096" y="3749"/>
                  </a:cubicBezTo>
                  <a:lnTo>
                    <a:pt x="8917" y="3749"/>
                  </a:lnTo>
                  <a:cubicBezTo>
                    <a:pt x="8728" y="1639"/>
                    <a:pt x="6995" y="0"/>
                    <a:pt x="485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-56710250" y="3348575"/>
              <a:ext cx="55150" cy="55150"/>
            </a:xfrm>
            <a:custGeom>
              <a:rect b="b" l="l" r="r" t="t"/>
              <a:pathLst>
                <a:path extrusionOk="0" h="2206" w="2206">
                  <a:moveTo>
                    <a:pt x="1103" y="0"/>
                  </a:moveTo>
                  <a:cubicBezTo>
                    <a:pt x="473" y="0"/>
                    <a:pt x="0" y="504"/>
                    <a:pt x="0" y="1103"/>
                  </a:cubicBezTo>
                  <a:cubicBezTo>
                    <a:pt x="0" y="1670"/>
                    <a:pt x="504" y="2206"/>
                    <a:pt x="1103" y="2206"/>
                  </a:cubicBezTo>
                  <a:cubicBezTo>
                    <a:pt x="1733" y="2206"/>
                    <a:pt x="2206" y="1702"/>
                    <a:pt x="2206" y="1103"/>
                  </a:cubicBezTo>
                  <a:cubicBezTo>
                    <a:pt x="2206" y="504"/>
                    <a:pt x="1733" y="0"/>
                    <a:pt x="110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-56597625" y="3349350"/>
              <a:ext cx="55150" cy="55175"/>
            </a:xfrm>
            <a:custGeom>
              <a:rect b="b" l="l" r="r" t="t"/>
              <a:pathLst>
                <a:path extrusionOk="0" h="2207" w="2206">
                  <a:moveTo>
                    <a:pt x="1103" y="1"/>
                  </a:moveTo>
                  <a:cubicBezTo>
                    <a:pt x="473" y="1"/>
                    <a:pt x="1" y="505"/>
                    <a:pt x="1" y="1103"/>
                  </a:cubicBezTo>
                  <a:cubicBezTo>
                    <a:pt x="1" y="1702"/>
                    <a:pt x="473" y="2206"/>
                    <a:pt x="1103" y="2206"/>
                  </a:cubicBezTo>
                  <a:cubicBezTo>
                    <a:pt x="1702" y="2206"/>
                    <a:pt x="2206" y="1702"/>
                    <a:pt x="2206" y="1103"/>
                  </a:cubicBezTo>
                  <a:cubicBezTo>
                    <a:pt x="2206" y="505"/>
                    <a:pt x="1702" y="1"/>
                    <a:pt x="11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-56727575" y="3376925"/>
              <a:ext cx="204800" cy="141000"/>
            </a:xfrm>
            <a:custGeom>
              <a:rect b="b" l="l" r="r" t="t"/>
              <a:pathLst>
                <a:path extrusionOk="0" h="5640" w="8192">
                  <a:moveTo>
                    <a:pt x="5104" y="2174"/>
                  </a:moveTo>
                  <a:cubicBezTo>
                    <a:pt x="5199" y="2174"/>
                    <a:pt x="5293" y="2206"/>
                    <a:pt x="5356" y="2269"/>
                  </a:cubicBezTo>
                  <a:cubicBezTo>
                    <a:pt x="5545" y="2395"/>
                    <a:pt x="5545" y="2647"/>
                    <a:pt x="5388" y="2804"/>
                  </a:cubicBezTo>
                  <a:cubicBezTo>
                    <a:pt x="5041" y="3151"/>
                    <a:pt x="4569" y="3340"/>
                    <a:pt x="4096" y="3340"/>
                  </a:cubicBezTo>
                  <a:cubicBezTo>
                    <a:pt x="3560" y="3340"/>
                    <a:pt x="3088" y="3151"/>
                    <a:pt x="2741" y="2804"/>
                  </a:cubicBezTo>
                  <a:cubicBezTo>
                    <a:pt x="2584" y="2647"/>
                    <a:pt x="2584" y="2395"/>
                    <a:pt x="2741" y="2269"/>
                  </a:cubicBezTo>
                  <a:cubicBezTo>
                    <a:pt x="2820" y="2206"/>
                    <a:pt x="2922" y="2174"/>
                    <a:pt x="3021" y="2174"/>
                  </a:cubicBezTo>
                  <a:cubicBezTo>
                    <a:pt x="3119" y="2174"/>
                    <a:pt x="3214" y="2206"/>
                    <a:pt x="3277" y="2269"/>
                  </a:cubicBezTo>
                  <a:cubicBezTo>
                    <a:pt x="3482" y="2489"/>
                    <a:pt x="3765" y="2600"/>
                    <a:pt x="4053" y="2600"/>
                  </a:cubicBezTo>
                  <a:cubicBezTo>
                    <a:pt x="4340" y="2600"/>
                    <a:pt x="4632" y="2489"/>
                    <a:pt x="4852" y="2269"/>
                  </a:cubicBezTo>
                  <a:cubicBezTo>
                    <a:pt x="4915" y="2206"/>
                    <a:pt x="5010" y="2174"/>
                    <a:pt x="5104" y="2174"/>
                  </a:cubicBezTo>
                  <a:close/>
                  <a:moveTo>
                    <a:pt x="0" y="0"/>
                  </a:moveTo>
                  <a:lnTo>
                    <a:pt x="0" y="1513"/>
                  </a:lnTo>
                  <a:cubicBezTo>
                    <a:pt x="0" y="3623"/>
                    <a:pt x="1639" y="5451"/>
                    <a:pt x="3718" y="5640"/>
                  </a:cubicBezTo>
                  <a:lnTo>
                    <a:pt x="3718" y="4537"/>
                  </a:lnTo>
                  <a:cubicBezTo>
                    <a:pt x="3718" y="4348"/>
                    <a:pt x="3875" y="4191"/>
                    <a:pt x="4096" y="4191"/>
                  </a:cubicBezTo>
                  <a:cubicBezTo>
                    <a:pt x="4285" y="4191"/>
                    <a:pt x="4442" y="4348"/>
                    <a:pt x="4442" y="4537"/>
                  </a:cubicBezTo>
                  <a:lnTo>
                    <a:pt x="4442" y="5640"/>
                  </a:lnTo>
                  <a:cubicBezTo>
                    <a:pt x="6522" y="5451"/>
                    <a:pt x="8192" y="3623"/>
                    <a:pt x="8192" y="1513"/>
                  </a:cubicBezTo>
                  <a:lnTo>
                    <a:pt x="8192" y="0"/>
                  </a:lnTo>
                  <a:cubicBezTo>
                    <a:pt x="8192" y="1009"/>
                    <a:pt x="7309" y="1859"/>
                    <a:pt x="6301" y="1859"/>
                  </a:cubicBezTo>
                  <a:cubicBezTo>
                    <a:pt x="5388" y="1859"/>
                    <a:pt x="4632" y="1229"/>
                    <a:pt x="4474" y="347"/>
                  </a:cubicBezTo>
                  <a:lnTo>
                    <a:pt x="3655" y="347"/>
                  </a:lnTo>
                  <a:cubicBezTo>
                    <a:pt x="3497" y="1229"/>
                    <a:pt x="2710" y="1859"/>
                    <a:pt x="1828" y="1859"/>
                  </a:cubicBezTo>
                  <a:cubicBezTo>
                    <a:pt x="819" y="1859"/>
                    <a:pt x="0" y="1009"/>
                    <a:pt x="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-56729150" y="3289500"/>
              <a:ext cx="204000" cy="87450"/>
            </a:xfrm>
            <a:custGeom>
              <a:rect b="b" l="l" r="r" t="t"/>
              <a:pathLst>
                <a:path extrusionOk="0" h="3498" w="8160">
                  <a:moveTo>
                    <a:pt x="567" y="0"/>
                  </a:moveTo>
                  <a:cubicBezTo>
                    <a:pt x="221" y="630"/>
                    <a:pt x="0" y="1292"/>
                    <a:pt x="0" y="2017"/>
                  </a:cubicBezTo>
                  <a:lnTo>
                    <a:pt x="0" y="3497"/>
                  </a:lnTo>
                  <a:cubicBezTo>
                    <a:pt x="0" y="2489"/>
                    <a:pt x="851" y="1639"/>
                    <a:pt x="1859" y="1639"/>
                  </a:cubicBezTo>
                  <a:cubicBezTo>
                    <a:pt x="2773" y="1639"/>
                    <a:pt x="3529" y="2269"/>
                    <a:pt x="3686" y="3151"/>
                  </a:cubicBezTo>
                  <a:lnTo>
                    <a:pt x="4505" y="3151"/>
                  </a:lnTo>
                  <a:cubicBezTo>
                    <a:pt x="4663" y="2269"/>
                    <a:pt x="5451" y="1639"/>
                    <a:pt x="6333" y="1639"/>
                  </a:cubicBezTo>
                  <a:cubicBezTo>
                    <a:pt x="7341" y="1639"/>
                    <a:pt x="8160" y="2489"/>
                    <a:pt x="8160" y="3497"/>
                  </a:cubicBezTo>
                  <a:lnTo>
                    <a:pt x="8160" y="914"/>
                  </a:lnTo>
                  <a:lnTo>
                    <a:pt x="3340" y="914"/>
                  </a:lnTo>
                  <a:cubicBezTo>
                    <a:pt x="2332" y="851"/>
                    <a:pt x="1355" y="536"/>
                    <a:pt x="56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-56505475" y="3335975"/>
              <a:ext cx="18925" cy="63825"/>
            </a:xfrm>
            <a:custGeom>
              <a:rect b="b" l="l" r="r" t="t"/>
              <a:pathLst>
                <a:path extrusionOk="0" h="2553" w="757">
                  <a:moveTo>
                    <a:pt x="1" y="0"/>
                  </a:moveTo>
                  <a:lnTo>
                    <a:pt x="1" y="2552"/>
                  </a:lnTo>
                  <a:cubicBezTo>
                    <a:pt x="442" y="2269"/>
                    <a:pt x="757" y="1796"/>
                    <a:pt x="757" y="1260"/>
                  </a:cubicBezTo>
                  <a:cubicBezTo>
                    <a:pt x="757" y="693"/>
                    <a:pt x="473" y="221"/>
                    <a:pt x="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33"/>
          <p:cNvGrpSpPr/>
          <p:nvPr/>
        </p:nvGrpSpPr>
        <p:grpSpPr>
          <a:xfrm>
            <a:off x="6122220" y="1873818"/>
            <a:ext cx="436865" cy="459614"/>
            <a:chOff x="-49027775" y="3183175"/>
            <a:chExt cx="299325" cy="299325"/>
          </a:xfrm>
        </p:grpSpPr>
        <p:sp>
          <p:nvSpPr>
            <p:cNvPr id="381" name="Google Shape;381;p33"/>
            <p:cNvSpPr/>
            <p:nvPr/>
          </p:nvSpPr>
          <p:spPr>
            <a:xfrm>
              <a:off x="-48870250" y="3183175"/>
              <a:ext cx="141800" cy="185900"/>
            </a:xfrm>
            <a:custGeom>
              <a:rect b="b" l="l" r="r" t="t"/>
              <a:pathLst>
                <a:path extrusionOk="0" h="7436" w="5672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-49027775" y="3183175"/>
              <a:ext cx="185900" cy="141800"/>
            </a:xfrm>
            <a:custGeom>
              <a:rect b="b" l="l" r="r" t="t"/>
              <a:pathLst>
                <a:path extrusionOk="0" h="5672" w="7436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-49027775" y="3295800"/>
              <a:ext cx="141800" cy="186700"/>
            </a:xfrm>
            <a:custGeom>
              <a:rect b="b" l="l" r="r" t="t"/>
              <a:pathLst>
                <a:path extrusionOk="0" h="7468" w="5672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-48914350" y="3340700"/>
              <a:ext cx="185900" cy="141800"/>
            </a:xfrm>
            <a:custGeom>
              <a:rect b="b" l="l" r="r" t="t"/>
              <a:pathLst>
                <a:path extrusionOk="0" h="5672" w="7436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4"/>
          <p:cNvSpPr txBox="1"/>
          <p:nvPr>
            <p:ph type="title"/>
          </p:nvPr>
        </p:nvSpPr>
        <p:spPr>
          <a:xfrm>
            <a:off x="1388100" y="930075"/>
            <a:ext cx="6367800" cy="32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0" lang="en" sz="4800"/>
              <a:t>NO PALABRAS</a:t>
            </a:r>
            <a:endParaRPr b="0" sz="4800"/>
          </a:p>
        </p:txBody>
      </p:sp>
      <p:sp>
        <p:nvSpPr>
          <p:cNvPr id="390" name="Google Shape;390;p34"/>
          <p:cNvSpPr/>
          <p:nvPr/>
        </p:nvSpPr>
        <p:spPr>
          <a:xfrm flipH="1" rot="-5400000">
            <a:off x="7553753" y="1597685"/>
            <a:ext cx="1310058" cy="3320287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"/>
          <p:cNvSpPr/>
          <p:nvPr/>
        </p:nvSpPr>
        <p:spPr>
          <a:xfrm rot="5400000">
            <a:off x="259728" y="1597685"/>
            <a:ext cx="1310058" cy="3320287"/>
          </a:xfrm>
          <a:custGeom>
            <a:rect b="b" l="l" r="r" t="t"/>
            <a:pathLst>
              <a:path extrusionOk="0" h="40711" w="16063">
                <a:moveTo>
                  <a:pt x="8329" y="1"/>
                </a:moveTo>
                <a:cubicBezTo>
                  <a:pt x="7856" y="1"/>
                  <a:pt x="7503" y="14"/>
                  <a:pt x="7260" y="55"/>
                </a:cubicBezTo>
                <a:cubicBezTo>
                  <a:pt x="6704" y="163"/>
                  <a:pt x="6839" y="407"/>
                  <a:pt x="6921" y="515"/>
                </a:cubicBezTo>
                <a:cubicBezTo>
                  <a:pt x="7056" y="718"/>
                  <a:pt x="7233" y="976"/>
                  <a:pt x="7408" y="1219"/>
                </a:cubicBezTo>
                <a:cubicBezTo>
                  <a:pt x="7720" y="1693"/>
                  <a:pt x="7639" y="1842"/>
                  <a:pt x="7585" y="1910"/>
                </a:cubicBezTo>
                <a:cubicBezTo>
                  <a:pt x="7567" y="1927"/>
                  <a:pt x="7543" y="1935"/>
                  <a:pt x="7514" y="1935"/>
                </a:cubicBezTo>
                <a:cubicBezTo>
                  <a:pt x="7319" y="1935"/>
                  <a:pt x="6899" y="1580"/>
                  <a:pt x="6664" y="1368"/>
                </a:cubicBezTo>
                <a:cubicBezTo>
                  <a:pt x="6522" y="1248"/>
                  <a:pt x="6391" y="1168"/>
                  <a:pt x="6299" y="1168"/>
                </a:cubicBezTo>
                <a:cubicBezTo>
                  <a:pt x="6215" y="1168"/>
                  <a:pt x="6162" y="1234"/>
                  <a:pt x="6162" y="1395"/>
                </a:cubicBezTo>
                <a:lnTo>
                  <a:pt x="6162" y="3697"/>
                </a:lnTo>
                <a:cubicBezTo>
                  <a:pt x="6162" y="3831"/>
                  <a:pt x="6213" y="3906"/>
                  <a:pt x="6319" y="3906"/>
                </a:cubicBezTo>
                <a:cubicBezTo>
                  <a:pt x="6417" y="3906"/>
                  <a:pt x="6562" y="3841"/>
                  <a:pt x="6758" y="3697"/>
                </a:cubicBezTo>
                <a:cubicBezTo>
                  <a:pt x="7116" y="3427"/>
                  <a:pt x="7413" y="3207"/>
                  <a:pt x="7532" y="3207"/>
                </a:cubicBezTo>
                <a:cubicBezTo>
                  <a:pt x="7561" y="3207"/>
                  <a:pt x="7579" y="3221"/>
                  <a:pt x="7585" y="3251"/>
                </a:cubicBezTo>
                <a:cubicBezTo>
                  <a:pt x="7598" y="3413"/>
                  <a:pt x="7598" y="3549"/>
                  <a:pt x="7462" y="3711"/>
                </a:cubicBezTo>
                <a:cubicBezTo>
                  <a:pt x="7341" y="3860"/>
                  <a:pt x="7056" y="4158"/>
                  <a:pt x="6866" y="4388"/>
                </a:cubicBezTo>
                <a:cubicBezTo>
                  <a:pt x="6610" y="4699"/>
                  <a:pt x="6812" y="4768"/>
                  <a:pt x="6893" y="4768"/>
                </a:cubicBezTo>
                <a:lnTo>
                  <a:pt x="7354" y="4768"/>
                </a:lnTo>
                <a:lnTo>
                  <a:pt x="7354" y="4808"/>
                </a:lnTo>
                <a:lnTo>
                  <a:pt x="7354" y="5309"/>
                </a:lnTo>
                <a:cubicBezTo>
                  <a:pt x="6880" y="5391"/>
                  <a:pt x="6704" y="6041"/>
                  <a:pt x="7124" y="6230"/>
                </a:cubicBezTo>
                <a:cubicBezTo>
                  <a:pt x="7124" y="6230"/>
                  <a:pt x="3468" y="6691"/>
                  <a:pt x="3427" y="7300"/>
                </a:cubicBezTo>
                <a:cubicBezTo>
                  <a:pt x="3414" y="7747"/>
                  <a:pt x="4564" y="10089"/>
                  <a:pt x="5255" y="11702"/>
                </a:cubicBezTo>
                <a:lnTo>
                  <a:pt x="5255" y="11687"/>
                </a:lnTo>
                <a:cubicBezTo>
                  <a:pt x="5553" y="12365"/>
                  <a:pt x="5702" y="12839"/>
                  <a:pt x="5770" y="13137"/>
                </a:cubicBezTo>
                <a:cubicBezTo>
                  <a:pt x="5566" y="13110"/>
                  <a:pt x="5445" y="13083"/>
                  <a:pt x="5445" y="13083"/>
                </a:cubicBezTo>
                <a:cubicBezTo>
                  <a:pt x="5418" y="13079"/>
                  <a:pt x="5391" y="13077"/>
                  <a:pt x="5364" y="13077"/>
                </a:cubicBezTo>
                <a:cubicBezTo>
                  <a:pt x="5097" y="13077"/>
                  <a:pt x="4857" y="13259"/>
                  <a:pt x="4808" y="13529"/>
                </a:cubicBezTo>
                <a:cubicBezTo>
                  <a:pt x="4768" y="13773"/>
                  <a:pt x="4903" y="14017"/>
                  <a:pt x="5120" y="14112"/>
                </a:cubicBezTo>
                <a:cubicBezTo>
                  <a:pt x="4862" y="14085"/>
                  <a:pt x="4714" y="14058"/>
                  <a:pt x="4714" y="14058"/>
                </a:cubicBezTo>
                <a:cubicBezTo>
                  <a:pt x="4671" y="14052"/>
                  <a:pt x="4629" y="14049"/>
                  <a:pt x="4587" y="14049"/>
                </a:cubicBezTo>
                <a:cubicBezTo>
                  <a:pt x="4162" y="14049"/>
                  <a:pt x="3787" y="14356"/>
                  <a:pt x="3724" y="14775"/>
                </a:cubicBezTo>
                <a:cubicBezTo>
                  <a:pt x="3643" y="15250"/>
                  <a:pt x="3968" y="15696"/>
                  <a:pt x="4443" y="15764"/>
                </a:cubicBezTo>
                <a:cubicBezTo>
                  <a:pt x="4447" y="15769"/>
                  <a:pt x="4452" y="15772"/>
                  <a:pt x="4457" y="15774"/>
                </a:cubicBezTo>
                <a:lnTo>
                  <a:pt x="4457" y="15774"/>
                </a:lnTo>
                <a:cubicBezTo>
                  <a:pt x="4197" y="15749"/>
                  <a:pt x="4050" y="15737"/>
                  <a:pt x="4050" y="15737"/>
                </a:cubicBezTo>
                <a:cubicBezTo>
                  <a:pt x="4008" y="15732"/>
                  <a:pt x="3967" y="15729"/>
                  <a:pt x="3926" y="15729"/>
                </a:cubicBezTo>
                <a:cubicBezTo>
                  <a:pt x="3461" y="15729"/>
                  <a:pt x="3056" y="16077"/>
                  <a:pt x="2993" y="16550"/>
                </a:cubicBezTo>
                <a:cubicBezTo>
                  <a:pt x="2926" y="17064"/>
                  <a:pt x="3291" y="17538"/>
                  <a:pt x="3820" y="17606"/>
                </a:cubicBezTo>
                <a:cubicBezTo>
                  <a:pt x="3860" y="17606"/>
                  <a:pt x="4645" y="17700"/>
                  <a:pt x="5945" y="17769"/>
                </a:cubicBezTo>
                <a:cubicBezTo>
                  <a:pt x="5945" y="17769"/>
                  <a:pt x="5945" y="17863"/>
                  <a:pt x="5960" y="17890"/>
                </a:cubicBezTo>
                <a:cubicBezTo>
                  <a:pt x="6095" y="20788"/>
                  <a:pt x="6135" y="29645"/>
                  <a:pt x="4470" y="32287"/>
                </a:cubicBezTo>
                <a:cubicBezTo>
                  <a:pt x="4437" y="32284"/>
                  <a:pt x="4404" y="32283"/>
                  <a:pt x="4372" y="32283"/>
                </a:cubicBezTo>
                <a:cubicBezTo>
                  <a:pt x="3578" y="32283"/>
                  <a:pt x="2956" y="33072"/>
                  <a:pt x="3372" y="34074"/>
                </a:cubicBezTo>
                <a:cubicBezTo>
                  <a:pt x="1707" y="34141"/>
                  <a:pt x="732" y="35808"/>
                  <a:pt x="2005" y="37054"/>
                </a:cubicBezTo>
                <a:cubicBezTo>
                  <a:pt x="1" y="37960"/>
                  <a:pt x="95" y="39220"/>
                  <a:pt x="2520" y="40006"/>
                </a:cubicBezTo>
                <a:cubicBezTo>
                  <a:pt x="4618" y="40669"/>
                  <a:pt x="7558" y="40710"/>
                  <a:pt x="8329" y="40710"/>
                </a:cubicBezTo>
                <a:lnTo>
                  <a:pt x="9074" y="40710"/>
                </a:lnTo>
                <a:cubicBezTo>
                  <a:pt x="9087" y="40696"/>
                  <a:pt x="9087" y="40696"/>
                  <a:pt x="9101" y="40696"/>
                </a:cubicBezTo>
                <a:lnTo>
                  <a:pt x="9399" y="40696"/>
                </a:lnTo>
                <a:cubicBezTo>
                  <a:pt x="9494" y="40683"/>
                  <a:pt x="9589" y="40683"/>
                  <a:pt x="9697" y="40683"/>
                </a:cubicBezTo>
                <a:lnTo>
                  <a:pt x="9737" y="40683"/>
                </a:lnTo>
                <a:cubicBezTo>
                  <a:pt x="9833" y="40669"/>
                  <a:pt x="9941" y="40669"/>
                  <a:pt x="10049" y="40656"/>
                </a:cubicBezTo>
                <a:lnTo>
                  <a:pt x="10090" y="40656"/>
                </a:lnTo>
                <a:cubicBezTo>
                  <a:pt x="10198" y="40656"/>
                  <a:pt x="10306" y="40642"/>
                  <a:pt x="10415" y="40629"/>
                </a:cubicBezTo>
                <a:lnTo>
                  <a:pt x="10469" y="40629"/>
                </a:lnTo>
                <a:cubicBezTo>
                  <a:pt x="10577" y="40629"/>
                  <a:pt x="10700" y="40615"/>
                  <a:pt x="10808" y="40602"/>
                </a:cubicBezTo>
                <a:lnTo>
                  <a:pt x="10862" y="40602"/>
                </a:lnTo>
                <a:cubicBezTo>
                  <a:pt x="10983" y="40588"/>
                  <a:pt x="11106" y="40575"/>
                  <a:pt x="11214" y="40561"/>
                </a:cubicBezTo>
                <a:lnTo>
                  <a:pt x="11268" y="40561"/>
                </a:lnTo>
                <a:lnTo>
                  <a:pt x="11633" y="40521"/>
                </a:lnTo>
                <a:cubicBezTo>
                  <a:pt x="11661" y="40506"/>
                  <a:pt x="11675" y="40506"/>
                  <a:pt x="11688" y="40506"/>
                </a:cubicBezTo>
                <a:cubicBezTo>
                  <a:pt x="11810" y="40493"/>
                  <a:pt x="11931" y="40479"/>
                  <a:pt x="12067" y="40452"/>
                </a:cubicBezTo>
                <a:lnTo>
                  <a:pt x="12108" y="40452"/>
                </a:lnTo>
                <a:cubicBezTo>
                  <a:pt x="12243" y="40425"/>
                  <a:pt x="12365" y="40412"/>
                  <a:pt x="12487" y="40385"/>
                </a:cubicBezTo>
                <a:lnTo>
                  <a:pt x="12541" y="40385"/>
                </a:lnTo>
                <a:cubicBezTo>
                  <a:pt x="12663" y="40358"/>
                  <a:pt x="12785" y="40331"/>
                  <a:pt x="12921" y="40304"/>
                </a:cubicBezTo>
                <a:lnTo>
                  <a:pt x="12948" y="40304"/>
                </a:lnTo>
                <a:cubicBezTo>
                  <a:pt x="13083" y="40277"/>
                  <a:pt x="13204" y="40250"/>
                  <a:pt x="13327" y="40223"/>
                </a:cubicBezTo>
                <a:cubicBezTo>
                  <a:pt x="13340" y="40223"/>
                  <a:pt x="13354" y="40209"/>
                  <a:pt x="13354" y="40209"/>
                </a:cubicBezTo>
                <a:cubicBezTo>
                  <a:pt x="13489" y="40181"/>
                  <a:pt x="13611" y="40154"/>
                  <a:pt x="13746" y="40114"/>
                </a:cubicBezTo>
                <a:lnTo>
                  <a:pt x="13760" y="40114"/>
                </a:lnTo>
                <a:cubicBezTo>
                  <a:pt x="13882" y="40073"/>
                  <a:pt x="14017" y="40033"/>
                  <a:pt x="14139" y="40006"/>
                </a:cubicBezTo>
                <a:cubicBezTo>
                  <a:pt x="14519" y="39883"/>
                  <a:pt x="14844" y="39748"/>
                  <a:pt x="15100" y="39600"/>
                </a:cubicBezTo>
                <a:cubicBezTo>
                  <a:pt x="15737" y="39261"/>
                  <a:pt x="16062" y="38868"/>
                  <a:pt x="16062" y="38475"/>
                </a:cubicBezTo>
                <a:cubicBezTo>
                  <a:pt x="16062" y="38408"/>
                  <a:pt x="16062" y="38340"/>
                  <a:pt x="16048" y="38272"/>
                </a:cubicBezTo>
                <a:cubicBezTo>
                  <a:pt x="16035" y="38245"/>
                  <a:pt x="16021" y="38204"/>
                  <a:pt x="16008" y="38177"/>
                </a:cubicBezTo>
                <a:cubicBezTo>
                  <a:pt x="15967" y="38042"/>
                  <a:pt x="15873" y="37920"/>
                  <a:pt x="15765" y="37785"/>
                </a:cubicBezTo>
                <a:cubicBezTo>
                  <a:pt x="15521" y="37527"/>
                  <a:pt x="15155" y="37283"/>
                  <a:pt x="14654" y="37054"/>
                </a:cubicBezTo>
                <a:cubicBezTo>
                  <a:pt x="14817" y="36891"/>
                  <a:pt x="14952" y="36729"/>
                  <a:pt x="15046" y="36579"/>
                </a:cubicBezTo>
                <a:cubicBezTo>
                  <a:pt x="15087" y="36498"/>
                  <a:pt x="15127" y="36417"/>
                  <a:pt x="15155" y="36335"/>
                </a:cubicBezTo>
                <a:cubicBezTo>
                  <a:pt x="15344" y="35862"/>
                  <a:pt x="15209" y="35387"/>
                  <a:pt x="14911" y="34995"/>
                </a:cubicBezTo>
                <a:cubicBezTo>
                  <a:pt x="14857" y="34941"/>
                  <a:pt x="14802" y="34873"/>
                  <a:pt x="14735" y="34818"/>
                </a:cubicBezTo>
                <a:cubicBezTo>
                  <a:pt x="14532" y="34602"/>
                  <a:pt x="14261" y="34426"/>
                  <a:pt x="13963" y="34291"/>
                </a:cubicBezTo>
                <a:cubicBezTo>
                  <a:pt x="13882" y="34250"/>
                  <a:pt x="13800" y="34210"/>
                  <a:pt x="13706" y="34183"/>
                </a:cubicBezTo>
                <a:cubicBezTo>
                  <a:pt x="13571" y="34141"/>
                  <a:pt x="13435" y="34101"/>
                  <a:pt x="13286" y="34074"/>
                </a:cubicBezTo>
                <a:cubicBezTo>
                  <a:pt x="13313" y="34006"/>
                  <a:pt x="13340" y="33939"/>
                  <a:pt x="13354" y="33885"/>
                </a:cubicBezTo>
                <a:cubicBezTo>
                  <a:pt x="13394" y="33749"/>
                  <a:pt x="13408" y="33627"/>
                  <a:pt x="13421" y="33518"/>
                </a:cubicBezTo>
                <a:cubicBezTo>
                  <a:pt x="13447" y="32796"/>
                  <a:pt x="12932" y="32283"/>
                  <a:pt x="12286" y="32283"/>
                </a:cubicBezTo>
                <a:cubicBezTo>
                  <a:pt x="12254" y="32283"/>
                  <a:pt x="12222" y="32284"/>
                  <a:pt x="12189" y="32287"/>
                </a:cubicBezTo>
                <a:cubicBezTo>
                  <a:pt x="11579" y="31324"/>
                  <a:pt x="11200" y="29510"/>
                  <a:pt x="10956" y="27465"/>
                </a:cubicBezTo>
                <a:cubicBezTo>
                  <a:pt x="10808" y="26165"/>
                  <a:pt x="10727" y="24770"/>
                  <a:pt x="10685" y="23430"/>
                </a:cubicBezTo>
                <a:cubicBezTo>
                  <a:pt x="10672" y="23050"/>
                  <a:pt x="10658" y="22671"/>
                  <a:pt x="10645" y="22305"/>
                </a:cubicBezTo>
                <a:cubicBezTo>
                  <a:pt x="10618" y="20382"/>
                  <a:pt x="10658" y="18690"/>
                  <a:pt x="10713" y="17755"/>
                </a:cubicBezTo>
                <a:cubicBezTo>
                  <a:pt x="11850" y="17687"/>
                  <a:pt x="12541" y="17606"/>
                  <a:pt x="12596" y="17606"/>
                </a:cubicBezTo>
                <a:cubicBezTo>
                  <a:pt x="13110" y="17538"/>
                  <a:pt x="13475" y="17064"/>
                  <a:pt x="13408" y="16550"/>
                </a:cubicBezTo>
                <a:cubicBezTo>
                  <a:pt x="13358" y="16077"/>
                  <a:pt x="12953" y="15729"/>
                  <a:pt x="12488" y="15729"/>
                </a:cubicBezTo>
                <a:cubicBezTo>
                  <a:pt x="12448" y="15729"/>
                  <a:pt x="12406" y="15732"/>
                  <a:pt x="12365" y="15737"/>
                </a:cubicBezTo>
                <a:cubicBezTo>
                  <a:pt x="12353" y="15737"/>
                  <a:pt x="12223" y="15748"/>
                  <a:pt x="11989" y="15772"/>
                </a:cubicBezTo>
                <a:lnTo>
                  <a:pt x="11989" y="15772"/>
                </a:lnTo>
                <a:cubicBezTo>
                  <a:pt x="12447" y="15677"/>
                  <a:pt x="12757" y="15253"/>
                  <a:pt x="12690" y="14789"/>
                </a:cubicBezTo>
                <a:cubicBezTo>
                  <a:pt x="12616" y="14357"/>
                  <a:pt x="12250" y="14049"/>
                  <a:pt x="11827" y="14049"/>
                </a:cubicBezTo>
                <a:cubicBezTo>
                  <a:pt x="11786" y="14049"/>
                  <a:pt x="11744" y="14052"/>
                  <a:pt x="11702" y="14058"/>
                </a:cubicBezTo>
                <a:cubicBezTo>
                  <a:pt x="11702" y="14058"/>
                  <a:pt x="11552" y="14085"/>
                  <a:pt x="11295" y="14112"/>
                </a:cubicBezTo>
                <a:cubicBezTo>
                  <a:pt x="11512" y="14004"/>
                  <a:pt x="11633" y="13773"/>
                  <a:pt x="11593" y="13529"/>
                </a:cubicBezTo>
                <a:cubicBezTo>
                  <a:pt x="11545" y="13264"/>
                  <a:pt x="11314" y="13074"/>
                  <a:pt x="11063" y="13074"/>
                </a:cubicBezTo>
                <a:cubicBezTo>
                  <a:pt x="11032" y="13074"/>
                  <a:pt x="11001" y="13077"/>
                  <a:pt x="10970" y="13083"/>
                </a:cubicBezTo>
                <a:cubicBezTo>
                  <a:pt x="10956" y="13083"/>
                  <a:pt x="10943" y="13096"/>
                  <a:pt x="10889" y="13096"/>
                </a:cubicBezTo>
                <a:cubicBezTo>
                  <a:pt x="10943" y="12812"/>
                  <a:pt x="11187" y="12202"/>
                  <a:pt x="11498" y="11485"/>
                </a:cubicBezTo>
                <a:lnTo>
                  <a:pt x="11702" y="11037"/>
                </a:lnTo>
                <a:cubicBezTo>
                  <a:pt x="11837" y="10726"/>
                  <a:pt x="11973" y="10414"/>
                  <a:pt x="12121" y="10089"/>
                </a:cubicBezTo>
                <a:cubicBezTo>
                  <a:pt x="12229" y="9860"/>
                  <a:pt x="12338" y="9629"/>
                  <a:pt x="12433" y="9399"/>
                </a:cubicBezTo>
                <a:cubicBezTo>
                  <a:pt x="12473" y="9318"/>
                  <a:pt x="12500" y="9250"/>
                  <a:pt x="12541" y="9168"/>
                </a:cubicBezTo>
                <a:cubicBezTo>
                  <a:pt x="12609" y="9020"/>
                  <a:pt x="12663" y="8885"/>
                  <a:pt x="12731" y="8735"/>
                </a:cubicBezTo>
                <a:lnTo>
                  <a:pt x="12812" y="8533"/>
                </a:lnTo>
                <a:cubicBezTo>
                  <a:pt x="12866" y="8397"/>
                  <a:pt x="12921" y="8275"/>
                  <a:pt x="12975" y="8153"/>
                </a:cubicBezTo>
                <a:cubicBezTo>
                  <a:pt x="12988" y="8099"/>
                  <a:pt x="13015" y="8045"/>
                  <a:pt x="13029" y="7991"/>
                </a:cubicBezTo>
                <a:cubicBezTo>
                  <a:pt x="13137" y="7720"/>
                  <a:pt x="13204" y="7503"/>
                  <a:pt x="13218" y="7368"/>
                </a:cubicBezTo>
                <a:cubicBezTo>
                  <a:pt x="13231" y="7341"/>
                  <a:pt x="13231" y="7327"/>
                  <a:pt x="13231" y="7300"/>
                </a:cubicBezTo>
                <a:cubicBezTo>
                  <a:pt x="13218" y="7232"/>
                  <a:pt x="13164" y="7151"/>
                  <a:pt x="13056" y="7083"/>
                </a:cubicBezTo>
                <a:cubicBezTo>
                  <a:pt x="12934" y="6989"/>
                  <a:pt x="12731" y="6907"/>
                  <a:pt x="12500" y="6826"/>
                </a:cubicBezTo>
                <a:cubicBezTo>
                  <a:pt x="12460" y="6812"/>
                  <a:pt x="12406" y="6799"/>
                  <a:pt x="12352" y="6785"/>
                </a:cubicBezTo>
                <a:cubicBezTo>
                  <a:pt x="12256" y="6758"/>
                  <a:pt x="12148" y="6718"/>
                  <a:pt x="12040" y="6691"/>
                </a:cubicBezTo>
                <a:lnTo>
                  <a:pt x="11715" y="6609"/>
                </a:lnTo>
                <a:cubicBezTo>
                  <a:pt x="10685" y="6379"/>
                  <a:pt x="9535" y="6230"/>
                  <a:pt x="9535" y="6230"/>
                </a:cubicBezTo>
                <a:cubicBezTo>
                  <a:pt x="9683" y="6189"/>
                  <a:pt x="9765" y="6054"/>
                  <a:pt x="9765" y="5905"/>
                </a:cubicBezTo>
                <a:cubicBezTo>
                  <a:pt x="9779" y="5878"/>
                  <a:pt x="9765" y="5851"/>
                  <a:pt x="9765" y="5837"/>
                </a:cubicBezTo>
                <a:cubicBezTo>
                  <a:pt x="9752" y="5647"/>
                  <a:pt x="9656" y="5458"/>
                  <a:pt x="9467" y="5363"/>
                </a:cubicBezTo>
                <a:cubicBezTo>
                  <a:pt x="9427" y="5336"/>
                  <a:pt x="9358" y="5309"/>
                  <a:pt x="9304" y="5309"/>
                </a:cubicBezTo>
                <a:lnTo>
                  <a:pt x="9304" y="4768"/>
                </a:lnTo>
                <a:lnTo>
                  <a:pt x="9765" y="4768"/>
                </a:lnTo>
                <a:cubicBezTo>
                  <a:pt x="9765" y="4768"/>
                  <a:pt x="9914" y="4741"/>
                  <a:pt x="9887" y="4591"/>
                </a:cubicBezTo>
                <a:cubicBezTo>
                  <a:pt x="9873" y="4537"/>
                  <a:pt x="9846" y="4470"/>
                  <a:pt x="9779" y="4388"/>
                </a:cubicBezTo>
                <a:cubicBezTo>
                  <a:pt x="9697" y="4266"/>
                  <a:pt x="9602" y="4145"/>
                  <a:pt x="9508" y="4036"/>
                </a:cubicBezTo>
                <a:cubicBezTo>
                  <a:pt x="9385" y="3901"/>
                  <a:pt x="9264" y="3778"/>
                  <a:pt x="9183" y="3684"/>
                </a:cubicBezTo>
                <a:cubicBezTo>
                  <a:pt x="9169" y="3670"/>
                  <a:pt x="9156" y="3643"/>
                  <a:pt x="9129" y="3630"/>
                </a:cubicBezTo>
                <a:cubicBezTo>
                  <a:pt x="9074" y="3549"/>
                  <a:pt x="9074" y="3372"/>
                  <a:pt x="9074" y="3251"/>
                </a:cubicBezTo>
                <a:cubicBezTo>
                  <a:pt x="9089" y="3248"/>
                  <a:pt x="9106" y="3246"/>
                  <a:pt x="9125" y="3246"/>
                </a:cubicBezTo>
                <a:cubicBezTo>
                  <a:pt x="9288" y="3246"/>
                  <a:pt x="9617" y="3353"/>
                  <a:pt x="9968" y="3643"/>
                </a:cubicBezTo>
                <a:cubicBezTo>
                  <a:pt x="10104" y="3778"/>
                  <a:pt x="10212" y="3847"/>
                  <a:pt x="10306" y="3874"/>
                </a:cubicBezTo>
                <a:cubicBezTo>
                  <a:pt x="10333" y="3887"/>
                  <a:pt x="10360" y="3887"/>
                  <a:pt x="10375" y="3901"/>
                </a:cubicBezTo>
                <a:cubicBezTo>
                  <a:pt x="10415" y="3901"/>
                  <a:pt x="10456" y="3874"/>
                  <a:pt x="10469" y="3847"/>
                </a:cubicBezTo>
                <a:cubicBezTo>
                  <a:pt x="10496" y="3806"/>
                  <a:pt x="10496" y="3765"/>
                  <a:pt x="10496" y="3697"/>
                </a:cubicBezTo>
                <a:lnTo>
                  <a:pt x="10496" y="1328"/>
                </a:lnTo>
                <a:cubicBezTo>
                  <a:pt x="10496" y="1246"/>
                  <a:pt x="10483" y="1192"/>
                  <a:pt x="10456" y="1165"/>
                </a:cubicBezTo>
                <a:cubicBezTo>
                  <a:pt x="10434" y="1149"/>
                  <a:pt x="10409" y="1141"/>
                  <a:pt x="10381" y="1141"/>
                </a:cubicBezTo>
                <a:cubicBezTo>
                  <a:pt x="10338" y="1141"/>
                  <a:pt x="10288" y="1159"/>
                  <a:pt x="10239" y="1192"/>
                </a:cubicBezTo>
                <a:cubicBezTo>
                  <a:pt x="10198" y="1219"/>
                  <a:pt x="10144" y="1274"/>
                  <a:pt x="10090" y="1328"/>
                </a:cubicBezTo>
                <a:cubicBezTo>
                  <a:pt x="10062" y="1355"/>
                  <a:pt x="10049" y="1395"/>
                  <a:pt x="10022" y="1422"/>
                </a:cubicBezTo>
                <a:cubicBezTo>
                  <a:pt x="9995" y="1463"/>
                  <a:pt x="9954" y="1517"/>
                  <a:pt x="9887" y="1572"/>
                </a:cubicBezTo>
                <a:cubicBezTo>
                  <a:pt x="9710" y="1720"/>
                  <a:pt x="9454" y="1869"/>
                  <a:pt x="9277" y="1924"/>
                </a:cubicBezTo>
                <a:cubicBezTo>
                  <a:pt x="9250" y="1937"/>
                  <a:pt x="9237" y="1937"/>
                  <a:pt x="9210" y="1951"/>
                </a:cubicBezTo>
                <a:lnTo>
                  <a:pt x="9114" y="1951"/>
                </a:lnTo>
                <a:cubicBezTo>
                  <a:pt x="9101" y="1951"/>
                  <a:pt x="9087" y="1924"/>
                  <a:pt x="9074" y="1910"/>
                </a:cubicBezTo>
                <a:cubicBezTo>
                  <a:pt x="9060" y="1720"/>
                  <a:pt x="9033" y="1517"/>
                  <a:pt x="9250" y="1219"/>
                </a:cubicBezTo>
                <a:cubicBezTo>
                  <a:pt x="9277" y="1192"/>
                  <a:pt x="9318" y="1151"/>
                  <a:pt x="9345" y="1111"/>
                </a:cubicBezTo>
                <a:cubicBezTo>
                  <a:pt x="9521" y="853"/>
                  <a:pt x="9752" y="555"/>
                  <a:pt x="9792" y="366"/>
                </a:cubicBezTo>
                <a:cubicBezTo>
                  <a:pt x="9806" y="326"/>
                  <a:pt x="9806" y="298"/>
                  <a:pt x="9806" y="271"/>
                </a:cubicBezTo>
                <a:cubicBezTo>
                  <a:pt x="9806" y="244"/>
                  <a:pt x="9792" y="230"/>
                  <a:pt x="9779" y="203"/>
                </a:cubicBezTo>
                <a:cubicBezTo>
                  <a:pt x="9765" y="190"/>
                  <a:pt x="9752" y="176"/>
                  <a:pt x="9737" y="176"/>
                </a:cubicBezTo>
                <a:cubicBezTo>
                  <a:pt x="9724" y="163"/>
                  <a:pt x="9724" y="149"/>
                  <a:pt x="9710" y="149"/>
                </a:cubicBezTo>
                <a:lnTo>
                  <a:pt x="9629" y="109"/>
                </a:lnTo>
                <a:cubicBezTo>
                  <a:pt x="9616" y="109"/>
                  <a:pt x="9602" y="109"/>
                  <a:pt x="9589" y="95"/>
                </a:cubicBezTo>
                <a:cubicBezTo>
                  <a:pt x="9562" y="82"/>
                  <a:pt x="9521" y="82"/>
                  <a:pt x="9467" y="68"/>
                </a:cubicBezTo>
                <a:lnTo>
                  <a:pt x="9440" y="68"/>
                </a:lnTo>
                <a:cubicBezTo>
                  <a:pt x="9385" y="55"/>
                  <a:pt x="9331" y="41"/>
                  <a:pt x="9277" y="41"/>
                </a:cubicBezTo>
                <a:lnTo>
                  <a:pt x="9250" y="41"/>
                </a:lnTo>
                <a:cubicBezTo>
                  <a:pt x="9183" y="28"/>
                  <a:pt x="9101" y="28"/>
                  <a:pt x="9033" y="14"/>
                </a:cubicBezTo>
                <a:lnTo>
                  <a:pt x="9006" y="14"/>
                </a:lnTo>
                <a:cubicBezTo>
                  <a:pt x="8925" y="14"/>
                  <a:pt x="8844" y="14"/>
                  <a:pt x="873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4"/>
          <p:cNvSpPr/>
          <p:nvPr/>
        </p:nvSpPr>
        <p:spPr>
          <a:xfrm>
            <a:off x="720001" y="1256374"/>
            <a:ext cx="884812" cy="1310042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4"/>
          <p:cNvSpPr/>
          <p:nvPr/>
        </p:nvSpPr>
        <p:spPr>
          <a:xfrm rot="10800000">
            <a:off x="7539176" y="1256374"/>
            <a:ext cx="884812" cy="1310042"/>
          </a:xfrm>
          <a:custGeom>
            <a:rect b="b" l="l" r="r" t="t"/>
            <a:pathLst>
              <a:path extrusionOk="0" h="13815" w="9331">
                <a:moveTo>
                  <a:pt x="4456" y="1"/>
                </a:moveTo>
                <a:lnTo>
                  <a:pt x="3128" y="14"/>
                </a:lnTo>
                <a:lnTo>
                  <a:pt x="3128" y="461"/>
                </a:lnTo>
                <a:lnTo>
                  <a:pt x="2830" y="461"/>
                </a:lnTo>
                <a:lnTo>
                  <a:pt x="2830" y="14"/>
                </a:lnTo>
                <a:lnTo>
                  <a:pt x="1043" y="14"/>
                </a:lnTo>
                <a:lnTo>
                  <a:pt x="1043" y="1314"/>
                </a:lnTo>
                <a:cubicBezTo>
                  <a:pt x="1043" y="1314"/>
                  <a:pt x="1747" y="1720"/>
                  <a:pt x="1882" y="1734"/>
                </a:cubicBezTo>
                <a:cubicBezTo>
                  <a:pt x="1626" y="1747"/>
                  <a:pt x="1503" y="2018"/>
                  <a:pt x="2018" y="2059"/>
                </a:cubicBezTo>
                <a:cubicBezTo>
                  <a:pt x="2018" y="2059"/>
                  <a:pt x="2384" y="7002"/>
                  <a:pt x="1301" y="9643"/>
                </a:cubicBezTo>
                <a:cubicBezTo>
                  <a:pt x="759" y="10956"/>
                  <a:pt x="1" y="11377"/>
                  <a:pt x="732" y="11918"/>
                </a:cubicBezTo>
                <a:lnTo>
                  <a:pt x="732" y="12162"/>
                </a:lnTo>
                <a:lnTo>
                  <a:pt x="732" y="12229"/>
                </a:lnTo>
                <a:lnTo>
                  <a:pt x="732" y="12433"/>
                </a:lnTo>
                <a:lnTo>
                  <a:pt x="732" y="12500"/>
                </a:lnTo>
                <a:cubicBezTo>
                  <a:pt x="732" y="12500"/>
                  <a:pt x="55" y="12690"/>
                  <a:pt x="55" y="13069"/>
                </a:cubicBezTo>
                <a:cubicBezTo>
                  <a:pt x="55" y="13448"/>
                  <a:pt x="501" y="13800"/>
                  <a:pt x="4497" y="13814"/>
                </a:cubicBezTo>
                <a:lnTo>
                  <a:pt x="4781" y="13814"/>
                </a:lnTo>
                <a:cubicBezTo>
                  <a:pt x="8220" y="13800"/>
                  <a:pt x="9331" y="13421"/>
                  <a:pt x="9168" y="12988"/>
                </a:cubicBezTo>
                <a:cubicBezTo>
                  <a:pt x="9020" y="12581"/>
                  <a:pt x="8275" y="12473"/>
                  <a:pt x="8275" y="12473"/>
                </a:cubicBezTo>
                <a:lnTo>
                  <a:pt x="8275" y="12446"/>
                </a:lnTo>
                <a:lnTo>
                  <a:pt x="8275" y="12338"/>
                </a:lnTo>
                <a:lnTo>
                  <a:pt x="8275" y="12310"/>
                </a:lnTo>
                <a:lnTo>
                  <a:pt x="8275" y="11985"/>
                </a:lnTo>
                <a:lnTo>
                  <a:pt x="8275" y="11904"/>
                </a:lnTo>
                <a:cubicBezTo>
                  <a:pt x="8830" y="11688"/>
                  <a:pt x="8843" y="11214"/>
                  <a:pt x="7991" y="10022"/>
                </a:cubicBezTo>
                <a:cubicBezTo>
                  <a:pt x="6853" y="8424"/>
                  <a:pt x="6609" y="3454"/>
                  <a:pt x="6731" y="2045"/>
                </a:cubicBezTo>
                <a:cubicBezTo>
                  <a:pt x="7029" y="1951"/>
                  <a:pt x="6920" y="1788"/>
                  <a:pt x="6745" y="1720"/>
                </a:cubicBezTo>
                <a:cubicBezTo>
                  <a:pt x="6826" y="1680"/>
                  <a:pt x="7097" y="1517"/>
                  <a:pt x="7287" y="1409"/>
                </a:cubicBezTo>
                <a:cubicBezTo>
                  <a:pt x="7381" y="1341"/>
                  <a:pt x="7449" y="1301"/>
                  <a:pt x="7449" y="1301"/>
                </a:cubicBezTo>
                <a:lnTo>
                  <a:pt x="7449" y="1"/>
                </a:lnTo>
                <a:lnTo>
                  <a:pt x="5824" y="1"/>
                </a:lnTo>
                <a:lnTo>
                  <a:pt x="5824" y="407"/>
                </a:lnTo>
                <a:lnTo>
                  <a:pt x="5607" y="407"/>
                </a:lnTo>
                <a:lnTo>
                  <a:pt x="55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"/>
          <p:cNvSpPr/>
          <p:nvPr/>
        </p:nvSpPr>
        <p:spPr>
          <a:xfrm>
            <a:off x="38122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4"/>
          <p:cNvSpPr/>
          <p:nvPr/>
        </p:nvSpPr>
        <p:spPr>
          <a:xfrm>
            <a:off x="44824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4"/>
          <p:cNvSpPr/>
          <p:nvPr/>
        </p:nvSpPr>
        <p:spPr>
          <a:xfrm>
            <a:off x="5152625" y="7436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4"/>
          <p:cNvSpPr/>
          <p:nvPr/>
        </p:nvSpPr>
        <p:spPr>
          <a:xfrm>
            <a:off x="38122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4"/>
          <p:cNvSpPr/>
          <p:nvPr/>
        </p:nvSpPr>
        <p:spPr>
          <a:xfrm>
            <a:off x="44824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4"/>
          <p:cNvSpPr/>
          <p:nvPr/>
        </p:nvSpPr>
        <p:spPr>
          <a:xfrm>
            <a:off x="5152625" y="4220800"/>
            <a:ext cx="179100" cy="179100"/>
          </a:xfrm>
          <a:prstGeom prst="diamond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830" y="881387"/>
            <a:ext cx="2668683" cy="2807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1488" y="853150"/>
            <a:ext cx="2668684" cy="283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5"/>
          <p:cNvSpPr txBox="1"/>
          <p:nvPr/>
        </p:nvSpPr>
        <p:spPr>
          <a:xfrm>
            <a:off x="2205600" y="237550"/>
            <a:ext cx="473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rPr>
              <a:t>PREPROCESAMIENTO</a:t>
            </a:r>
            <a:endParaRPr/>
          </a:p>
        </p:txBody>
      </p:sp>
      <p:pic>
        <p:nvPicPr>
          <p:cNvPr id="407" name="Google Shape;40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500" y="3689125"/>
            <a:ext cx="8178999" cy="11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825" y="1034025"/>
            <a:ext cx="2912475" cy="22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497" y="1034025"/>
            <a:ext cx="3598203" cy="2247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7"/>
          <p:cNvSpPr txBox="1"/>
          <p:nvPr/>
        </p:nvSpPr>
        <p:spPr>
          <a:xfrm flipH="1">
            <a:off x="1591650" y="3562950"/>
            <a:ext cx="5960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rPr>
              <a:t>EQUILIBRIO </a:t>
            </a:r>
            <a:r>
              <a:rPr b="1" lang="en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rPr>
              <a:t>ES LA CLAVE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63" y="342825"/>
            <a:ext cx="4805874" cy="4457849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8"/>
          <p:cNvSpPr txBox="1"/>
          <p:nvPr/>
        </p:nvSpPr>
        <p:spPr>
          <a:xfrm>
            <a:off x="5488125" y="1632900"/>
            <a:ext cx="32184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rPr>
              <a:t>RELACIONES entre VARIABLES</a:t>
            </a:r>
            <a:endParaRPr b="1" sz="2000">
              <a:solidFill>
                <a:schemeClr val="dk1"/>
              </a:solidFill>
              <a:latin typeface="Oranienbaum"/>
              <a:ea typeface="Oranienbaum"/>
              <a:cs typeface="Oranienbaum"/>
              <a:sym typeface="Oranienba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ranienbaum"/>
              <a:buChar char="●"/>
            </a:pPr>
            <a:r>
              <a:rPr lang="en" sz="15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rPr>
              <a:t>Débiles para nuestra limitada capacidad de cálculo.</a:t>
            </a:r>
            <a:endParaRPr sz="1500">
              <a:solidFill>
                <a:schemeClr val="dk1"/>
              </a:solidFill>
              <a:latin typeface="Oranienbaum"/>
              <a:ea typeface="Oranienbaum"/>
              <a:cs typeface="Oranienbaum"/>
              <a:sym typeface="Oranienba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ranienbaum"/>
              <a:buChar char="●"/>
            </a:pPr>
            <a:r>
              <a:rPr lang="en" sz="15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rPr>
              <a:t>Probablemente porque la complejidad del juego del ajedrez no refleja esas relaciones lineales.</a:t>
            </a:r>
            <a:endParaRPr sz="1500">
              <a:solidFill>
                <a:schemeClr val="dk1"/>
              </a:solidFill>
              <a:latin typeface="Oranienbaum"/>
              <a:ea typeface="Oranienbaum"/>
              <a:cs typeface="Oranienbaum"/>
              <a:sym typeface="Oranienbaum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ranienbaum"/>
              <a:buChar char="●"/>
            </a:pPr>
            <a:r>
              <a:rPr lang="en" sz="1500">
                <a:solidFill>
                  <a:schemeClr val="dk1"/>
                </a:solidFill>
                <a:latin typeface="Oranienbaum"/>
                <a:ea typeface="Oranienbaum"/>
                <a:cs typeface="Oranienbaum"/>
                <a:sym typeface="Oranienbaum"/>
              </a:rPr>
              <a:t>Nuestro modelo ML sí triunfará donde un humano fracasaría.</a:t>
            </a:r>
            <a:endParaRPr sz="1500">
              <a:solidFill>
                <a:schemeClr val="dk1"/>
              </a:solidFill>
              <a:latin typeface="Oranienbaum"/>
              <a:ea typeface="Oranienbaum"/>
              <a:cs typeface="Oranienbaum"/>
              <a:sym typeface="Oranienba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erican Chess Day by Slidesgo">
  <a:themeElements>
    <a:clrScheme name="Simple Light">
      <a:dk1>
        <a:srgbClr val="523E32"/>
      </a:dk1>
      <a:lt1>
        <a:srgbClr val="816353"/>
      </a:lt1>
      <a:dk2>
        <a:srgbClr val="719972"/>
      </a:dk2>
      <a:lt2>
        <a:srgbClr val="F7F0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23E3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