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Spring Boot + LDAP + Oracle on Azure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Containerized solution with CI/CD and Terraform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solution deploys a full-stack Java application in Azure using Spring Boot, OpenLDAP, and Oracle DB, all containerized and orchestrated with Terraform. It includes CI/CD via GitHub Actions and automated testing with Selenium.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Java App: Spring Boot with LDAP authentication and JDBC to Oracle</a:t>
            </a:r>
          </a:p>
          <a:p>
            <a:r>
              <a:t>- OpenLDAP: Docker container</a:t>
            </a:r>
          </a:p>
          <a:p>
            <a:r>
              <a:t>- Oracle DB: Oracle XE container</a:t>
            </a:r>
          </a:p>
          <a:p>
            <a:r>
              <a:t>- Terraform for deployment</a:t>
            </a:r>
          </a:p>
          <a:p>
            <a:r>
              <a:t>- Selenium for automated testing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Authentication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posts credentials to /login. The app authenticates against LDAP and returns a success message. Optionally queries Oracle.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 Actions builds Docker image, pushes to ACR, and deploys infrastructure using Terraform.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LDAP and Oracle inside VNet</a:t>
            </a:r>
          </a:p>
          <a:p>
            <a:r>
              <a:t>- Key Vault for secrets</a:t>
            </a:r>
          </a:p>
          <a:p>
            <a:r>
              <a:t>- HTTPS &amp; LDAPS recommended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Testing with Selenium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Includes both REST (requests) and visual (browser) tests.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Demo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"Hello World, you are Authenticated on Web-Java-Oracle LDAP"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Azure Key Vault</a:t>
            </a:r>
          </a:p>
          <a:p>
            <a:r>
              <a:t>- JWT in production</a:t>
            </a:r>
          </a:p>
          <a:p>
            <a:r>
              <a:t>- Enable monitoring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4447dd6a-a4a1-440b-a6a3-9124ef1ee017}" enabled="1" method="Privileged" siteId="{7a18110d-ef9b-4274-acef-e62ab0fe28e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210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Spring Boot + LDAP + Oracle on Azure</vt:lpstr>
      <vt:lpstr>1. Overview</vt:lpstr>
      <vt:lpstr>2. Components</vt:lpstr>
      <vt:lpstr>3. Authentication Flow</vt:lpstr>
      <vt:lpstr>4. CI/CD</vt:lpstr>
      <vt:lpstr>5. Security</vt:lpstr>
      <vt:lpstr>6. Testing with Selenium</vt:lpstr>
      <vt:lpstr>7. Demo Message</vt:lpstr>
      <vt:lpstr>8.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Edgardo.OrtegaMartinez@rtx.com</dc:creator>
  <cp:keywords/>
  <dc:description>generated using python-pptx</dc:description>
  <cp:lastModifiedBy>Ortega Martinez, Edgardo (USA)</cp:lastModifiedBy>
  <cp:revision>3</cp:revision>
  <dcterms:created xsi:type="dcterms:W3CDTF">2013-01-27T09:14:16Z</dcterms:created>
  <dcterms:modified xsi:type="dcterms:W3CDTF">2025-06-12T17:56:37Z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23a5f828-3604-4928-bd1c-81baab75aeb3</vt:lpwstr>
  </property>
</Properties>
</file>