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7" r:id="rId7"/>
    <p:sldId id="264" r:id="rId8"/>
    <p:sldId id="265" r:id="rId9"/>
    <p:sldId id="268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169BF-61CE-4C8A-9F09-A429E7CBA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564283-7DC5-4441-B68B-B4E22275E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796414-7BA7-4AEF-B99E-2F8C02F5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5BF-9C3E-4007-8733-2DE4674A2AED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695261-76C9-419A-8D75-6DA32D27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1CEE6F-433F-4A3E-8FCD-CFB312F8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F740-7B6A-4991-B793-D55F66D15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46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E2BF4-AA8B-4EE4-9526-5B188C22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10B315-4BAA-4AE7-8EA4-C5A24F6E6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84D5C0-9AC7-4785-AFBE-3E1FC462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5BF-9C3E-4007-8733-2DE4674A2AED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6C031B-803E-4049-9440-970201C8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AF9F5D-950C-458B-945C-BEE45200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F740-7B6A-4991-B793-D55F66D15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63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517EBF-2C1F-45F2-B24C-087A6CDAF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788837-83D0-4F4C-974F-0C743084B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5BF695-D02F-4B1B-8B9B-6B23214F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5BF-9C3E-4007-8733-2DE4674A2AED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715CA6-5ADA-496F-B718-95CD40B3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B1D7AB-AF08-40F9-B5B5-DBC16B2C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F740-7B6A-4991-B793-D55F66D15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84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89683-9F46-493F-99CE-A5B19B6E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8F269A-7875-452F-8041-6606E3D0C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2EB3AB-78E0-4847-9A67-21278DBF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5BF-9C3E-4007-8733-2DE4674A2AED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4A62A0-5FC1-4219-BFC0-4257E373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77D489-314A-4DB4-8417-4BF445ED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F740-7B6A-4991-B793-D55F66D15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23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2C95E-8BCB-44DD-A219-D88B5810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BE453D-7C3F-44A5-8BF9-B278D84D4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310096-90A1-4349-A6A0-8F7B6F88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5BF-9C3E-4007-8733-2DE4674A2AED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BDFB03-5F2D-40D2-914C-6116B445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126B2C-4F1F-4DA5-B093-27B0E039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F740-7B6A-4991-B793-D55F66D15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20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885C6-AA91-4AD4-A9C2-4E3776CA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64ED47-749E-42C9-82BE-3FA799B3C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290592-58EF-47A7-8D4A-23E286ADE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07A598-D82F-4F0F-8957-DEE098D0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5BF-9C3E-4007-8733-2DE4674A2AED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B653C4-A5F8-4C46-A0FB-CE2F2D34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67CF4F-78F1-4368-A6A7-20EFBF3B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F740-7B6A-4991-B793-D55F66D15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15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600CF7-BF6B-4282-B030-70FFF2480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3A4774-BD38-49AE-BA82-6E79D9A67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774FED-9138-4B97-B9B4-BF9F3B8D4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74A884-8B16-4DC9-90B8-1393A3CF5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4DBF95-4D1F-47C4-8A87-43AC3EF6E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0033F43-69E8-40FD-AC10-7582C3EF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5BF-9C3E-4007-8733-2DE4674A2AED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4619C3-C570-48CF-B869-A3E05E44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3064F8D-4E18-41DB-B549-9C383162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F740-7B6A-4991-B793-D55F66D15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18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979D6-CE1E-4572-A2C9-5E4D5148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4134AD-2F1C-432B-A689-63377A1C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5BF-9C3E-4007-8733-2DE4674A2AED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F96BC4-61E2-440A-9645-BEDA3466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111DA4-4EF8-4625-B60C-09AA3C0A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F740-7B6A-4991-B793-D55F66D15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45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9BEFCE7-1D7E-4129-86BF-DF1C1E61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5BF-9C3E-4007-8733-2DE4674A2AED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2601A2-6875-486D-A3ED-7FAB1A47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9E0503-7266-45DB-913E-3398F117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F740-7B6A-4991-B793-D55F66D15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50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9DF227-B5E1-4995-8798-F2DC5DEC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43A251-FB29-4577-8C65-19888F2A8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22D3DF-2266-4BD0-B015-DFE6E9E70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2065D6-34A1-44F7-927E-CCDEFC16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5BF-9C3E-4007-8733-2DE4674A2AED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485D63-D039-42C1-BA38-7932D7A0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738BEB-82FB-45A2-B276-2B9A9B3D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F740-7B6A-4991-B793-D55F66D15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70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AB0C6-B5E6-47A3-9075-62DE124E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CDD65BC-A2D7-4CAE-A5FC-BD251A4B5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9F45D7-0A4A-4D3B-9E42-80AE12A8A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37B2CF-138C-40D8-AB2D-35282904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5BF-9C3E-4007-8733-2DE4674A2AED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224898-4C59-4B07-801C-6C22C1C9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35941D-7ED8-4FAB-8817-1164A3E4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F740-7B6A-4991-B793-D55F66D15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23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EF5CBFE-2923-4254-B8E8-56C358B51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90C828-4A9E-4AB9-87AD-CA4FE0AEC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DED755-0FA4-4BDA-A4C7-AC0135E98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175BF-9C3E-4007-8733-2DE4674A2AED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1DF6C6-2F1D-44F9-BCE7-7F9E2F5A9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C89EB4-1017-4319-9130-0E7E5DEC0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9F740-7B6A-4991-B793-D55F66D15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39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A44A2D7-CFF3-4C46-A61E-95793FADE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915" y="0"/>
            <a:ext cx="6120914" cy="315190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9785E8D-FAEB-4B42-AC89-AAD0F90DB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166" y="0"/>
            <a:ext cx="8044733" cy="63221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6E78222-7147-49FC-804C-1BF45A7C4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899" y="0"/>
            <a:ext cx="2170364" cy="12680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D1C44D9-10E4-43EC-8558-DD62F2FD8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9917" y="1182429"/>
            <a:ext cx="1646063" cy="164606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65B6A0F-A643-4D3C-A067-863663D8DE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2339" y="2493480"/>
            <a:ext cx="1999661" cy="13351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0BA4037-1A05-4E4C-9248-98E66D4504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9391" y="3768059"/>
            <a:ext cx="1207113" cy="120101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1A4A4E8-9F20-487A-B416-4243956D8F6D}"/>
              </a:ext>
            </a:extLst>
          </p:cNvPr>
          <p:cNvSpPr txBox="1"/>
          <p:nvPr/>
        </p:nvSpPr>
        <p:spPr>
          <a:xfrm>
            <a:off x="4381040" y="600654"/>
            <a:ext cx="364507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000" dirty="0"/>
              <a:t>Utilisation des outils du Suivis Projet </a:t>
            </a:r>
          </a:p>
        </p:txBody>
      </p:sp>
    </p:spTree>
    <p:extLst>
      <p:ext uri="{BB962C8B-B14F-4D97-AF65-F5344CB8AC3E}">
        <p14:creationId xmlns:p14="http://schemas.microsoft.com/office/powerpoint/2010/main" val="205740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DA537-31B6-4A8D-9D6E-14B819BD1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527" y="2583809"/>
            <a:ext cx="9084435" cy="4127180"/>
          </a:xfrm>
        </p:spPr>
        <p:txBody>
          <a:bodyPr/>
          <a:lstStyle/>
          <a:p>
            <a:r>
              <a:rPr lang="fr-FR" dirty="0"/>
              <a:t>Inscription sur TRELLO: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E091CA-5C9D-47FB-9C19-91F5BB6F6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527" y="3706363"/>
            <a:ext cx="6548450" cy="23937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C995283-FA3D-45F1-9EA1-20D10FFAAA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4" y="0"/>
            <a:ext cx="6117348" cy="3151638"/>
          </a:xfrm>
          <a:prstGeom prst="rect">
            <a:avLst/>
          </a:prstGeom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AC52A8B6-0CD8-48B6-A1E4-F42D71E8CFA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032348" y="-17712"/>
            <a:ext cx="3567113" cy="1541463"/>
          </a:xfrm>
          <a:prstGeom prst="flowChartManualInput">
            <a:avLst/>
          </a:prstGeom>
          <a:solidFill>
            <a:srgbClr val="0070C0"/>
          </a:solidFill>
          <a:ln>
            <a:noFill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0EA5A1-363A-4D5B-9A3D-A6B220331429}"/>
              </a:ext>
            </a:extLst>
          </p:cNvPr>
          <p:cNvSpPr txBox="1"/>
          <p:nvPr/>
        </p:nvSpPr>
        <p:spPr>
          <a:xfrm>
            <a:off x="2022260" y="365125"/>
            <a:ext cx="2030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1748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DA537-31B6-4A8D-9D6E-14B819BD1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522" y="2642531"/>
            <a:ext cx="9466277" cy="3534431"/>
          </a:xfrm>
        </p:spPr>
        <p:txBody>
          <a:bodyPr/>
          <a:lstStyle/>
          <a:p>
            <a:r>
              <a:rPr lang="fr-FR" dirty="0"/>
              <a:t>S’inscrire sur TRELLO: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683568-31C2-4CAE-9691-092D06077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890" y="3288484"/>
            <a:ext cx="2124538" cy="339062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F9CF118-7967-47A3-9D3B-E8CA602BD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20914" cy="315190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FB37CBE-B183-494D-BEA3-112010E51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43" y="3048"/>
            <a:ext cx="3590855" cy="157290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4D33C65-D284-4368-90AB-FB43168682DF}"/>
              </a:ext>
            </a:extLst>
          </p:cNvPr>
          <p:cNvSpPr txBox="1"/>
          <p:nvPr/>
        </p:nvSpPr>
        <p:spPr>
          <a:xfrm>
            <a:off x="1686701" y="331569"/>
            <a:ext cx="2030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TRELLO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AB1B7D-23D8-43D8-95E4-B6AF1EA88C4E}"/>
              </a:ext>
            </a:extLst>
          </p:cNvPr>
          <p:cNvSpPr/>
          <p:nvPr/>
        </p:nvSpPr>
        <p:spPr>
          <a:xfrm>
            <a:off x="7533312" y="3236972"/>
            <a:ext cx="3187817" cy="205346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Vous pouvez soit continuer avec Google ou inscrire votre adresse Gmail créée précédemment et suivre les instructions 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800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756B12DE-49F2-46D7-A988-BA14753E9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0173"/>
            <a:ext cx="6120914" cy="315190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DA537-31B6-4A8D-9D6E-14B819BD1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09" y="2860645"/>
            <a:ext cx="10649125" cy="3392073"/>
          </a:xfrm>
        </p:spPr>
        <p:txBody>
          <a:bodyPr/>
          <a:lstStyle/>
          <a:p>
            <a:r>
              <a:rPr lang="fr-FR" dirty="0"/>
              <a:t>Comment trouver votre lien TRELLO ?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B2AF33-8FA7-43AD-87F2-F0DBD242B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534" y="3460459"/>
            <a:ext cx="7639828" cy="15382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185043-D0EE-4DD1-87E6-FCFB99D4B72B}"/>
              </a:ext>
            </a:extLst>
          </p:cNvPr>
          <p:cNvSpPr/>
          <p:nvPr/>
        </p:nvSpPr>
        <p:spPr>
          <a:xfrm>
            <a:off x="888534" y="3679031"/>
            <a:ext cx="1258348" cy="1593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3468CBE-7B4A-4D5D-9379-1F1D8D43B76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603848" y="3561736"/>
            <a:ext cx="3708884" cy="54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C8090-E221-4F4D-8CC4-DD419E6DC295}"/>
              </a:ext>
            </a:extLst>
          </p:cNvPr>
          <p:cNvSpPr/>
          <p:nvPr/>
        </p:nvSpPr>
        <p:spPr>
          <a:xfrm>
            <a:off x="9312732" y="3157522"/>
            <a:ext cx="2441196" cy="80842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Ici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A63B39C-FF60-45AB-89BA-8E16627C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488" y="5118706"/>
            <a:ext cx="1471679" cy="1538271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B6482A7-9167-4DA5-B56C-DAA590264BA8}"/>
              </a:ext>
            </a:extLst>
          </p:cNvPr>
          <p:cNvCxnSpPr>
            <a:cxnSpLocks/>
          </p:cNvCxnSpPr>
          <p:nvPr/>
        </p:nvCxnSpPr>
        <p:spPr>
          <a:xfrm flipH="1">
            <a:off x="2256639" y="6090407"/>
            <a:ext cx="6271723" cy="4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9828883-3299-4EA5-97B4-83B668B47EDF}"/>
              </a:ext>
            </a:extLst>
          </p:cNvPr>
          <p:cNvSpPr/>
          <p:nvPr/>
        </p:nvSpPr>
        <p:spPr>
          <a:xfrm>
            <a:off x="8685181" y="5406358"/>
            <a:ext cx="2582758" cy="96296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Dans ce Channel « Discord »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B3D70A6-87C7-4A43-A354-F761FED33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009" y="-16777"/>
            <a:ext cx="3590855" cy="153859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16CCE5E-EDBB-4F87-B0D7-A32E431598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2298" y="295496"/>
            <a:ext cx="2158171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48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A7F2E52-4F82-4F17-8431-BD355F632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010" y="3429000"/>
            <a:ext cx="4937990" cy="3131494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784702F-50E5-4675-A383-C5ED3C75E74A}"/>
              </a:ext>
            </a:extLst>
          </p:cNvPr>
          <p:cNvSpPr txBox="1"/>
          <p:nvPr/>
        </p:nvSpPr>
        <p:spPr>
          <a:xfrm>
            <a:off x="1158010" y="2991342"/>
            <a:ext cx="452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Voici votre tableau:</a:t>
            </a:r>
          </a:p>
          <a:p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8EA4364-E7BE-4A7A-9D2E-199E69B985BA}"/>
              </a:ext>
            </a:extLst>
          </p:cNvPr>
          <p:cNvCxnSpPr>
            <a:cxnSpLocks/>
          </p:cNvCxnSpPr>
          <p:nvPr/>
        </p:nvCxnSpPr>
        <p:spPr>
          <a:xfrm flipH="1">
            <a:off x="5936357" y="3475070"/>
            <a:ext cx="1819263" cy="18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41B5DDE-2D91-414B-9726-8159704DDA7E}"/>
              </a:ext>
            </a:extLst>
          </p:cNvPr>
          <p:cNvSpPr/>
          <p:nvPr/>
        </p:nvSpPr>
        <p:spPr>
          <a:xfrm>
            <a:off x="7755620" y="3151904"/>
            <a:ext cx="2256639" cy="136740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 haut de chaque colonne, il y a un Nom et  un Prénom.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Trouvez le votre 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 !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8A1867-DB8B-4137-9384-7549ABEFE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95999" cy="31390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FE5525C-FD12-4F2D-A247-35D0F27D4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18" y="-18875"/>
            <a:ext cx="3590855" cy="154242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13E9EBC-DEBC-4C37-8820-D02375838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030" y="289560"/>
            <a:ext cx="2158171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7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DA537-31B6-4A8D-9D6E-14B819BD1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70" y="2477987"/>
            <a:ext cx="10492529" cy="3698975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Copiez votre lien GOOGLE DRIVE vers votre dossier technique : 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408E96-4837-4471-8514-C094B7732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70" y="3110416"/>
            <a:ext cx="6890158" cy="3289814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320420B-3855-412C-96BF-C2EE0A844418}"/>
              </a:ext>
            </a:extLst>
          </p:cNvPr>
          <p:cNvCxnSpPr>
            <a:cxnSpLocks/>
          </p:cNvCxnSpPr>
          <p:nvPr/>
        </p:nvCxnSpPr>
        <p:spPr>
          <a:xfrm flipH="1" flipV="1">
            <a:off x="2650921" y="3168018"/>
            <a:ext cx="5931016" cy="27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B231C39-F0FF-4B3D-8AAF-4722FF9C21DF}"/>
              </a:ext>
            </a:extLst>
          </p:cNvPr>
          <p:cNvSpPr/>
          <p:nvPr/>
        </p:nvSpPr>
        <p:spPr>
          <a:xfrm>
            <a:off x="8207229" y="3267271"/>
            <a:ext cx="3808602" cy="9388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Entrez dans votre dossier technique. </a:t>
            </a:r>
            <a:br>
              <a:rPr lang="fr-FR" dirty="0"/>
            </a:br>
            <a:r>
              <a:rPr lang="fr-FR" dirty="0"/>
              <a:t>Sélectionnez le lien et cliquez droit pour copier le lien 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B852E39-3F84-4440-BEB9-1313608D4F70}"/>
              </a:ext>
            </a:extLst>
          </p:cNvPr>
          <p:cNvCxnSpPr/>
          <p:nvPr/>
        </p:nvCxnSpPr>
        <p:spPr>
          <a:xfrm>
            <a:off x="9756396" y="4206119"/>
            <a:ext cx="0" cy="78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56AD1F-D8E7-49D1-A295-F60E31CA4DA2}"/>
              </a:ext>
            </a:extLst>
          </p:cNvPr>
          <p:cNvSpPr/>
          <p:nvPr/>
        </p:nvSpPr>
        <p:spPr>
          <a:xfrm>
            <a:off x="8308247" y="5010892"/>
            <a:ext cx="3322040" cy="116607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Ensuite Revenez sur TRELLO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FC73D25-0C9F-42D0-8841-29B0B791E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20914" cy="315190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A7DA94F-9481-4CE5-B363-AFE606485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94" y="0"/>
            <a:ext cx="3590855" cy="154242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C6916955-7DBB-426C-BC5D-F1507DB51F0D}"/>
              </a:ext>
            </a:extLst>
          </p:cNvPr>
          <p:cNvSpPr txBox="1"/>
          <p:nvPr/>
        </p:nvSpPr>
        <p:spPr>
          <a:xfrm>
            <a:off x="1501628" y="343949"/>
            <a:ext cx="2172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GOOGLE DRIVE </a:t>
            </a:r>
          </a:p>
        </p:txBody>
      </p:sp>
    </p:spTree>
    <p:extLst>
      <p:ext uri="{BB962C8B-B14F-4D97-AF65-F5344CB8AC3E}">
        <p14:creationId xmlns:p14="http://schemas.microsoft.com/office/powerpoint/2010/main" val="119703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DA537-31B6-4A8D-9D6E-14B819BD1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98" y="2659309"/>
            <a:ext cx="10590402" cy="3517653"/>
          </a:xfrm>
        </p:spPr>
        <p:txBody>
          <a:bodyPr/>
          <a:lstStyle/>
          <a:p>
            <a:r>
              <a:rPr lang="fr-FR" dirty="0"/>
              <a:t>Epinglé le lien: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3DC1F4-2262-4150-90F9-C803CA0F7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03" y="3333096"/>
            <a:ext cx="1328828" cy="3220802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10FB4E0-9020-4E0A-94C6-BAC15843536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954635" y="3190092"/>
            <a:ext cx="1723128" cy="23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F1B18AE-41BA-4166-8870-0F559D64D76A}"/>
              </a:ext>
            </a:extLst>
          </p:cNvPr>
          <p:cNvSpPr/>
          <p:nvPr/>
        </p:nvSpPr>
        <p:spPr>
          <a:xfrm>
            <a:off x="3677763" y="2785144"/>
            <a:ext cx="2390862" cy="80989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Cliquez Gauche sur cette tâche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3589C83-1D17-4D83-8037-E9A46417A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949" y="2017194"/>
            <a:ext cx="3825379" cy="4395221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D8570BB-8B4A-458F-BA01-D5DE2012CEB4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6216242" y="5662569"/>
            <a:ext cx="1702966" cy="41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FAFBF82-2BD8-410A-85FD-8039CBBF8950}"/>
              </a:ext>
            </a:extLst>
          </p:cNvPr>
          <p:cNvSpPr/>
          <p:nvPr/>
        </p:nvSpPr>
        <p:spPr>
          <a:xfrm>
            <a:off x="3934437" y="5511567"/>
            <a:ext cx="2281805" cy="112412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Voilà ce qui s’affiche 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EF16BB7-6C8E-4BCD-8837-D60D800E0A9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068625" y="2962028"/>
            <a:ext cx="1775081" cy="22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935AA1BC-3192-4FD6-97F3-5DD50E4BC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" y="-7896"/>
            <a:ext cx="6120914" cy="315190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4768DC9-37D4-4AF7-A68F-9F18CCCF2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98" y="0"/>
            <a:ext cx="3590855" cy="154242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1493F05-6458-4C0A-BB4B-4CF834DF98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4540" y="306101"/>
            <a:ext cx="2158171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6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DA537-31B6-4A8D-9D6E-14B819BD1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87" y="2847593"/>
            <a:ext cx="10582013" cy="332937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Epinglé le lien 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4B4062-CF84-4F3A-A320-1DFAEA301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59" y="3347207"/>
            <a:ext cx="2923426" cy="3361706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A4269C5-17EF-4FF0-83F2-D4DC380F63C1}"/>
              </a:ext>
            </a:extLst>
          </p:cNvPr>
          <p:cNvCxnSpPr>
            <a:cxnSpLocks/>
          </p:cNvCxnSpPr>
          <p:nvPr/>
        </p:nvCxnSpPr>
        <p:spPr>
          <a:xfrm flipH="1">
            <a:off x="3431097" y="3020037"/>
            <a:ext cx="1719745" cy="140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4FE2D08-F4D8-4325-8B1A-9CB825AB0035}"/>
              </a:ext>
            </a:extLst>
          </p:cNvPr>
          <p:cNvSpPr/>
          <p:nvPr/>
        </p:nvSpPr>
        <p:spPr>
          <a:xfrm>
            <a:off x="5150841" y="2397271"/>
            <a:ext cx="2256639" cy="7382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Cliquez gauche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BA3B0F5-43C6-480C-8B2E-ABE41CD70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799" y="3020037"/>
            <a:ext cx="2640415" cy="3635843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5B6950D-BB8E-481B-8933-C09F1C033B1E}"/>
              </a:ext>
            </a:extLst>
          </p:cNvPr>
          <p:cNvCxnSpPr>
            <a:cxnSpLocks/>
          </p:cNvCxnSpPr>
          <p:nvPr/>
        </p:nvCxnSpPr>
        <p:spPr>
          <a:xfrm>
            <a:off x="7407480" y="2936147"/>
            <a:ext cx="981511" cy="33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03F829F-4B27-4D28-ABA9-7DCD18257C36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761528" y="5523616"/>
            <a:ext cx="1820410" cy="34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9E4DA8-F907-4E17-8ECA-5E92E60E8AC6}"/>
              </a:ext>
            </a:extLst>
          </p:cNvPr>
          <p:cNvSpPr/>
          <p:nvPr/>
        </p:nvSpPr>
        <p:spPr>
          <a:xfrm>
            <a:off x="4731391" y="4952680"/>
            <a:ext cx="2030137" cy="18317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Cliquez droit et collez votre lien GOOGLE DRIVE puis appuyiez sur la touche « entrer » de ton clavier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4FE5B0C-25E1-43E8-B77D-8A6CE4894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57"/>
            <a:ext cx="6120914" cy="315190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FC95E68-6A50-46A1-976E-A39904A26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787" y="0"/>
            <a:ext cx="3590855" cy="154242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F7EEAD4-B76E-432D-9716-52EB8197B1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4540" y="306101"/>
            <a:ext cx="2158171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6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00B0F2C-707E-4983-82DD-4527A8E44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20914" cy="315190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508719E-9EB5-4686-9B0F-CFB0C45E6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718" y="0"/>
            <a:ext cx="8315665" cy="63221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89CCCC9-A563-4D94-B9E7-FD0BE3631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3210" y="0"/>
            <a:ext cx="2170364" cy="126807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0920818-B253-43D7-ACAF-D7FC4316F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5360" y="999630"/>
            <a:ext cx="1646063" cy="164606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89B4363-6A88-425A-8975-59FF85718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7345" y="2383925"/>
            <a:ext cx="1999661" cy="133514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302E863-3240-4339-9298-931EF555C4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0337" y="3761540"/>
            <a:ext cx="1207113" cy="120101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E15662D-15C0-4CF6-9908-22F36AE8DE9A}"/>
              </a:ext>
            </a:extLst>
          </p:cNvPr>
          <p:cNvSpPr txBox="1"/>
          <p:nvPr/>
        </p:nvSpPr>
        <p:spPr>
          <a:xfrm>
            <a:off x="3313651" y="1268078"/>
            <a:ext cx="5100506" cy="3123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/>
              <a:t>Vous Avez Réussis </a:t>
            </a:r>
            <a:r>
              <a:rPr lang="fr-FR" sz="4800" dirty="0">
                <a:sym typeface="Wingdings" panose="05000000000000000000" pitchFamily="2" charset="2"/>
              </a:rPr>
              <a:t>!</a:t>
            </a:r>
          </a:p>
          <a:p>
            <a:pPr algn="ctr"/>
            <a:endParaRPr lang="fr-FR" sz="4800" dirty="0">
              <a:sym typeface="Wingdings" panose="05000000000000000000" pitchFamily="2" charset="2"/>
            </a:endParaRPr>
          </a:p>
          <a:p>
            <a:pPr algn="ctr"/>
            <a:r>
              <a:rPr lang="fr-FR" sz="4800" dirty="0">
                <a:sym typeface="Wingdings" panose="05000000000000000000" pitchFamily="2" charset="2"/>
              </a:rPr>
              <a:t>Merci! 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426054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154</Words>
  <Application>Microsoft Office PowerPoint</Application>
  <PresentationFormat>Grand écran</PresentationFormat>
  <Paragraphs>31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formation-03</dc:creator>
  <cp:lastModifiedBy>formation-03</cp:lastModifiedBy>
  <cp:revision>9</cp:revision>
  <dcterms:created xsi:type="dcterms:W3CDTF">2021-10-01T10:06:10Z</dcterms:created>
  <dcterms:modified xsi:type="dcterms:W3CDTF">2021-10-01T13:35:04Z</dcterms:modified>
</cp:coreProperties>
</file>