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7BEC43-97B0-401A-8C1D-28B1DFC82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6432D3-78B8-4D91-A169-A99762C39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B4C6B5-2229-4F88-9CDE-BF4FB6D20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AA9C-1434-4059-A8DA-326E09552A92}" type="datetimeFigureOut">
              <a:rPr lang="es-CO" smtClean="0"/>
              <a:t>18/04/2021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F73105-A78F-466D-9028-F551A8EE7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E4DDD4-84E0-41A9-91D0-14CE11585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D6C7E-3072-4C56-9803-D6B0D50B9B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948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25AB83-055C-4058-9650-04CC808D8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12ECE8C-99E6-4C6C-9124-9F032224A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FF6D78-9D99-4404-8B74-BD55B271A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AA9C-1434-4059-A8DA-326E09552A92}" type="datetimeFigureOut">
              <a:rPr lang="es-CO" smtClean="0"/>
              <a:t>18/04/2021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57A5AF-98A8-4552-BF1D-09A8A93DA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A6B1CA-3A13-4DDC-A32B-90908FC2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D6C7E-3072-4C56-9803-D6B0D50B9B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6703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B20D77F-E9B7-4B03-A7C5-CF456FC661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0426BFD-C36D-4790-B309-2F3143E5C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6DF12D-9395-4939-91EF-5C866D133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AA9C-1434-4059-A8DA-326E09552A92}" type="datetimeFigureOut">
              <a:rPr lang="es-CO" smtClean="0"/>
              <a:t>18/04/2021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AAAAB3-715E-4593-B023-3BF6F2D71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FF8C0B-38D7-43AE-ADBF-8B5D4C9E4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D6C7E-3072-4C56-9803-D6B0D50B9B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760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D296E2-01D7-4B76-A9F0-1053823EB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585840-A3E2-4C6A-AE78-6A731F331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C9713C-9C14-4958-B655-4807E5AC3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AA9C-1434-4059-A8DA-326E09552A92}" type="datetimeFigureOut">
              <a:rPr lang="es-CO" smtClean="0"/>
              <a:t>18/04/2021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E86B8D-CBFB-4AFC-8CE6-86F80009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AF4FAF-4D6D-42DC-A637-16D3ADD98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D6C7E-3072-4C56-9803-D6B0D50B9B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8063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78F99-115F-4A5B-B627-7AE0B3F63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7947E8-B8E2-4774-A0B5-A9804EC40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733C95-E324-4BA2-A485-B377F403C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AA9C-1434-4059-A8DA-326E09552A92}" type="datetimeFigureOut">
              <a:rPr lang="es-CO" smtClean="0"/>
              <a:t>18/04/2021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74A1BC-7ECD-41F7-AD14-2EA51D266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AB9BD5-E848-4B23-AA78-9204F0852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D6C7E-3072-4C56-9803-D6B0D50B9B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6575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17EA73-940B-4F4D-85F0-712E2A7F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757D87-2817-4BEB-BE33-4EC92F7DAF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E5C8001-37B6-4C21-B84B-EE7B18B82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74F26A-E8DA-4D6A-B56B-903E6820A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AA9C-1434-4059-A8DA-326E09552A92}" type="datetimeFigureOut">
              <a:rPr lang="es-CO" smtClean="0"/>
              <a:t>18/04/2021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64AB88D-93CD-4754-9E2A-58658299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2FD7E2-71B4-4FFE-91AE-182E434F0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D6C7E-3072-4C56-9803-D6B0D50B9B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304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DAA9BF-9F39-48AE-A0AA-7DC93F428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8BDF82-9B1C-4C47-AD29-3D05535D9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6E8FF26-B53A-4C20-9CFB-3E925CFB0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58C83DD-E329-419F-AD09-8305A094DF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DA44E2B-CFED-458E-8D4C-3E73A36F39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08505AB-D765-415A-B8C2-F6376074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AA9C-1434-4059-A8DA-326E09552A92}" type="datetimeFigureOut">
              <a:rPr lang="es-CO" smtClean="0"/>
              <a:t>18/04/2021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C27FBDA-EDD0-4BB3-91CB-C72D01964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02B789B-C39E-4F4E-978F-BF1F4854A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D6C7E-3072-4C56-9803-D6B0D50B9B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0888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27D51B-C111-49DA-8716-42CDA3F38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D15FB01-56DF-4384-A67F-C5D9201E4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AA9C-1434-4059-A8DA-326E09552A92}" type="datetimeFigureOut">
              <a:rPr lang="es-CO" smtClean="0"/>
              <a:t>18/04/2021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FD797C6-F326-4909-A8BF-B1BCEED53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4F4A230-3949-486A-91C1-BCF83C25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D6C7E-3072-4C56-9803-D6B0D50B9B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565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2110493-26E0-419E-AAB9-D62D98BBA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AA9C-1434-4059-A8DA-326E09552A92}" type="datetimeFigureOut">
              <a:rPr lang="es-CO" smtClean="0"/>
              <a:t>18/04/2021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76DFAAC-59E5-4929-9A3B-4F5A8AD4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275B147-658F-4CA5-85AC-EA162FBFC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D6C7E-3072-4C56-9803-D6B0D50B9B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251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82A869-0EDF-444D-91B2-09EBDEFF1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232786-5835-4CA4-B3BF-78A707087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F095D49-76E5-4D16-9ADC-D32227E2D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5F13A8-8751-4EEC-BD4A-470D3CDA3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AA9C-1434-4059-A8DA-326E09552A92}" type="datetimeFigureOut">
              <a:rPr lang="es-CO" smtClean="0"/>
              <a:t>18/04/2021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834BD0-09E4-459F-8221-F375971E0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65E85B-01F4-4F50-A529-09C8997F9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D6C7E-3072-4C56-9803-D6B0D50B9B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1354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58C53-1F43-4D87-8A08-87EBCA184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7BF0E1F-5922-4914-96C7-CCA96945C9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F0078EF-9C1A-4DEA-8725-C67AF1F21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8FDFF8-304D-4991-BBC7-4443C9B29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AA9C-1434-4059-A8DA-326E09552A92}" type="datetimeFigureOut">
              <a:rPr lang="es-CO" smtClean="0"/>
              <a:t>18/04/2021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4A8209-6ADD-4818-8CA1-02664153C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B6C6F15-5F24-428E-BF3C-DC116E3FB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D6C7E-3072-4C56-9803-D6B0D50B9B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0495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43756AD-AF45-4A69-9D0A-BE5116EE1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AF54E9-F3CA-4FA0-88D0-A283EEAB8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0FBEB1-2C49-4662-9D4D-E679334077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3AA9C-1434-4059-A8DA-326E09552A92}" type="datetimeFigureOut">
              <a:rPr lang="es-CO" smtClean="0"/>
              <a:t>18/04/2021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37A827-FA2D-4560-8874-33EE0FE5C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82072E-4D80-40DE-AD3F-E0ADA7528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D6C7E-3072-4C56-9803-D6B0D50B9B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6509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848051-02BB-4AF9-BCFE-4A7599744F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5639" y="26422"/>
            <a:ext cx="5449982" cy="682079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2"/>
                </a:solidFill>
              </a:rPr>
              <a:t>Arquitectura Microservicios</a:t>
            </a:r>
          </a:p>
          <a:p>
            <a:endParaRPr lang="es-CO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6A6F4B8E-1489-4BA1-8C11-7ECEA0D4A3B8}"/>
              </a:ext>
            </a:extLst>
          </p:cNvPr>
          <p:cNvSpPr/>
          <p:nvPr/>
        </p:nvSpPr>
        <p:spPr>
          <a:xfrm>
            <a:off x="5437202" y="3595585"/>
            <a:ext cx="1788178" cy="682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Servicio-personas</a:t>
            </a:r>
            <a:endParaRPr lang="es-CO" dirty="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BD3F95D3-AF7A-4DE3-A933-8144D304B85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331291" y="4277664"/>
            <a:ext cx="1" cy="4581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141023E5-15F6-4E8C-AA9F-88E209525DB3}"/>
              </a:ext>
            </a:extLst>
          </p:cNvPr>
          <p:cNvCxnSpPr/>
          <p:nvPr/>
        </p:nvCxnSpPr>
        <p:spPr>
          <a:xfrm>
            <a:off x="6341861" y="3009158"/>
            <a:ext cx="1" cy="4581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652E3FFA-0EA8-45AA-9925-7C84EE4DB4B9}"/>
              </a:ext>
            </a:extLst>
          </p:cNvPr>
          <p:cNvSpPr/>
          <p:nvPr/>
        </p:nvSpPr>
        <p:spPr>
          <a:xfrm>
            <a:off x="1331650" y="6005401"/>
            <a:ext cx="9960745" cy="682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Eureka Server (Balanceo de Carga)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30083C7A-723A-4AB7-ADCC-08A4855591BD}"/>
              </a:ext>
            </a:extLst>
          </p:cNvPr>
          <p:cNvSpPr/>
          <p:nvPr/>
        </p:nvSpPr>
        <p:spPr>
          <a:xfrm>
            <a:off x="9513384" y="2166619"/>
            <a:ext cx="1788178" cy="682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Config</a:t>
            </a:r>
            <a:r>
              <a:rPr lang="es-ES" dirty="0"/>
              <a:t> Server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06B63B09-694D-4FCD-B40E-DEE361677AA5}"/>
              </a:ext>
            </a:extLst>
          </p:cNvPr>
          <p:cNvCxnSpPr>
            <a:cxnSpLocks/>
          </p:cNvCxnSpPr>
          <p:nvPr/>
        </p:nvCxnSpPr>
        <p:spPr>
          <a:xfrm flipH="1" flipV="1">
            <a:off x="6995867" y="4255576"/>
            <a:ext cx="17889" cy="17688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8CB45CE3-C0F0-425B-8BB8-42F52CEDA691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7235950" y="2487760"/>
            <a:ext cx="2277434" cy="198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Diagrama de flujo: multidocumento 38">
            <a:extLst>
              <a:ext uri="{FF2B5EF4-FFF2-40B4-BE49-F238E27FC236}">
                <a16:creationId xmlns:a16="http://schemas.microsoft.com/office/drawing/2014/main" id="{3F55CCC0-59A3-46BB-8B08-383BA7E44C4E}"/>
              </a:ext>
            </a:extLst>
          </p:cNvPr>
          <p:cNvSpPr/>
          <p:nvPr/>
        </p:nvSpPr>
        <p:spPr>
          <a:xfrm>
            <a:off x="10637952" y="3467118"/>
            <a:ext cx="885262" cy="62011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GIT</a:t>
            </a:r>
            <a:endParaRPr lang="es-CO" dirty="0"/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F788C03C-5DC2-43E6-A6AC-B5D58AEF0C74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11141486" y="2822776"/>
            <a:ext cx="1127" cy="6443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C94C48D1-7099-43BF-91A4-0CF495F57334}"/>
              </a:ext>
            </a:extLst>
          </p:cNvPr>
          <p:cNvSpPr/>
          <p:nvPr/>
        </p:nvSpPr>
        <p:spPr>
          <a:xfrm>
            <a:off x="482969" y="3121989"/>
            <a:ext cx="1895856" cy="682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Servicio-usuarios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E4C06B98-E7B7-4451-A010-B0B8E2DBFF69}"/>
              </a:ext>
            </a:extLst>
          </p:cNvPr>
          <p:cNvSpPr/>
          <p:nvPr/>
        </p:nvSpPr>
        <p:spPr>
          <a:xfrm>
            <a:off x="482969" y="1945627"/>
            <a:ext cx="1895856" cy="682079"/>
          </a:xfrm>
          <a:prstGeom prst="roundRect">
            <a:avLst>
              <a:gd name="adj" fmla="val 192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Servicio-</a:t>
            </a:r>
            <a:r>
              <a:rPr lang="es-ES" dirty="0" err="1"/>
              <a:t>oauth</a:t>
            </a:r>
            <a:endParaRPr lang="es-ES" dirty="0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5B7FA3F1-CADF-4FB4-B902-69BE05789696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1430897" y="2627706"/>
            <a:ext cx="153" cy="49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B3516417-309E-4FB7-BD62-549FA70C072F}"/>
              </a:ext>
            </a:extLst>
          </p:cNvPr>
          <p:cNvCxnSpPr>
            <a:cxnSpLocks/>
            <a:endCxn id="68" idx="2"/>
          </p:cNvCxnSpPr>
          <p:nvPr/>
        </p:nvCxnSpPr>
        <p:spPr>
          <a:xfrm>
            <a:off x="1945199" y="3777836"/>
            <a:ext cx="3972267" cy="1438922"/>
          </a:xfrm>
          <a:prstGeom prst="bentConnector3">
            <a:avLst>
              <a:gd name="adj1" fmla="val 1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2BF0299B-193B-4CAC-8C64-9CFB93927C77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1430897" y="3804068"/>
            <a:ext cx="31125" cy="21962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: angular 65">
            <a:extLst>
              <a:ext uri="{FF2B5EF4-FFF2-40B4-BE49-F238E27FC236}">
                <a16:creationId xmlns:a16="http://schemas.microsoft.com/office/drawing/2014/main" id="{FBDA6BCE-BFEE-4855-B78E-8830AA1662AA}"/>
              </a:ext>
            </a:extLst>
          </p:cNvPr>
          <p:cNvCxnSpPr>
            <a:cxnSpLocks/>
            <a:stCxn id="69" idx="3"/>
          </p:cNvCxnSpPr>
          <p:nvPr/>
        </p:nvCxnSpPr>
        <p:spPr>
          <a:xfrm>
            <a:off x="7235950" y="2580337"/>
            <a:ext cx="909000" cy="339387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Diagrama de flujo: disco magnético 67">
            <a:extLst>
              <a:ext uri="{FF2B5EF4-FFF2-40B4-BE49-F238E27FC236}">
                <a16:creationId xmlns:a16="http://schemas.microsoft.com/office/drawing/2014/main" id="{AD2DCA16-370E-4DEE-9AC4-00CE05C8758B}"/>
              </a:ext>
            </a:extLst>
          </p:cNvPr>
          <p:cNvSpPr/>
          <p:nvPr/>
        </p:nvSpPr>
        <p:spPr>
          <a:xfrm>
            <a:off x="5917466" y="4726002"/>
            <a:ext cx="818303" cy="98151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DB</a:t>
            </a:r>
          </a:p>
        </p:txBody>
      </p:sp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0B4CDF22-93DE-44EC-B2EC-A539CAEA4C30}"/>
              </a:ext>
            </a:extLst>
          </p:cNvPr>
          <p:cNvSpPr/>
          <p:nvPr/>
        </p:nvSpPr>
        <p:spPr>
          <a:xfrm>
            <a:off x="5447772" y="2239297"/>
            <a:ext cx="1788178" cy="682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Servicio-cliente</a:t>
            </a:r>
          </a:p>
        </p:txBody>
      </p:sp>
      <p:sp>
        <p:nvSpPr>
          <p:cNvPr id="71" name="Rectángulo: esquinas redondeadas 70">
            <a:extLst>
              <a:ext uri="{FF2B5EF4-FFF2-40B4-BE49-F238E27FC236}">
                <a16:creationId xmlns:a16="http://schemas.microsoft.com/office/drawing/2014/main" id="{EBC3FA1F-5544-4346-AFE8-82A167C19D6E}"/>
              </a:ext>
            </a:extLst>
          </p:cNvPr>
          <p:cNvSpPr/>
          <p:nvPr/>
        </p:nvSpPr>
        <p:spPr>
          <a:xfrm>
            <a:off x="5429154" y="833568"/>
            <a:ext cx="1788178" cy="682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Gateway</a:t>
            </a:r>
          </a:p>
        </p:txBody>
      </p: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FB350C03-BE20-4899-8E40-CC97478D449D}"/>
              </a:ext>
            </a:extLst>
          </p:cNvPr>
          <p:cNvCxnSpPr>
            <a:stCxn id="71" idx="2"/>
            <a:endCxn id="69" idx="0"/>
          </p:cNvCxnSpPr>
          <p:nvPr/>
        </p:nvCxnSpPr>
        <p:spPr>
          <a:xfrm>
            <a:off x="6323243" y="1515647"/>
            <a:ext cx="18618" cy="7236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60E6C3F8-8492-4AB5-AF05-75F457071250}"/>
              </a:ext>
            </a:extLst>
          </p:cNvPr>
          <p:cNvCxnSpPr>
            <a:cxnSpLocks/>
          </p:cNvCxnSpPr>
          <p:nvPr/>
        </p:nvCxnSpPr>
        <p:spPr>
          <a:xfrm flipH="1" flipV="1">
            <a:off x="9926903" y="2858127"/>
            <a:ext cx="6225" cy="31420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de flecha 86">
            <a:extLst>
              <a:ext uri="{FF2B5EF4-FFF2-40B4-BE49-F238E27FC236}">
                <a16:creationId xmlns:a16="http://schemas.microsoft.com/office/drawing/2014/main" id="{262BAFDD-0118-42D5-B409-13047333A265}"/>
              </a:ext>
            </a:extLst>
          </p:cNvPr>
          <p:cNvCxnSpPr>
            <a:cxnSpLocks/>
          </p:cNvCxnSpPr>
          <p:nvPr/>
        </p:nvCxnSpPr>
        <p:spPr>
          <a:xfrm>
            <a:off x="7235562" y="1476776"/>
            <a:ext cx="2277822" cy="7261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de flecha 89">
            <a:extLst>
              <a:ext uri="{FF2B5EF4-FFF2-40B4-BE49-F238E27FC236}">
                <a16:creationId xmlns:a16="http://schemas.microsoft.com/office/drawing/2014/main" id="{9D0A5FCF-9B59-4411-9B0A-81740958B6BA}"/>
              </a:ext>
            </a:extLst>
          </p:cNvPr>
          <p:cNvCxnSpPr>
            <a:cxnSpLocks/>
            <a:stCxn id="34" idx="3"/>
            <a:endCxn id="71" idx="1"/>
          </p:cNvCxnSpPr>
          <p:nvPr/>
        </p:nvCxnSpPr>
        <p:spPr>
          <a:xfrm flipV="1">
            <a:off x="2378825" y="1174608"/>
            <a:ext cx="3050329" cy="11120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de flecha 93">
            <a:extLst>
              <a:ext uri="{FF2B5EF4-FFF2-40B4-BE49-F238E27FC236}">
                <a16:creationId xmlns:a16="http://schemas.microsoft.com/office/drawing/2014/main" id="{A73D3660-3D1D-4231-8876-B55D40E18A0C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2378825" y="1409765"/>
            <a:ext cx="3041305" cy="20532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1718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18</Words>
  <Application>Microsoft Office PowerPoint</Application>
  <PresentationFormat>Panorámica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Elder Ospino Hernández</dc:creator>
  <cp:lastModifiedBy>Elder Ospino Hernández</cp:lastModifiedBy>
  <cp:revision>12</cp:revision>
  <dcterms:created xsi:type="dcterms:W3CDTF">2021-01-02T23:36:40Z</dcterms:created>
  <dcterms:modified xsi:type="dcterms:W3CDTF">2021-04-19T04:19:52Z</dcterms:modified>
</cp:coreProperties>
</file>