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4" r:id="rId5"/>
    <p:sldId id="265" r:id="rId6"/>
    <p:sldId id="261" r:id="rId7"/>
    <p:sldId id="258" r:id="rId8"/>
    <p:sldId id="257" r:id="rId9"/>
    <p:sldId id="273" r:id="rId10"/>
    <p:sldId id="266" r:id="rId11"/>
    <p:sldId id="262" r:id="rId12"/>
    <p:sldId id="27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93" d="100"/>
          <a:sy n="93" d="100"/>
        </p:scale>
        <p:origin x="109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Osses" userId="480a795ca48007ca" providerId="LiveId" clId="{C84C673B-7B3C-4A1E-B441-39727D2152D7}"/>
    <pc:docChg chg="modSld">
      <pc:chgData name="Evandro Osses" userId="480a795ca48007ca" providerId="LiveId" clId="{C84C673B-7B3C-4A1E-B441-39727D2152D7}" dt="2021-04-23T21:07:18.733" v="0" actId="20577"/>
      <pc:docMkLst>
        <pc:docMk/>
      </pc:docMkLst>
      <pc:sldChg chg="modSp">
        <pc:chgData name="Evandro Osses" userId="480a795ca48007ca" providerId="LiveId" clId="{C84C673B-7B3C-4A1E-B441-39727D2152D7}" dt="2021-04-23T21:07:18.733" v="0" actId="20577"/>
        <pc:sldMkLst>
          <pc:docMk/>
          <pc:sldMk cId="2307485820" sldId="260"/>
        </pc:sldMkLst>
        <pc:graphicFrameChg chg="mod">
          <ac:chgData name="Evandro Osses" userId="480a795ca48007ca" providerId="LiveId" clId="{C84C673B-7B3C-4A1E-B441-39727D2152D7}" dt="2021-04-23T21:07:18.733" v="0" actId="20577"/>
          <ac:graphicFrameMkLst>
            <pc:docMk/>
            <pc:sldMk cId="2307485820" sldId="260"/>
            <ac:graphicFrameMk id="1029" creationId="{7A4B2A48-2F24-4303-86CE-B311DBA8D64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F191B-00F1-4FA4-A5B9-DF65E634D4B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21642E-83EB-4675-8C11-FC0D6E0314CE}">
      <dgm:prSet/>
      <dgm:spPr/>
      <dgm:t>
        <a:bodyPr/>
        <a:lstStyle/>
        <a:p>
          <a:r>
            <a:rPr lang="pt-BR"/>
            <a:t>Name: Evandro Osses.</a:t>
          </a:r>
          <a:endParaRPr lang="en-US"/>
        </a:p>
      </dgm:t>
    </dgm:pt>
    <dgm:pt modelId="{7DAFF31B-A4B6-44CD-8094-552E056B4E64}" type="parTrans" cxnId="{DB8479AC-A60F-46D7-B4DE-EC38C877F3A1}">
      <dgm:prSet/>
      <dgm:spPr/>
      <dgm:t>
        <a:bodyPr/>
        <a:lstStyle/>
        <a:p>
          <a:endParaRPr lang="en-US"/>
        </a:p>
      </dgm:t>
    </dgm:pt>
    <dgm:pt modelId="{999CB249-D0C1-496C-BE14-D68C4B331F5E}" type="sibTrans" cxnId="{DB8479AC-A60F-46D7-B4DE-EC38C877F3A1}">
      <dgm:prSet/>
      <dgm:spPr/>
      <dgm:t>
        <a:bodyPr/>
        <a:lstStyle/>
        <a:p>
          <a:endParaRPr lang="en-US"/>
        </a:p>
      </dgm:t>
    </dgm:pt>
    <dgm:pt modelId="{315DC3AA-4BCF-4421-93ED-F7498D434418}">
      <dgm:prSet/>
      <dgm:spPr/>
      <dgm:t>
        <a:bodyPr/>
        <a:lstStyle/>
        <a:p>
          <a:r>
            <a:rPr lang="pt-BR"/>
            <a:t>Age: 24</a:t>
          </a:r>
          <a:endParaRPr lang="en-US"/>
        </a:p>
      </dgm:t>
    </dgm:pt>
    <dgm:pt modelId="{C1ABA44B-2A0C-414B-ABDC-C0F90455A2E6}" type="parTrans" cxnId="{C778AEE4-9F93-4F4F-966C-513216865AAB}">
      <dgm:prSet/>
      <dgm:spPr/>
      <dgm:t>
        <a:bodyPr/>
        <a:lstStyle/>
        <a:p>
          <a:endParaRPr lang="en-US"/>
        </a:p>
      </dgm:t>
    </dgm:pt>
    <dgm:pt modelId="{6440047C-B769-45D2-8AB4-E645871541AA}" type="sibTrans" cxnId="{C778AEE4-9F93-4F4F-966C-513216865AAB}">
      <dgm:prSet/>
      <dgm:spPr/>
      <dgm:t>
        <a:bodyPr/>
        <a:lstStyle/>
        <a:p>
          <a:endParaRPr lang="en-US"/>
        </a:p>
      </dgm:t>
    </dgm:pt>
    <dgm:pt modelId="{79C75339-A949-42EE-B54B-38F317CD72B4}">
      <dgm:prSet/>
      <dgm:spPr/>
      <dgm:t>
        <a:bodyPr/>
        <a:lstStyle/>
        <a:p>
          <a:r>
            <a:rPr lang="pt-BR"/>
            <a:t>City: Bauru.</a:t>
          </a:r>
          <a:endParaRPr lang="en-US"/>
        </a:p>
      </dgm:t>
    </dgm:pt>
    <dgm:pt modelId="{EE953A08-178C-4A6F-A3FD-18A19378C40A}" type="parTrans" cxnId="{FCE6575E-7F36-4B71-AF14-32578C1723D3}">
      <dgm:prSet/>
      <dgm:spPr/>
      <dgm:t>
        <a:bodyPr/>
        <a:lstStyle/>
        <a:p>
          <a:endParaRPr lang="en-US"/>
        </a:p>
      </dgm:t>
    </dgm:pt>
    <dgm:pt modelId="{5A057142-19AE-4E2D-85FC-DB5042EA2D9E}" type="sibTrans" cxnId="{FCE6575E-7F36-4B71-AF14-32578C1723D3}">
      <dgm:prSet/>
      <dgm:spPr/>
      <dgm:t>
        <a:bodyPr/>
        <a:lstStyle/>
        <a:p>
          <a:endParaRPr lang="en-US"/>
        </a:p>
      </dgm:t>
    </dgm:pt>
    <dgm:pt modelId="{3672AF25-E070-4C96-935D-9245181B80E1}">
      <dgm:prSet/>
      <dgm:spPr/>
      <dgm:t>
        <a:bodyPr/>
        <a:lstStyle/>
        <a:p>
          <a:r>
            <a:rPr lang="pt-BR"/>
            <a:t>I Work Grupo Facimus. Analyst Network &amp; Security.</a:t>
          </a:r>
          <a:endParaRPr lang="en-US"/>
        </a:p>
      </dgm:t>
    </dgm:pt>
    <dgm:pt modelId="{46299365-AC5A-49AB-A701-9C38A8054AB1}" type="parTrans" cxnId="{7CCB34FB-C1F9-45BA-91FB-20950A7EF787}">
      <dgm:prSet/>
      <dgm:spPr/>
      <dgm:t>
        <a:bodyPr/>
        <a:lstStyle/>
        <a:p>
          <a:endParaRPr lang="en-US"/>
        </a:p>
      </dgm:t>
    </dgm:pt>
    <dgm:pt modelId="{F3E12F73-5E22-4F02-B792-287345D7B8B5}" type="sibTrans" cxnId="{7CCB34FB-C1F9-45BA-91FB-20950A7EF787}">
      <dgm:prSet/>
      <dgm:spPr/>
      <dgm:t>
        <a:bodyPr/>
        <a:lstStyle/>
        <a:p>
          <a:endParaRPr lang="en-US"/>
        </a:p>
      </dgm:t>
    </dgm:pt>
    <dgm:pt modelId="{F12B57EC-9BB7-4A3C-BE36-7A5BDC97CD44}">
      <dgm:prSet/>
      <dgm:spPr/>
      <dgm:t>
        <a:bodyPr/>
        <a:lstStyle/>
        <a:p>
          <a:r>
            <a:rPr lang="pt-BR" dirty="0"/>
            <a:t>I </a:t>
          </a:r>
          <a:r>
            <a:rPr lang="pt-BR" dirty="0" err="1"/>
            <a:t>love</a:t>
          </a:r>
          <a:r>
            <a:rPr lang="pt-BR" dirty="0"/>
            <a:t> </a:t>
          </a:r>
          <a:r>
            <a:rPr lang="pt-BR" dirty="0" err="1"/>
            <a:t>Information</a:t>
          </a:r>
          <a:r>
            <a:rPr lang="pt-BR" dirty="0"/>
            <a:t> Security</a:t>
          </a:r>
          <a:endParaRPr lang="en-US" dirty="0"/>
        </a:p>
      </dgm:t>
    </dgm:pt>
    <dgm:pt modelId="{514B86DD-8298-4548-A9EE-4E49682B2991}" type="parTrans" cxnId="{18FE34D1-9C69-45B4-B6CF-FF86DCEAB2C7}">
      <dgm:prSet/>
      <dgm:spPr/>
      <dgm:t>
        <a:bodyPr/>
        <a:lstStyle/>
        <a:p>
          <a:endParaRPr lang="en-US"/>
        </a:p>
      </dgm:t>
    </dgm:pt>
    <dgm:pt modelId="{6F105176-032A-4125-B82B-87B23CD25BCC}" type="sibTrans" cxnId="{18FE34D1-9C69-45B4-B6CF-FF86DCEAB2C7}">
      <dgm:prSet/>
      <dgm:spPr/>
      <dgm:t>
        <a:bodyPr/>
        <a:lstStyle/>
        <a:p>
          <a:endParaRPr lang="en-US"/>
        </a:p>
      </dgm:t>
    </dgm:pt>
    <dgm:pt modelId="{263B1745-0B2F-4FD8-9933-14F39AC18078}">
      <dgm:prSet/>
      <dgm:spPr/>
      <dgm:t>
        <a:bodyPr/>
        <a:lstStyle/>
        <a:p>
          <a:r>
            <a:rPr lang="pt-BR" dirty="0" err="1"/>
            <a:t>My</a:t>
          </a:r>
          <a:r>
            <a:rPr lang="pt-BR" dirty="0"/>
            <a:t> hobbies </a:t>
          </a:r>
          <a:r>
            <a:rPr lang="pt-BR" dirty="0" err="1"/>
            <a:t>favority</a:t>
          </a:r>
          <a:r>
            <a:rPr lang="pt-BR" dirty="0"/>
            <a:t> are </a:t>
          </a:r>
          <a:r>
            <a:rPr lang="pt-BR" dirty="0" err="1"/>
            <a:t>Astronomy</a:t>
          </a:r>
          <a:r>
            <a:rPr lang="pt-BR" dirty="0"/>
            <a:t>, </a:t>
          </a:r>
          <a:r>
            <a:rPr lang="pt-BR" dirty="0" err="1"/>
            <a:t>technology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books.</a:t>
          </a:r>
          <a:endParaRPr lang="en-US" dirty="0"/>
        </a:p>
      </dgm:t>
    </dgm:pt>
    <dgm:pt modelId="{17EDAAA5-FADE-4A04-B649-C27E70A99A3E}" type="parTrans" cxnId="{0F288A83-0249-4B1E-92BF-3E93E09E016B}">
      <dgm:prSet/>
      <dgm:spPr/>
      <dgm:t>
        <a:bodyPr/>
        <a:lstStyle/>
        <a:p>
          <a:endParaRPr lang="en-US"/>
        </a:p>
      </dgm:t>
    </dgm:pt>
    <dgm:pt modelId="{C6C9EA88-2C24-4F07-B7A4-D450E47197F3}" type="sibTrans" cxnId="{0F288A83-0249-4B1E-92BF-3E93E09E016B}">
      <dgm:prSet/>
      <dgm:spPr/>
      <dgm:t>
        <a:bodyPr/>
        <a:lstStyle/>
        <a:p>
          <a:endParaRPr lang="en-US"/>
        </a:p>
      </dgm:t>
    </dgm:pt>
    <dgm:pt modelId="{E06C2F6E-5F72-4106-AEDB-55148142AC17}" type="pres">
      <dgm:prSet presAssocID="{392F191B-00F1-4FA4-A5B9-DF65E634D4B4}" presName="vert0" presStyleCnt="0">
        <dgm:presLayoutVars>
          <dgm:dir/>
          <dgm:animOne val="branch"/>
          <dgm:animLvl val="lvl"/>
        </dgm:presLayoutVars>
      </dgm:prSet>
      <dgm:spPr/>
    </dgm:pt>
    <dgm:pt modelId="{EB0CB159-BE2B-492A-9182-9E72537AE049}" type="pres">
      <dgm:prSet presAssocID="{6821642E-83EB-4675-8C11-FC0D6E0314CE}" presName="thickLine" presStyleLbl="alignNode1" presStyleIdx="0" presStyleCnt="6"/>
      <dgm:spPr/>
    </dgm:pt>
    <dgm:pt modelId="{9931FB5C-D709-46EC-823A-0E0718AF8F4F}" type="pres">
      <dgm:prSet presAssocID="{6821642E-83EB-4675-8C11-FC0D6E0314CE}" presName="horz1" presStyleCnt="0"/>
      <dgm:spPr/>
    </dgm:pt>
    <dgm:pt modelId="{212CE3A6-E784-42E0-A9EC-91D30039543E}" type="pres">
      <dgm:prSet presAssocID="{6821642E-83EB-4675-8C11-FC0D6E0314CE}" presName="tx1" presStyleLbl="revTx" presStyleIdx="0" presStyleCnt="6"/>
      <dgm:spPr/>
    </dgm:pt>
    <dgm:pt modelId="{56D86FC7-2203-4FEC-86FD-EEF30D49B93A}" type="pres">
      <dgm:prSet presAssocID="{6821642E-83EB-4675-8C11-FC0D6E0314CE}" presName="vert1" presStyleCnt="0"/>
      <dgm:spPr/>
    </dgm:pt>
    <dgm:pt modelId="{BABDB6BC-E44B-429E-8007-9E46015803D3}" type="pres">
      <dgm:prSet presAssocID="{315DC3AA-4BCF-4421-93ED-F7498D434418}" presName="thickLine" presStyleLbl="alignNode1" presStyleIdx="1" presStyleCnt="6"/>
      <dgm:spPr/>
    </dgm:pt>
    <dgm:pt modelId="{97E1E0B4-F2C2-48A6-93E0-E16371F931D6}" type="pres">
      <dgm:prSet presAssocID="{315DC3AA-4BCF-4421-93ED-F7498D434418}" presName="horz1" presStyleCnt="0"/>
      <dgm:spPr/>
    </dgm:pt>
    <dgm:pt modelId="{02C8F209-104B-43DB-9CD0-A4DB9E39AF61}" type="pres">
      <dgm:prSet presAssocID="{315DC3AA-4BCF-4421-93ED-F7498D434418}" presName="tx1" presStyleLbl="revTx" presStyleIdx="1" presStyleCnt="6"/>
      <dgm:spPr/>
    </dgm:pt>
    <dgm:pt modelId="{68259D21-80A5-4014-BED5-DE538DAAFED8}" type="pres">
      <dgm:prSet presAssocID="{315DC3AA-4BCF-4421-93ED-F7498D434418}" presName="vert1" presStyleCnt="0"/>
      <dgm:spPr/>
    </dgm:pt>
    <dgm:pt modelId="{98E5A1DE-3314-497E-AE70-1EA80C842A04}" type="pres">
      <dgm:prSet presAssocID="{79C75339-A949-42EE-B54B-38F317CD72B4}" presName="thickLine" presStyleLbl="alignNode1" presStyleIdx="2" presStyleCnt="6"/>
      <dgm:spPr/>
    </dgm:pt>
    <dgm:pt modelId="{A93496C9-1F79-45AA-B354-C6D6F6C01832}" type="pres">
      <dgm:prSet presAssocID="{79C75339-A949-42EE-B54B-38F317CD72B4}" presName="horz1" presStyleCnt="0"/>
      <dgm:spPr/>
    </dgm:pt>
    <dgm:pt modelId="{9651EE99-DBDE-4DA2-B9CE-0FCD5E354CF9}" type="pres">
      <dgm:prSet presAssocID="{79C75339-A949-42EE-B54B-38F317CD72B4}" presName="tx1" presStyleLbl="revTx" presStyleIdx="2" presStyleCnt="6"/>
      <dgm:spPr/>
    </dgm:pt>
    <dgm:pt modelId="{ADB1D276-DF5F-46D4-99A8-2B5899209A14}" type="pres">
      <dgm:prSet presAssocID="{79C75339-A949-42EE-B54B-38F317CD72B4}" presName="vert1" presStyleCnt="0"/>
      <dgm:spPr/>
    </dgm:pt>
    <dgm:pt modelId="{1BF3D670-65A7-48C8-9580-4A1B17D7B37E}" type="pres">
      <dgm:prSet presAssocID="{3672AF25-E070-4C96-935D-9245181B80E1}" presName="thickLine" presStyleLbl="alignNode1" presStyleIdx="3" presStyleCnt="6"/>
      <dgm:spPr/>
    </dgm:pt>
    <dgm:pt modelId="{C29410B5-43FD-4D37-81A6-2CE9B1F68F77}" type="pres">
      <dgm:prSet presAssocID="{3672AF25-E070-4C96-935D-9245181B80E1}" presName="horz1" presStyleCnt="0"/>
      <dgm:spPr/>
    </dgm:pt>
    <dgm:pt modelId="{601B16D2-05E3-4D44-9649-25A39284FF82}" type="pres">
      <dgm:prSet presAssocID="{3672AF25-E070-4C96-935D-9245181B80E1}" presName="tx1" presStyleLbl="revTx" presStyleIdx="3" presStyleCnt="6"/>
      <dgm:spPr/>
    </dgm:pt>
    <dgm:pt modelId="{A4F0BB61-106C-4110-B2AE-2A7F2CCD6247}" type="pres">
      <dgm:prSet presAssocID="{3672AF25-E070-4C96-935D-9245181B80E1}" presName="vert1" presStyleCnt="0"/>
      <dgm:spPr/>
    </dgm:pt>
    <dgm:pt modelId="{88249290-29EB-4967-93A0-FD307F668416}" type="pres">
      <dgm:prSet presAssocID="{F12B57EC-9BB7-4A3C-BE36-7A5BDC97CD44}" presName="thickLine" presStyleLbl="alignNode1" presStyleIdx="4" presStyleCnt="6"/>
      <dgm:spPr/>
    </dgm:pt>
    <dgm:pt modelId="{4BCFB2F3-57E0-4B2C-A56E-F74E38ADF92C}" type="pres">
      <dgm:prSet presAssocID="{F12B57EC-9BB7-4A3C-BE36-7A5BDC97CD44}" presName="horz1" presStyleCnt="0"/>
      <dgm:spPr/>
    </dgm:pt>
    <dgm:pt modelId="{64E958D1-D178-43A7-B831-F5FB7F66047B}" type="pres">
      <dgm:prSet presAssocID="{F12B57EC-9BB7-4A3C-BE36-7A5BDC97CD44}" presName="tx1" presStyleLbl="revTx" presStyleIdx="4" presStyleCnt="6"/>
      <dgm:spPr/>
    </dgm:pt>
    <dgm:pt modelId="{5FD32C87-7137-49BF-938B-1F7AF9F766AE}" type="pres">
      <dgm:prSet presAssocID="{F12B57EC-9BB7-4A3C-BE36-7A5BDC97CD44}" presName="vert1" presStyleCnt="0"/>
      <dgm:spPr/>
    </dgm:pt>
    <dgm:pt modelId="{93933BB7-DCE1-4C94-B55B-6A373E0D7359}" type="pres">
      <dgm:prSet presAssocID="{263B1745-0B2F-4FD8-9933-14F39AC18078}" presName="thickLine" presStyleLbl="alignNode1" presStyleIdx="5" presStyleCnt="6"/>
      <dgm:spPr/>
    </dgm:pt>
    <dgm:pt modelId="{7589BBFF-FECD-4AF9-BF31-BF02F4BFD8AD}" type="pres">
      <dgm:prSet presAssocID="{263B1745-0B2F-4FD8-9933-14F39AC18078}" presName="horz1" presStyleCnt="0"/>
      <dgm:spPr/>
    </dgm:pt>
    <dgm:pt modelId="{A98FB02E-4120-4262-A9BB-D0C89F2CD398}" type="pres">
      <dgm:prSet presAssocID="{263B1745-0B2F-4FD8-9933-14F39AC18078}" presName="tx1" presStyleLbl="revTx" presStyleIdx="5" presStyleCnt="6"/>
      <dgm:spPr/>
    </dgm:pt>
    <dgm:pt modelId="{816F9508-B63A-498D-A9E0-4D0343460A8F}" type="pres">
      <dgm:prSet presAssocID="{263B1745-0B2F-4FD8-9933-14F39AC18078}" presName="vert1" presStyleCnt="0"/>
      <dgm:spPr/>
    </dgm:pt>
  </dgm:ptLst>
  <dgm:cxnLst>
    <dgm:cxn modelId="{ACD10C01-C0AB-4CC8-B07A-3A01BAFE82D3}" type="presOf" srcId="{6821642E-83EB-4675-8C11-FC0D6E0314CE}" destId="{212CE3A6-E784-42E0-A9EC-91D30039543E}" srcOrd="0" destOrd="0" presId="urn:microsoft.com/office/officeart/2008/layout/LinedList"/>
    <dgm:cxn modelId="{FCE6575E-7F36-4B71-AF14-32578C1723D3}" srcId="{392F191B-00F1-4FA4-A5B9-DF65E634D4B4}" destId="{79C75339-A949-42EE-B54B-38F317CD72B4}" srcOrd="2" destOrd="0" parTransId="{EE953A08-178C-4A6F-A3FD-18A19378C40A}" sibTransId="{5A057142-19AE-4E2D-85FC-DB5042EA2D9E}"/>
    <dgm:cxn modelId="{FA021C60-A5DA-4EF9-8AB4-9B3A1C543EA2}" type="presOf" srcId="{263B1745-0B2F-4FD8-9933-14F39AC18078}" destId="{A98FB02E-4120-4262-A9BB-D0C89F2CD398}" srcOrd="0" destOrd="0" presId="urn:microsoft.com/office/officeart/2008/layout/LinedList"/>
    <dgm:cxn modelId="{C4561D60-AADF-481D-B6FF-D85770567FFC}" type="presOf" srcId="{392F191B-00F1-4FA4-A5B9-DF65E634D4B4}" destId="{E06C2F6E-5F72-4106-AEDB-55148142AC17}" srcOrd="0" destOrd="0" presId="urn:microsoft.com/office/officeart/2008/layout/LinedList"/>
    <dgm:cxn modelId="{BA2C8052-E768-4BFB-8A44-46C9254ACC6E}" type="presOf" srcId="{3672AF25-E070-4C96-935D-9245181B80E1}" destId="{601B16D2-05E3-4D44-9649-25A39284FF82}" srcOrd="0" destOrd="0" presId="urn:microsoft.com/office/officeart/2008/layout/LinedList"/>
    <dgm:cxn modelId="{0F288A83-0249-4B1E-92BF-3E93E09E016B}" srcId="{392F191B-00F1-4FA4-A5B9-DF65E634D4B4}" destId="{263B1745-0B2F-4FD8-9933-14F39AC18078}" srcOrd="5" destOrd="0" parTransId="{17EDAAA5-FADE-4A04-B649-C27E70A99A3E}" sibTransId="{C6C9EA88-2C24-4F07-B7A4-D450E47197F3}"/>
    <dgm:cxn modelId="{89ED51AB-71BC-4D72-B651-4143FD1EE43F}" type="presOf" srcId="{315DC3AA-4BCF-4421-93ED-F7498D434418}" destId="{02C8F209-104B-43DB-9CD0-A4DB9E39AF61}" srcOrd="0" destOrd="0" presId="urn:microsoft.com/office/officeart/2008/layout/LinedList"/>
    <dgm:cxn modelId="{DB8479AC-A60F-46D7-B4DE-EC38C877F3A1}" srcId="{392F191B-00F1-4FA4-A5B9-DF65E634D4B4}" destId="{6821642E-83EB-4675-8C11-FC0D6E0314CE}" srcOrd="0" destOrd="0" parTransId="{7DAFF31B-A4B6-44CD-8094-552E056B4E64}" sibTransId="{999CB249-D0C1-496C-BE14-D68C4B331F5E}"/>
    <dgm:cxn modelId="{F89227AD-A301-4B52-95BC-4A32ECCBC5D3}" type="presOf" srcId="{79C75339-A949-42EE-B54B-38F317CD72B4}" destId="{9651EE99-DBDE-4DA2-B9CE-0FCD5E354CF9}" srcOrd="0" destOrd="0" presId="urn:microsoft.com/office/officeart/2008/layout/LinedList"/>
    <dgm:cxn modelId="{18FE34D1-9C69-45B4-B6CF-FF86DCEAB2C7}" srcId="{392F191B-00F1-4FA4-A5B9-DF65E634D4B4}" destId="{F12B57EC-9BB7-4A3C-BE36-7A5BDC97CD44}" srcOrd="4" destOrd="0" parTransId="{514B86DD-8298-4548-A9EE-4E49682B2991}" sibTransId="{6F105176-032A-4125-B82B-87B23CD25BCC}"/>
    <dgm:cxn modelId="{C778AEE4-9F93-4F4F-966C-513216865AAB}" srcId="{392F191B-00F1-4FA4-A5B9-DF65E634D4B4}" destId="{315DC3AA-4BCF-4421-93ED-F7498D434418}" srcOrd="1" destOrd="0" parTransId="{C1ABA44B-2A0C-414B-ABDC-C0F90455A2E6}" sibTransId="{6440047C-B769-45D2-8AB4-E645871541AA}"/>
    <dgm:cxn modelId="{B36C65E9-0BF8-44B3-8346-FCF18EFAFD07}" type="presOf" srcId="{F12B57EC-9BB7-4A3C-BE36-7A5BDC97CD44}" destId="{64E958D1-D178-43A7-B831-F5FB7F66047B}" srcOrd="0" destOrd="0" presId="urn:microsoft.com/office/officeart/2008/layout/LinedList"/>
    <dgm:cxn modelId="{7CCB34FB-C1F9-45BA-91FB-20950A7EF787}" srcId="{392F191B-00F1-4FA4-A5B9-DF65E634D4B4}" destId="{3672AF25-E070-4C96-935D-9245181B80E1}" srcOrd="3" destOrd="0" parTransId="{46299365-AC5A-49AB-A701-9C38A8054AB1}" sibTransId="{F3E12F73-5E22-4F02-B792-287345D7B8B5}"/>
    <dgm:cxn modelId="{27D68BC7-A5C2-4D59-8AF9-635694215963}" type="presParOf" srcId="{E06C2F6E-5F72-4106-AEDB-55148142AC17}" destId="{EB0CB159-BE2B-492A-9182-9E72537AE049}" srcOrd="0" destOrd="0" presId="urn:microsoft.com/office/officeart/2008/layout/LinedList"/>
    <dgm:cxn modelId="{C47D9B13-2836-47B6-81C3-7AEA418EFB76}" type="presParOf" srcId="{E06C2F6E-5F72-4106-AEDB-55148142AC17}" destId="{9931FB5C-D709-46EC-823A-0E0718AF8F4F}" srcOrd="1" destOrd="0" presId="urn:microsoft.com/office/officeart/2008/layout/LinedList"/>
    <dgm:cxn modelId="{789F565F-B588-48BC-83BE-BC6122458657}" type="presParOf" srcId="{9931FB5C-D709-46EC-823A-0E0718AF8F4F}" destId="{212CE3A6-E784-42E0-A9EC-91D30039543E}" srcOrd="0" destOrd="0" presId="urn:microsoft.com/office/officeart/2008/layout/LinedList"/>
    <dgm:cxn modelId="{2096F1B1-0ADB-4FCA-ADA8-29BF5B7CD80F}" type="presParOf" srcId="{9931FB5C-D709-46EC-823A-0E0718AF8F4F}" destId="{56D86FC7-2203-4FEC-86FD-EEF30D49B93A}" srcOrd="1" destOrd="0" presId="urn:microsoft.com/office/officeart/2008/layout/LinedList"/>
    <dgm:cxn modelId="{5BE47F12-AC59-484E-A192-21B2340002D7}" type="presParOf" srcId="{E06C2F6E-5F72-4106-AEDB-55148142AC17}" destId="{BABDB6BC-E44B-429E-8007-9E46015803D3}" srcOrd="2" destOrd="0" presId="urn:microsoft.com/office/officeart/2008/layout/LinedList"/>
    <dgm:cxn modelId="{BC567C77-9F78-4996-9CF4-D54373791A10}" type="presParOf" srcId="{E06C2F6E-5F72-4106-AEDB-55148142AC17}" destId="{97E1E0B4-F2C2-48A6-93E0-E16371F931D6}" srcOrd="3" destOrd="0" presId="urn:microsoft.com/office/officeart/2008/layout/LinedList"/>
    <dgm:cxn modelId="{B709CB88-F595-4F71-B671-6A938F910695}" type="presParOf" srcId="{97E1E0B4-F2C2-48A6-93E0-E16371F931D6}" destId="{02C8F209-104B-43DB-9CD0-A4DB9E39AF61}" srcOrd="0" destOrd="0" presId="urn:microsoft.com/office/officeart/2008/layout/LinedList"/>
    <dgm:cxn modelId="{9BB2586D-FD43-41C8-A731-AB995687BCFF}" type="presParOf" srcId="{97E1E0B4-F2C2-48A6-93E0-E16371F931D6}" destId="{68259D21-80A5-4014-BED5-DE538DAAFED8}" srcOrd="1" destOrd="0" presId="urn:microsoft.com/office/officeart/2008/layout/LinedList"/>
    <dgm:cxn modelId="{6E69EE3B-DEE0-438A-958B-FEB68AAF4C30}" type="presParOf" srcId="{E06C2F6E-5F72-4106-AEDB-55148142AC17}" destId="{98E5A1DE-3314-497E-AE70-1EA80C842A04}" srcOrd="4" destOrd="0" presId="urn:microsoft.com/office/officeart/2008/layout/LinedList"/>
    <dgm:cxn modelId="{9285B1BA-6BE7-4CBF-9FA6-C768760499CD}" type="presParOf" srcId="{E06C2F6E-5F72-4106-AEDB-55148142AC17}" destId="{A93496C9-1F79-45AA-B354-C6D6F6C01832}" srcOrd="5" destOrd="0" presId="urn:microsoft.com/office/officeart/2008/layout/LinedList"/>
    <dgm:cxn modelId="{97B59271-B85C-457F-A02C-35029D671C7A}" type="presParOf" srcId="{A93496C9-1F79-45AA-B354-C6D6F6C01832}" destId="{9651EE99-DBDE-4DA2-B9CE-0FCD5E354CF9}" srcOrd="0" destOrd="0" presId="urn:microsoft.com/office/officeart/2008/layout/LinedList"/>
    <dgm:cxn modelId="{F39577E7-1D81-4E4D-8578-4C440FA07F37}" type="presParOf" srcId="{A93496C9-1F79-45AA-B354-C6D6F6C01832}" destId="{ADB1D276-DF5F-46D4-99A8-2B5899209A14}" srcOrd="1" destOrd="0" presId="urn:microsoft.com/office/officeart/2008/layout/LinedList"/>
    <dgm:cxn modelId="{903C8283-813A-4272-8F0E-AF2440F14F9D}" type="presParOf" srcId="{E06C2F6E-5F72-4106-AEDB-55148142AC17}" destId="{1BF3D670-65A7-48C8-9580-4A1B17D7B37E}" srcOrd="6" destOrd="0" presId="urn:microsoft.com/office/officeart/2008/layout/LinedList"/>
    <dgm:cxn modelId="{DC126725-4DCB-4C1D-B397-75A26C7A120E}" type="presParOf" srcId="{E06C2F6E-5F72-4106-AEDB-55148142AC17}" destId="{C29410B5-43FD-4D37-81A6-2CE9B1F68F77}" srcOrd="7" destOrd="0" presId="urn:microsoft.com/office/officeart/2008/layout/LinedList"/>
    <dgm:cxn modelId="{88029A39-F2B9-49E9-96C3-8A7230E79337}" type="presParOf" srcId="{C29410B5-43FD-4D37-81A6-2CE9B1F68F77}" destId="{601B16D2-05E3-4D44-9649-25A39284FF82}" srcOrd="0" destOrd="0" presId="urn:microsoft.com/office/officeart/2008/layout/LinedList"/>
    <dgm:cxn modelId="{6900BE7C-820B-4D48-9D4A-FD31C24CBDAD}" type="presParOf" srcId="{C29410B5-43FD-4D37-81A6-2CE9B1F68F77}" destId="{A4F0BB61-106C-4110-B2AE-2A7F2CCD6247}" srcOrd="1" destOrd="0" presId="urn:microsoft.com/office/officeart/2008/layout/LinedList"/>
    <dgm:cxn modelId="{19B9C42E-32A0-4436-B83D-13930603C7D7}" type="presParOf" srcId="{E06C2F6E-5F72-4106-AEDB-55148142AC17}" destId="{88249290-29EB-4967-93A0-FD307F668416}" srcOrd="8" destOrd="0" presId="urn:microsoft.com/office/officeart/2008/layout/LinedList"/>
    <dgm:cxn modelId="{B87A3BA1-B231-415D-BD57-9461936C43AA}" type="presParOf" srcId="{E06C2F6E-5F72-4106-AEDB-55148142AC17}" destId="{4BCFB2F3-57E0-4B2C-A56E-F74E38ADF92C}" srcOrd="9" destOrd="0" presId="urn:microsoft.com/office/officeart/2008/layout/LinedList"/>
    <dgm:cxn modelId="{66A1EBBA-8AE6-4841-B3B0-A6D389DBE784}" type="presParOf" srcId="{4BCFB2F3-57E0-4B2C-A56E-F74E38ADF92C}" destId="{64E958D1-D178-43A7-B831-F5FB7F66047B}" srcOrd="0" destOrd="0" presId="urn:microsoft.com/office/officeart/2008/layout/LinedList"/>
    <dgm:cxn modelId="{6191B3F9-CA4E-47C4-8277-612DBD9C3375}" type="presParOf" srcId="{4BCFB2F3-57E0-4B2C-A56E-F74E38ADF92C}" destId="{5FD32C87-7137-49BF-938B-1F7AF9F766AE}" srcOrd="1" destOrd="0" presId="urn:microsoft.com/office/officeart/2008/layout/LinedList"/>
    <dgm:cxn modelId="{B7B2C7F2-B0D6-44F3-AC39-66A391557E46}" type="presParOf" srcId="{E06C2F6E-5F72-4106-AEDB-55148142AC17}" destId="{93933BB7-DCE1-4C94-B55B-6A373E0D7359}" srcOrd="10" destOrd="0" presId="urn:microsoft.com/office/officeart/2008/layout/LinedList"/>
    <dgm:cxn modelId="{D9A762A8-D56F-40F7-82E2-FFA5A6058539}" type="presParOf" srcId="{E06C2F6E-5F72-4106-AEDB-55148142AC17}" destId="{7589BBFF-FECD-4AF9-BF31-BF02F4BFD8AD}" srcOrd="11" destOrd="0" presId="urn:microsoft.com/office/officeart/2008/layout/LinedList"/>
    <dgm:cxn modelId="{5BF8C43F-BA4E-4011-8E67-3A3CF0998E38}" type="presParOf" srcId="{7589BBFF-FECD-4AF9-BF31-BF02F4BFD8AD}" destId="{A98FB02E-4120-4262-A9BB-D0C89F2CD398}" srcOrd="0" destOrd="0" presId="urn:microsoft.com/office/officeart/2008/layout/LinedList"/>
    <dgm:cxn modelId="{ED233E41-82D8-4D7F-B500-A0A82973BB27}" type="presParOf" srcId="{7589BBFF-FECD-4AF9-BF31-BF02F4BFD8AD}" destId="{816F9508-B63A-498D-A9E0-4D0343460A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CB159-BE2B-492A-9182-9E72537AE049}">
      <dsp:nvSpPr>
        <dsp:cNvPr id="0" name=""/>
        <dsp:cNvSpPr/>
      </dsp:nvSpPr>
      <dsp:spPr>
        <a:xfrm>
          <a:off x="0" y="1397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E3A6-E784-42E0-A9EC-91D30039543E}">
      <dsp:nvSpPr>
        <dsp:cNvPr id="0" name=""/>
        <dsp:cNvSpPr/>
      </dsp:nvSpPr>
      <dsp:spPr>
        <a:xfrm>
          <a:off x="0" y="1397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Name: Evandro Osses.</a:t>
          </a:r>
          <a:endParaRPr lang="en-US" sz="2100" kern="1200"/>
        </a:p>
      </dsp:txBody>
      <dsp:txXfrm>
        <a:off x="0" y="1397"/>
        <a:ext cx="6573078" cy="476587"/>
      </dsp:txXfrm>
    </dsp:sp>
    <dsp:sp modelId="{BABDB6BC-E44B-429E-8007-9E46015803D3}">
      <dsp:nvSpPr>
        <dsp:cNvPr id="0" name=""/>
        <dsp:cNvSpPr/>
      </dsp:nvSpPr>
      <dsp:spPr>
        <a:xfrm>
          <a:off x="0" y="477985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F209-104B-43DB-9CD0-A4DB9E39AF61}">
      <dsp:nvSpPr>
        <dsp:cNvPr id="0" name=""/>
        <dsp:cNvSpPr/>
      </dsp:nvSpPr>
      <dsp:spPr>
        <a:xfrm>
          <a:off x="0" y="477985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Age: 24</a:t>
          </a:r>
          <a:endParaRPr lang="en-US" sz="2100" kern="1200"/>
        </a:p>
      </dsp:txBody>
      <dsp:txXfrm>
        <a:off x="0" y="477985"/>
        <a:ext cx="6573078" cy="476587"/>
      </dsp:txXfrm>
    </dsp:sp>
    <dsp:sp modelId="{98E5A1DE-3314-497E-AE70-1EA80C842A04}">
      <dsp:nvSpPr>
        <dsp:cNvPr id="0" name=""/>
        <dsp:cNvSpPr/>
      </dsp:nvSpPr>
      <dsp:spPr>
        <a:xfrm>
          <a:off x="0" y="954573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1EE99-DBDE-4DA2-B9CE-0FCD5E354CF9}">
      <dsp:nvSpPr>
        <dsp:cNvPr id="0" name=""/>
        <dsp:cNvSpPr/>
      </dsp:nvSpPr>
      <dsp:spPr>
        <a:xfrm>
          <a:off x="0" y="954573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City: Bauru.</a:t>
          </a:r>
          <a:endParaRPr lang="en-US" sz="2100" kern="1200"/>
        </a:p>
      </dsp:txBody>
      <dsp:txXfrm>
        <a:off x="0" y="954573"/>
        <a:ext cx="6573078" cy="476587"/>
      </dsp:txXfrm>
    </dsp:sp>
    <dsp:sp modelId="{1BF3D670-65A7-48C8-9580-4A1B17D7B37E}">
      <dsp:nvSpPr>
        <dsp:cNvPr id="0" name=""/>
        <dsp:cNvSpPr/>
      </dsp:nvSpPr>
      <dsp:spPr>
        <a:xfrm>
          <a:off x="0" y="1431160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B16D2-05E3-4D44-9649-25A39284FF82}">
      <dsp:nvSpPr>
        <dsp:cNvPr id="0" name=""/>
        <dsp:cNvSpPr/>
      </dsp:nvSpPr>
      <dsp:spPr>
        <a:xfrm>
          <a:off x="0" y="1431160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I Work Grupo Facimus. Analyst Network &amp; Security.</a:t>
          </a:r>
          <a:endParaRPr lang="en-US" sz="2100" kern="1200"/>
        </a:p>
      </dsp:txBody>
      <dsp:txXfrm>
        <a:off x="0" y="1431160"/>
        <a:ext cx="6573078" cy="476587"/>
      </dsp:txXfrm>
    </dsp:sp>
    <dsp:sp modelId="{88249290-29EB-4967-93A0-FD307F668416}">
      <dsp:nvSpPr>
        <dsp:cNvPr id="0" name=""/>
        <dsp:cNvSpPr/>
      </dsp:nvSpPr>
      <dsp:spPr>
        <a:xfrm>
          <a:off x="0" y="1907748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958D1-D178-43A7-B831-F5FB7F66047B}">
      <dsp:nvSpPr>
        <dsp:cNvPr id="0" name=""/>
        <dsp:cNvSpPr/>
      </dsp:nvSpPr>
      <dsp:spPr>
        <a:xfrm>
          <a:off x="0" y="1907748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I </a:t>
          </a:r>
          <a:r>
            <a:rPr lang="pt-BR" sz="2100" kern="1200" dirty="0" err="1"/>
            <a:t>love</a:t>
          </a:r>
          <a:r>
            <a:rPr lang="pt-BR" sz="2100" kern="1200" dirty="0"/>
            <a:t> </a:t>
          </a:r>
          <a:r>
            <a:rPr lang="pt-BR" sz="2100" kern="1200" dirty="0" err="1"/>
            <a:t>Information</a:t>
          </a:r>
          <a:r>
            <a:rPr lang="pt-BR" sz="2100" kern="1200" dirty="0"/>
            <a:t> Security</a:t>
          </a:r>
          <a:endParaRPr lang="en-US" sz="2100" kern="1200" dirty="0"/>
        </a:p>
      </dsp:txBody>
      <dsp:txXfrm>
        <a:off x="0" y="1907748"/>
        <a:ext cx="6573078" cy="476587"/>
      </dsp:txXfrm>
    </dsp:sp>
    <dsp:sp modelId="{93933BB7-DCE1-4C94-B55B-6A373E0D7359}">
      <dsp:nvSpPr>
        <dsp:cNvPr id="0" name=""/>
        <dsp:cNvSpPr/>
      </dsp:nvSpPr>
      <dsp:spPr>
        <a:xfrm>
          <a:off x="0" y="2384336"/>
          <a:ext cx="65730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B02E-4120-4262-A9BB-D0C89F2CD398}">
      <dsp:nvSpPr>
        <dsp:cNvPr id="0" name=""/>
        <dsp:cNvSpPr/>
      </dsp:nvSpPr>
      <dsp:spPr>
        <a:xfrm>
          <a:off x="0" y="2384336"/>
          <a:ext cx="6573078" cy="476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My</a:t>
          </a:r>
          <a:r>
            <a:rPr lang="pt-BR" sz="2100" kern="1200" dirty="0"/>
            <a:t> hobbies </a:t>
          </a:r>
          <a:r>
            <a:rPr lang="pt-BR" sz="2100" kern="1200" dirty="0" err="1"/>
            <a:t>favority</a:t>
          </a:r>
          <a:r>
            <a:rPr lang="pt-BR" sz="2100" kern="1200" dirty="0"/>
            <a:t> are </a:t>
          </a:r>
          <a:r>
            <a:rPr lang="pt-BR" sz="2100" kern="1200" dirty="0" err="1"/>
            <a:t>Astronomy</a:t>
          </a:r>
          <a:r>
            <a:rPr lang="pt-BR" sz="2100" kern="1200" dirty="0"/>
            <a:t>, </a:t>
          </a:r>
          <a:r>
            <a:rPr lang="pt-BR" sz="2100" kern="1200" dirty="0" err="1"/>
            <a:t>technology</a:t>
          </a:r>
          <a:r>
            <a:rPr lang="pt-BR" sz="2100" kern="1200" dirty="0"/>
            <a:t> </a:t>
          </a:r>
          <a:r>
            <a:rPr lang="pt-BR" sz="2100" kern="1200" dirty="0" err="1"/>
            <a:t>and</a:t>
          </a:r>
          <a:r>
            <a:rPr lang="pt-BR" sz="2100" kern="1200" dirty="0"/>
            <a:t> books.</a:t>
          </a:r>
          <a:endParaRPr lang="en-US" sz="2100" kern="1200" dirty="0"/>
        </a:p>
      </dsp:txBody>
      <dsp:txXfrm>
        <a:off x="0" y="2384336"/>
        <a:ext cx="6573078" cy="4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00AAC-B1C5-44AD-842E-9354E3822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A9B54-F530-4FCC-A731-1FF32019A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7869AE-CB36-4C1A-81A9-1613FA82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9FB363-FED4-455B-B822-06031681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454726-1C9D-4C1F-BE49-584820CB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3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D3761-CB89-44C5-9C51-7CEB11F5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AD65B5-D0C9-4D00-9DD9-28802E063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358FF6-7A01-4D90-B719-AE3FDEB4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06EB8E-9BA7-4E0E-BDAF-27CF821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0799E6-49E4-4C11-977B-BD65780A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D10191-E681-49B8-886D-6CCBCACF2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2FAA2A8-2F74-4D35-B755-8C8075E7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3D8880-B9EE-48EF-8401-8588B78B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D02CE0-11E6-49D3-BAEE-4DFDEBF1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D88103-41EE-4CFD-AC86-B719B8FC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96A04-E9FF-4808-8DDC-281D97B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488AA-8E89-4CDE-BEDF-8753CC70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6F2A47-E0AE-4D81-A78B-8BBE1C9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074298-6BF0-4D8D-AAD5-8C4D3EDF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CCF388-6D83-4427-872F-03DB644B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0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7AF27-92E9-4CF5-AAE8-69517672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AACBC3-4AB6-47BC-B4E8-41AB971D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9980BB-B047-4FC3-ABDE-6520B5F4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8E2180-9E9F-4F37-BB33-EE939DC6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8ECF34-4178-44BC-B06C-247DBAE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8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4549F-8A46-4F47-970C-A66B0650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AF572F-5746-434F-9557-D67327B06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CE09E9-338F-4B16-8412-F5CB9042B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E5F1AFD-B491-4079-8920-D7CAEE86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D0698C-3A66-4232-A226-3EDFB5F5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F41334-B715-41B8-973F-8F54F9B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E4EB9-DE05-43BC-8716-49D9D2B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6F7BC9-0D71-4291-8689-AB124C8E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A1BE2A4-E329-4336-8FE8-309CA6AE7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C2A0AB-BDB3-49B8-8A8A-A9C360498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293B78D-1325-4166-9B86-9BE1BE31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26A0F91-43DC-4F37-922C-EFBE751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DE2239-2EAA-4E50-97BE-F2CE87A1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663539B-217C-4923-9399-43826BB0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8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A6EF2-3560-42DC-91DE-C84F1719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F0A581-1C5F-439F-85E5-6909FDD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FB4077-98E4-4BFC-90E7-C6F83324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D4DA92-EF05-4075-B674-681A0B41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FB30C5-7938-4161-8D10-40D486F8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4216358-3ACB-4602-B4A7-078A9AB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8814AE-D1B6-41C1-B804-9598F9A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04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BEE8-6FA1-4156-8C31-1A1FCAD0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8D826D-8F09-4B95-89B5-D55B19A7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F37F62-1D16-4692-8C20-6D5302BB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9CA6E5-FEC7-4AB7-89DF-4C0786D4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1243A0-E6B7-4123-9EA6-9CB0591F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D25D71-B6CA-497E-9049-E705DA62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D978-6EB2-46F4-ABAE-93EC362F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3165A4C-362C-4C21-92EB-B1B399B4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BE17E47-B521-4393-ADE0-BA145D39D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2E10C5-AE8F-4838-8E3C-F7AAD6DD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02D409-EA10-4B88-AAAE-4C1CE77F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FE5690-7794-4C5C-A91B-E43F8544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5793247-8581-41E3-85B0-772A7D36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AB4702-344D-4382-8386-3665663F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DBFDAD-B03D-4AFD-B3B0-DF933D8E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35B2-6F3E-4E57-9F3C-6CDF17B27E37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30818D-97D8-41CD-8384-135214549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B0F955-B73B-47FD-8246-0A6D0328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3D6-7F7E-44F3-98E3-C935D7C80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8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94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B47A9E6D-02BF-4EB0-A521-5C347542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914525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0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605" y="371721"/>
            <a:ext cx="7376790" cy="32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7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2C31B0-B440-4EC0-8FE3-7078E648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50" y="306775"/>
            <a:ext cx="6487099" cy="56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m texto, ecrã, eletrónica, captura de ecrã&#10;&#10;Descrição gerada automaticamente">
            <a:extLst>
              <a:ext uri="{FF2B5EF4-FFF2-40B4-BE49-F238E27FC236}">
                <a16:creationId xmlns:a16="http://schemas.microsoft.com/office/drawing/2014/main" id="{E83FB182-1D07-4E22-84AF-BBA583FD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13" y="-11814"/>
            <a:ext cx="6429762" cy="68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Hand-On !!</a:t>
            </a:r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605" y="371721"/>
            <a:ext cx="7376790" cy="32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3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C12E3F-E0BA-415B-B08A-CA0C205749F0}"/>
              </a:ext>
            </a:extLst>
          </p:cNvPr>
          <p:cNvSpPr txBox="1"/>
          <p:nvPr/>
        </p:nvSpPr>
        <p:spPr>
          <a:xfrm>
            <a:off x="1638300" y="1106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https://t.me/terraformbr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E1A176-18CE-4EBF-97D2-71E5E8151B8C}"/>
              </a:ext>
            </a:extLst>
          </p:cNvPr>
          <p:cNvSpPr txBox="1"/>
          <p:nvPr/>
        </p:nvSpPr>
        <p:spPr>
          <a:xfrm>
            <a:off x="1638300" y="21162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https://www.terraform.io/docs/index.html</a:t>
            </a:r>
          </a:p>
        </p:txBody>
      </p:sp>
      <p:pic>
        <p:nvPicPr>
          <p:cNvPr id="6" name="Picture 2" descr="Terraform - Infraestrutura como código (IoC) | Medium">
            <a:extLst>
              <a:ext uri="{FF2B5EF4-FFF2-40B4-BE49-F238E27FC236}">
                <a16:creationId xmlns:a16="http://schemas.microsoft.com/office/drawing/2014/main" id="{3523F0FE-AF48-49A9-A9DE-036A0541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079D09-57A2-4203-BA17-49710314E9ED}"/>
              </a:ext>
            </a:extLst>
          </p:cNvPr>
          <p:cNvSpPr txBox="1"/>
          <p:nvPr/>
        </p:nvSpPr>
        <p:spPr>
          <a:xfrm>
            <a:off x="1638300" y="2649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https://github.com/hashicorp/terraform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B8F81F-70B7-4F9C-BCD3-8818E1133D8B}"/>
              </a:ext>
            </a:extLst>
          </p:cNvPr>
          <p:cNvSpPr txBox="1"/>
          <p:nvPr/>
        </p:nvSpPr>
        <p:spPr>
          <a:xfrm>
            <a:off x="1638300" y="1574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https://t.me/TerraformSupport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037E22-753F-4435-BDA2-315C1C7F4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5" y="2649673"/>
            <a:ext cx="711203" cy="4000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13ED493-DD9C-4E1C-B7AF-32F0360CB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61" y="1089989"/>
            <a:ext cx="400052" cy="40005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043C150-DB85-452D-A212-8E0073915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61" y="1574746"/>
            <a:ext cx="400052" cy="4000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572ACAC-2D00-4D20-B7B7-E04F7304F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6" y="2059503"/>
            <a:ext cx="492757" cy="4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7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34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159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3341238" y="3980237"/>
            <a:ext cx="5495069" cy="72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2692"/>
          <a:stretch/>
        </p:blipFill>
        <p:spPr bwMode="auto">
          <a:xfrm>
            <a:off x="3258942" y="1175191"/>
            <a:ext cx="5648782" cy="26389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5691088" y="3307744"/>
            <a:ext cx="6900709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attention!!</a:t>
            </a: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941" y="2275214"/>
            <a:ext cx="3440610" cy="14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605" y="371721"/>
            <a:ext cx="7376790" cy="32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3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4D6F27-C5DD-436B-A250-BA0C3C583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59" y="1151014"/>
            <a:ext cx="3937866" cy="1573641"/>
          </a:xfrm>
          <a:prstGeom prst="rect">
            <a:avLst/>
          </a:prstGeom>
        </p:spPr>
      </p:pic>
      <p:graphicFrame>
        <p:nvGraphicFramePr>
          <p:cNvPr id="1029" name="CaixaDeTexto 1">
            <a:extLst>
              <a:ext uri="{FF2B5EF4-FFF2-40B4-BE49-F238E27FC236}">
                <a16:creationId xmlns:a16="http://schemas.microsoft.com/office/drawing/2014/main" id="{7A4B2A48-2F24-4303-86CE-B311DBA8D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153865"/>
              </p:ext>
            </p:extLst>
          </p:nvPr>
        </p:nvGraphicFramePr>
        <p:xfrm>
          <a:off x="596348" y="622853"/>
          <a:ext cx="6573078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74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IaC (Infrastructure as Code)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605" y="371721"/>
            <a:ext cx="7376790" cy="32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0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CEB614-9BED-4FFA-98FD-196A6056E56A}"/>
              </a:ext>
            </a:extLst>
          </p:cNvPr>
          <p:cNvSpPr txBox="1"/>
          <p:nvPr/>
        </p:nvSpPr>
        <p:spPr>
          <a:xfrm>
            <a:off x="1216404" y="771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FA08F3-5BF3-4AAB-A922-2C9F732A03C7}"/>
              </a:ext>
            </a:extLst>
          </p:cNvPr>
          <p:cNvSpPr txBox="1"/>
          <p:nvPr/>
        </p:nvSpPr>
        <p:spPr>
          <a:xfrm>
            <a:off x="1283516" y="1208015"/>
            <a:ext cx="1090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Manage na IT Infraestructure using configuration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</a:t>
            </a:r>
            <a:r>
              <a:rPr lang="pt-PT" b="0" dirty="0" err="1">
                <a:effectLst/>
              </a:rPr>
              <a:t>liminating</a:t>
            </a:r>
            <a:r>
              <a:rPr lang="pt-PT" b="0" dirty="0">
                <a:effectLst/>
              </a:rPr>
              <a:t> </a:t>
            </a:r>
            <a:r>
              <a:rPr lang="pt-PT" b="0" dirty="0" err="1">
                <a:effectLst/>
              </a:rPr>
              <a:t>the</a:t>
            </a:r>
            <a:r>
              <a:rPr lang="pt-PT" b="0" dirty="0">
                <a:effectLst/>
              </a:rPr>
              <a:t> </a:t>
            </a:r>
            <a:r>
              <a:rPr lang="pt-PT" b="0" dirty="0" err="1">
                <a:effectLst/>
              </a:rPr>
              <a:t>need</a:t>
            </a:r>
            <a:r>
              <a:rPr lang="pt-PT" b="0" dirty="0">
                <a:effectLst/>
              </a:rPr>
              <a:t> for </a:t>
            </a:r>
            <a:r>
              <a:rPr lang="pt-PT" b="0" dirty="0" err="1">
                <a:effectLst/>
              </a:rPr>
              <a:t>developers</a:t>
            </a:r>
            <a:r>
              <a:rPr lang="pt-PT" b="0" dirty="0">
                <a:effectLst/>
              </a:rPr>
              <a:t> to </a:t>
            </a:r>
            <a:r>
              <a:rPr lang="pt-PT" b="0" dirty="0" err="1">
                <a:effectLst/>
              </a:rPr>
              <a:t>manually</a:t>
            </a:r>
            <a:r>
              <a:rPr lang="pt-PT" b="0" dirty="0">
                <a:effectLst/>
              </a:rPr>
              <a:t> </a:t>
            </a:r>
            <a:r>
              <a:rPr lang="pt-PT" b="0" dirty="0" err="1">
                <a:effectLst/>
              </a:rPr>
              <a:t>provision</a:t>
            </a:r>
            <a:r>
              <a:rPr lang="pt-PT" b="0" dirty="0">
                <a:effectLst/>
              </a:rPr>
              <a:t> </a:t>
            </a:r>
            <a:r>
              <a:rPr lang="pt-PT" b="0" dirty="0" err="1">
                <a:effectLst/>
              </a:rPr>
              <a:t>and</a:t>
            </a:r>
            <a:r>
              <a:rPr lang="pt-PT" b="0" dirty="0">
                <a:effectLst/>
              </a:rPr>
              <a:t> </a:t>
            </a:r>
            <a:r>
              <a:rPr lang="pt-PT" b="0" dirty="0" err="1">
                <a:effectLst/>
              </a:rPr>
              <a:t>manage</a:t>
            </a:r>
            <a:r>
              <a:rPr lang="pt-PT" b="0" dirty="0">
                <a:effectLst/>
              </a:rPr>
              <a:t> servers.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073342-6951-4AC1-898A-E298A7711CA8}"/>
              </a:ext>
            </a:extLst>
          </p:cNvPr>
          <p:cNvSpPr txBox="1"/>
          <p:nvPr/>
        </p:nvSpPr>
        <p:spPr>
          <a:xfrm>
            <a:off x="1283516" y="20636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Benefits: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5C7CA-09C2-41A7-A96F-57D6A9BF5401}"/>
              </a:ext>
            </a:extLst>
          </p:cNvPr>
          <p:cNvSpPr txBox="1"/>
          <p:nvPr/>
        </p:nvSpPr>
        <p:spPr>
          <a:xfrm>
            <a:off x="1751378" y="2074119"/>
            <a:ext cx="435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Fast and efficient development.</a:t>
            </a:r>
          </a:p>
          <a:p>
            <a:pPr lvl="2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E7A3C9-0E0B-4146-8A27-350A7904EE87}"/>
              </a:ext>
            </a:extLst>
          </p:cNvPr>
          <p:cNvSpPr txBox="1"/>
          <p:nvPr/>
        </p:nvSpPr>
        <p:spPr>
          <a:xfrm>
            <a:off x="1751378" y="2720450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Consistency.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EFE4D8-4EE2-4773-A8DF-0D421B6CB589}"/>
              </a:ext>
            </a:extLst>
          </p:cNvPr>
          <p:cNvSpPr txBox="1"/>
          <p:nvPr/>
        </p:nvSpPr>
        <p:spPr>
          <a:xfrm>
            <a:off x="1751378" y="3015875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Low Cost.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CCC71F-4098-45DC-800F-856C25B70C5A}"/>
              </a:ext>
            </a:extLst>
          </p:cNvPr>
          <p:cNvSpPr txBox="1"/>
          <p:nvPr/>
        </p:nvSpPr>
        <p:spPr>
          <a:xfrm>
            <a:off x="1751378" y="2137598"/>
            <a:ext cx="29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Production time.</a:t>
            </a:r>
          </a:p>
        </p:txBody>
      </p:sp>
    </p:spTree>
    <p:extLst>
      <p:ext uri="{BB962C8B-B14F-4D97-AF65-F5344CB8AC3E}">
        <p14:creationId xmlns:p14="http://schemas.microsoft.com/office/powerpoint/2010/main" val="27352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813DB8-3963-4442-A92A-23AA2AA32C93}"/>
              </a:ext>
            </a:extLst>
          </p:cNvPr>
          <p:cNvSpPr txBox="1"/>
          <p:nvPr/>
        </p:nvSpPr>
        <p:spPr>
          <a:xfrm>
            <a:off x="755904" y="4494130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Terraform??</a:t>
            </a:r>
          </a:p>
        </p:txBody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7605" y="371721"/>
            <a:ext cx="7376790" cy="320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7093CB9-79B2-44CA-A4FB-BBD6F5A540DC}"/>
              </a:ext>
            </a:extLst>
          </p:cNvPr>
          <p:cNvSpPr txBox="1"/>
          <p:nvPr/>
        </p:nvSpPr>
        <p:spPr>
          <a:xfrm>
            <a:off x="742385" y="999099"/>
            <a:ext cx="118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Version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D15C08-4C91-4F5B-9BF0-2258448DE195}"/>
              </a:ext>
            </a:extLst>
          </p:cNvPr>
          <p:cNvSpPr txBox="1"/>
          <p:nvPr/>
        </p:nvSpPr>
        <p:spPr>
          <a:xfrm>
            <a:off x="742385" y="1867689"/>
            <a:ext cx="350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Programming Language: </a:t>
            </a:r>
            <a:r>
              <a:rPr lang="pt-BR" b="1" dirty="0"/>
              <a:t>Golang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360F3-6EA1-4E10-B353-6EE40B23E976}"/>
              </a:ext>
            </a:extLst>
          </p:cNvPr>
          <p:cNvSpPr txBox="1"/>
          <p:nvPr/>
        </p:nvSpPr>
        <p:spPr>
          <a:xfrm>
            <a:off x="742385" y="2221172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Opensource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5F8759-A66D-40EB-986B-9E25CEA34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5954"/>
            <a:ext cx="4637401" cy="27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m texto, ClipArt, gráficos de vetor&#10;&#10;Descrição gerada automaticamente">
            <a:extLst>
              <a:ext uri="{FF2B5EF4-FFF2-40B4-BE49-F238E27FC236}">
                <a16:creationId xmlns:a16="http://schemas.microsoft.com/office/drawing/2014/main" id="{9CD47925-CBB6-46CF-B225-B4C06F674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33"/>
            <a:ext cx="4197713" cy="22037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CCC450-3F6C-4126-B825-F469A5FA3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85" y="277871"/>
            <a:ext cx="3625623" cy="1895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4B116F-527C-48DF-B8F2-4289305F1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2" y="3842722"/>
            <a:ext cx="4187499" cy="15703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8920AA-D18A-473D-805E-2B9019506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28" y="3345578"/>
            <a:ext cx="5013389" cy="24221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BC87A-518F-4D40-922B-58F0AD939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91" y="853575"/>
            <a:ext cx="3090564" cy="30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raform - Infraestrutura como código (IoC) | Medium">
            <a:extLst>
              <a:ext uri="{FF2B5EF4-FFF2-40B4-BE49-F238E27FC236}">
                <a16:creationId xmlns:a16="http://schemas.microsoft.com/office/drawing/2014/main" id="{F2E77DE3-44FF-4908-A301-579279D6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6423"/>
            <a:ext cx="2584174" cy="11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6C73B77-62D6-434A-BA58-C22A15C99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230973"/>
            <a:ext cx="10092267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141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Evandro Felipe Osses - Grupo Facimus</dc:creator>
  <cp:lastModifiedBy>Evandro Osses</cp:lastModifiedBy>
  <cp:revision>10</cp:revision>
  <dcterms:created xsi:type="dcterms:W3CDTF">2021-04-05T22:39:52Z</dcterms:created>
  <dcterms:modified xsi:type="dcterms:W3CDTF">2021-04-23T23:33:28Z</dcterms:modified>
</cp:coreProperties>
</file>