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2" y="-8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9C5B-16B4-EB40-AF61-676C485F9F96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C832-89D6-D049-B0F7-45A3CB5D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4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9C5B-16B4-EB40-AF61-676C485F9F96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C832-89D6-D049-B0F7-45A3CB5D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0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9C5B-16B4-EB40-AF61-676C485F9F96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C832-89D6-D049-B0F7-45A3CB5D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9C5B-16B4-EB40-AF61-676C485F9F96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C832-89D6-D049-B0F7-45A3CB5D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2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9C5B-16B4-EB40-AF61-676C485F9F96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C832-89D6-D049-B0F7-45A3CB5D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0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9C5B-16B4-EB40-AF61-676C485F9F96}" type="datetimeFigureOut">
              <a:rPr lang="en-US" smtClean="0"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C832-89D6-D049-B0F7-45A3CB5D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6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9C5B-16B4-EB40-AF61-676C485F9F96}" type="datetimeFigureOut">
              <a:rPr lang="en-US" smtClean="0"/>
              <a:t>5/5/15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C832-89D6-D049-B0F7-45A3CB5D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5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9C5B-16B4-EB40-AF61-676C485F9F96}" type="datetimeFigureOut">
              <a:rPr lang="en-US" smtClean="0"/>
              <a:t>5/5/15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C832-89D6-D049-B0F7-45A3CB5D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5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9C5B-16B4-EB40-AF61-676C485F9F96}" type="datetimeFigureOut">
              <a:rPr lang="en-US" smtClean="0"/>
              <a:t>5/5/15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C832-89D6-D049-B0F7-45A3CB5D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9C5B-16B4-EB40-AF61-676C485F9F96}" type="datetimeFigureOut">
              <a:rPr lang="en-US" smtClean="0"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C832-89D6-D049-B0F7-45A3CB5D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2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9C5B-16B4-EB40-AF61-676C485F9F96}" type="datetimeFigureOut">
              <a:rPr lang="en-US" smtClean="0"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C832-89D6-D049-B0F7-45A3CB5D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3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39C5B-16B4-EB40-AF61-676C485F9F96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8C832-89D6-D049-B0F7-45A3CB5D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2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Assessing Clustering Pipelines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8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8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Heatmaps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64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60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92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08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55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56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6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13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&amp;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8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5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Question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Methodological </a:t>
            </a:r>
            <a:r>
              <a:rPr lang="en-US" dirty="0" err="1" smtClean="0"/>
              <a:t>Overivew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6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56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5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</Words>
  <Application>Microsoft Macintosh PowerPoint</Application>
  <PresentationFormat>On-screen Show (4:3)</PresentationFormat>
  <Paragraphs>16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Assessing Clustering Pipelines</vt:lpstr>
      <vt:lpstr>Overview</vt:lpstr>
      <vt:lpstr>Background</vt:lpstr>
      <vt:lpstr>Background &amp; Motivation</vt:lpstr>
      <vt:lpstr>State of the Art</vt:lpstr>
      <vt:lpstr>Experimental Question</vt:lpstr>
      <vt:lpstr>Methodological Overivew</vt:lpstr>
      <vt:lpstr>Preprocessing</vt:lpstr>
      <vt:lpstr>Clustering</vt:lpstr>
      <vt:lpstr>Results</vt:lpstr>
      <vt:lpstr>Heatmaps</vt:lpstr>
      <vt:lpstr>PCA</vt:lpstr>
      <vt:lpstr>Discussion</vt:lpstr>
      <vt:lpstr>Challenges</vt:lpstr>
      <vt:lpstr>Future Work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Clustering Pipelines</dc:title>
  <dc:creator>Erkin Otles</dc:creator>
  <cp:lastModifiedBy>Erkin Otles</cp:lastModifiedBy>
  <cp:revision>1</cp:revision>
  <dcterms:created xsi:type="dcterms:W3CDTF">2015-05-05T19:30:40Z</dcterms:created>
  <dcterms:modified xsi:type="dcterms:W3CDTF">2015-05-05T19:39:47Z</dcterms:modified>
</cp:coreProperties>
</file>