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2" r:id="rId2"/>
    <p:sldId id="358" r:id="rId3"/>
    <p:sldId id="359" r:id="rId4"/>
    <p:sldId id="360" r:id="rId5"/>
    <p:sldId id="361" r:id="rId6"/>
    <p:sldId id="28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0CF"/>
    <a:srgbClr val="004460"/>
    <a:srgbClr val="52BED2"/>
    <a:srgbClr val="3DFBAE"/>
    <a:srgbClr val="274351"/>
    <a:srgbClr val="546688"/>
    <a:srgbClr val="222A35"/>
    <a:srgbClr val="FFCB3C"/>
    <a:srgbClr val="FF7546"/>
    <a:srgbClr val="FFD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21"/>
    <p:restoredTop sz="93792" autoAdjust="0"/>
  </p:normalViewPr>
  <p:slideViewPr>
    <p:cSldViewPr snapToGrid="0" snapToObjects="1">
      <p:cViewPr varScale="1">
        <p:scale>
          <a:sx n="72" d="100"/>
          <a:sy n="72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3DAD-598B-42F4-8483-B1D20519C256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9E0CF-6191-4638-8D5B-AAE2BAE2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E0CF-6191-4638-8D5B-AAE2BAE2191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1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E0CF-6191-4638-8D5B-AAE2BAE219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E0CF-6191-4638-8D5B-AAE2BAE219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9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E0CF-6191-4638-8D5B-AAE2BAE219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6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4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5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5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941B-131B-A24F-8E28-61D981DEEB7E}" type="datetimeFigureOut">
              <a:rPr lang="pt-BR" smtClean="0"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C26D-F8A7-1248-B011-2B57592F5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41684" y="4467871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ajdhani" charset="0"/>
                <a:ea typeface="Rajdhani" charset="0"/>
                <a:cs typeface="Rajdhani" charset="0"/>
              </a:rPr>
              <a:t>transformando </a:t>
            </a:r>
          </a:p>
          <a:p>
            <a:r>
              <a:rPr lang="pt-BR" sz="3600" b="1" dirty="0">
                <a:solidFill>
                  <a:schemeClr val="bg1"/>
                </a:solidFill>
                <a:latin typeface="Rajdhani" charset="0"/>
                <a:ea typeface="Rajdhani" charset="0"/>
                <a:cs typeface="Rajdhani" charset="0"/>
              </a:rPr>
              <a:t>pessoas e </a:t>
            </a:r>
          </a:p>
          <a:p>
            <a:r>
              <a:rPr lang="pt-BR" sz="3600" b="1" dirty="0">
                <a:solidFill>
                  <a:schemeClr val="bg1"/>
                </a:solidFill>
                <a:latin typeface="Rajdhani" charset="0"/>
                <a:ea typeface="Rajdhani" charset="0"/>
                <a:cs typeface="Rajdhani" charset="0"/>
              </a:rPr>
              <a:t>organizações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" y="254000"/>
            <a:ext cx="4929841" cy="2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3E8180-A834-DF42-9CC4-0D5CA4F131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46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0B06A9-1676-F040-AD15-AC08D62127A3}"/>
              </a:ext>
            </a:extLst>
          </p:cNvPr>
          <p:cNvSpPr/>
          <p:nvPr/>
        </p:nvSpPr>
        <p:spPr>
          <a:xfrm>
            <a:off x="0" y="326197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Rajdhani Medium" charset="0"/>
                <a:ea typeface="Rajdhani Medium" charset="0"/>
                <a:cs typeface="Rajdhani Medium" charset="0"/>
              </a:rPr>
              <a:t>Curso Abril 2021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Rajdhani Medium" charset="0"/>
                <a:ea typeface="Rajdhani Medium" charset="0"/>
                <a:cs typeface="Rajdhani Medium" charset="0"/>
              </a:rPr>
              <a:t>Caso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CC3B59-40D6-6342-891F-CDA17506E5D3}"/>
              </a:ext>
            </a:extLst>
          </p:cNvPr>
          <p:cNvSpPr/>
          <p:nvPr/>
        </p:nvSpPr>
        <p:spPr>
          <a:xfrm>
            <a:off x="117893" y="576731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78B0CF"/>
                </a:solidFill>
                <a:latin typeface="Rajdhani Semibold" charset="0"/>
                <a:ea typeface="Rajdhani Semibold" charset="0"/>
                <a:cs typeface="Rajdhani Semibold" charset="0"/>
              </a:rPr>
              <a:t>VERSÃO 210411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8A91EE-4DE3-9E46-8EDF-5987DD5804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387" y="649785"/>
            <a:ext cx="4175440" cy="22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54062" y="-1849902"/>
            <a:ext cx="2883878" cy="2883878"/>
          </a:xfrm>
          <a:prstGeom prst="ellipse">
            <a:avLst/>
          </a:prstGeom>
          <a:solidFill>
            <a:srgbClr val="004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89835" y="1240966"/>
            <a:ext cx="10812329" cy="498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Sobre o cliente: </a:t>
            </a:r>
          </a:p>
          <a:p>
            <a:pPr marL="457200" lvl="2">
              <a:lnSpc>
                <a:spcPct val="150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Atacadista de materiais de escritório. Vende Material de Escritório, Móveis e Equipamentos de Tecnologia</a:t>
            </a: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4460"/>
              </a:solidFill>
              <a:latin typeface="Rajdhani" panose="02000000000000000000" pitchFamily="2" charset="77"/>
              <a:ea typeface="Open Sans Semibold" charset="0"/>
              <a:cs typeface="Rajdhani" panose="02000000000000000000" pitchFamily="2" charset="77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Problema: </a:t>
            </a:r>
          </a:p>
          <a:p>
            <a:pPr marL="457200" lvl="2">
              <a:lnSpc>
                <a:spcPct val="150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A margem de contribuição está muito inferior à planejada. Precisamos identificar a causa para definir um plano de ação. Hoje só têm relatório de acompanhamento de realizado x planejado para volume e faturamento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016383-90F4-48DD-8B81-CC5A3CE255EF}"/>
              </a:ext>
            </a:extLst>
          </p:cNvPr>
          <p:cNvSpPr txBox="1"/>
          <p:nvPr/>
        </p:nvSpPr>
        <p:spPr>
          <a:xfrm>
            <a:off x="1" y="1068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ajdhani Semibold" charset="0"/>
                <a:ea typeface="Rajdhani Semibold" charset="0"/>
                <a:cs typeface="Rajdhani Semibold" charset="0"/>
              </a:rPr>
              <a:t>Caso 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291" y="120891"/>
            <a:ext cx="522653" cy="2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54062" y="-1849902"/>
            <a:ext cx="2883878" cy="2883878"/>
          </a:xfrm>
          <a:prstGeom prst="ellipse">
            <a:avLst/>
          </a:prstGeom>
          <a:solidFill>
            <a:srgbClr val="004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0214" y="1236960"/>
            <a:ext cx="10812329" cy="467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pt-BR" sz="3000" b="1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Questões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Fazer plano do projeto:</a:t>
            </a:r>
          </a:p>
          <a:p>
            <a:pPr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Objetivo de negócio</a:t>
            </a:r>
          </a:p>
          <a:p>
            <a:pPr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O que será entregue</a:t>
            </a:r>
          </a:p>
          <a:p>
            <a:pPr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Plano de atividades com tempo planejado para cada uma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Apresentar desenho da solução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Acompanhar horas reais  X  plano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Apresentar entrega final do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016383-90F4-48DD-8B81-CC5A3CE255EF}"/>
              </a:ext>
            </a:extLst>
          </p:cNvPr>
          <p:cNvSpPr txBox="1"/>
          <p:nvPr/>
        </p:nvSpPr>
        <p:spPr>
          <a:xfrm>
            <a:off x="1" y="1068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ajdhani Semibold" charset="0"/>
                <a:ea typeface="Rajdhani Semibold" charset="0"/>
                <a:cs typeface="Rajdhani Semibold" charset="0"/>
              </a:rPr>
              <a:t>Caso 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291" y="120891"/>
            <a:ext cx="522653" cy="2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54062" y="-1849902"/>
            <a:ext cx="2883878" cy="2883878"/>
          </a:xfrm>
          <a:prstGeom prst="ellipse">
            <a:avLst/>
          </a:prstGeom>
          <a:solidFill>
            <a:srgbClr val="004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0214" y="1236960"/>
            <a:ext cx="10812329" cy="373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Monitoria: data/ horário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Discussões em grupo (6ª feira)</a:t>
            </a: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Utilizem o fórum do Google </a:t>
            </a:r>
            <a:r>
              <a:rPr lang="pt-BR" sz="3000" dirty="0" err="1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Classroom</a:t>
            </a:r>
            <a:r>
              <a:rPr lang="pt-BR" sz="3000" dirty="0">
                <a:solidFill>
                  <a:srgbClr val="004460"/>
                </a:solidFill>
                <a:latin typeface="Rajdhani" panose="02000000000000000000" pitchFamily="2" charset="77"/>
                <a:ea typeface="Open Sans Semibold" charset="0"/>
                <a:cs typeface="Rajdhani" panose="02000000000000000000" pitchFamily="2" charset="77"/>
              </a:rPr>
              <a:t> para tirar dúvidas. Consultem dúvidas postadas, responderemos apenas uma vez a cada questão. Questões repetidas não serão respondidas.</a:t>
            </a:r>
            <a:endParaRPr lang="pt-BR" sz="2400" dirty="0">
              <a:solidFill>
                <a:srgbClr val="004460"/>
              </a:solidFill>
              <a:latin typeface="Rajdhani" panose="02000000000000000000" pitchFamily="2" charset="77"/>
              <a:ea typeface="Open Sans Semibold" charset="0"/>
              <a:cs typeface="Rajdhani" panose="02000000000000000000" pitchFamily="2" charset="77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016383-90F4-48DD-8B81-CC5A3CE255EF}"/>
              </a:ext>
            </a:extLst>
          </p:cNvPr>
          <p:cNvSpPr txBox="1"/>
          <p:nvPr/>
        </p:nvSpPr>
        <p:spPr>
          <a:xfrm>
            <a:off x="1" y="1068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ajdhani Semibold" charset="0"/>
                <a:ea typeface="Rajdhani Semibold" charset="0"/>
                <a:cs typeface="Rajdhani Semibold" charset="0"/>
              </a:rPr>
              <a:t>Dúvidas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291" y="120891"/>
            <a:ext cx="522653" cy="2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pessoa, mulher, interior, parede&#10;&#10;&#10;&#10;Descrição gerada automaticamente">
            <a:extLst>
              <a:ext uri="{FF2B5EF4-FFF2-40B4-BE49-F238E27FC236}">
                <a16:creationId xmlns:a16="http://schemas.microsoft.com/office/drawing/2014/main" id="{FDC44714-5888-674A-866C-FD7AC027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71503" y="5565277"/>
            <a:ext cx="214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Rajdhani Semibold" charset="0"/>
                <a:ea typeface="Rajdhani Semibold" charset="0"/>
                <a:cs typeface="Rajdhani Semibold" charset="0"/>
              </a:rPr>
              <a:t>curso1500fh@1500fh.com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1503" y="4203842"/>
            <a:ext cx="283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Rajdhani" charset="0"/>
                <a:ea typeface="Rajdhani" charset="0"/>
                <a:cs typeface="Rajdhani" charset="0"/>
              </a:rPr>
              <a:t>Obrigado!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" y="267447"/>
            <a:ext cx="3127574" cy="16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10583</TotalTime>
  <Words>160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Rajdhani</vt:lpstr>
      <vt:lpstr>Rajdhani Medium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Anjos</dc:creator>
  <cp:lastModifiedBy>1500fh</cp:lastModifiedBy>
  <cp:revision>309</cp:revision>
  <cp:lastPrinted>2018-04-23T22:27:39Z</cp:lastPrinted>
  <dcterms:created xsi:type="dcterms:W3CDTF">2017-12-01T02:42:20Z</dcterms:created>
  <dcterms:modified xsi:type="dcterms:W3CDTF">2021-04-11T00:13:32Z</dcterms:modified>
</cp:coreProperties>
</file>