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A0B8-3626-4866-ADAA-2AA66E4F2E50}" type="datetimeFigureOut">
              <a:rPr lang="de-DE" smtClean="0"/>
              <a:t>04.02.2018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105E-D4A9-42F5-AAB7-FDF1CC03B2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05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A0B8-3626-4866-ADAA-2AA66E4F2E50}" type="datetimeFigureOut">
              <a:rPr lang="de-DE" smtClean="0"/>
              <a:t>04.02.2018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105E-D4A9-42F5-AAB7-FDF1CC03B2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60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A0B8-3626-4866-ADAA-2AA66E4F2E50}" type="datetimeFigureOut">
              <a:rPr lang="de-DE" smtClean="0"/>
              <a:t>04.02.2018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105E-D4A9-42F5-AAB7-FDF1CC03B2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35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A0B8-3626-4866-ADAA-2AA66E4F2E50}" type="datetimeFigureOut">
              <a:rPr lang="de-DE" smtClean="0"/>
              <a:t>04.02.2018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105E-D4A9-42F5-AAB7-FDF1CC03B2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70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A0B8-3626-4866-ADAA-2AA66E4F2E50}" type="datetimeFigureOut">
              <a:rPr lang="de-DE" smtClean="0"/>
              <a:t>04.02.2018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105E-D4A9-42F5-AAB7-FDF1CC03B2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757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A0B8-3626-4866-ADAA-2AA66E4F2E50}" type="datetimeFigureOut">
              <a:rPr lang="de-DE" smtClean="0"/>
              <a:t>04.02.2018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105E-D4A9-42F5-AAB7-FDF1CC03B2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026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A0B8-3626-4866-ADAA-2AA66E4F2E50}" type="datetimeFigureOut">
              <a:rPr lang="de-DE" smtClean="0"/>
              <a:t>04.02.2018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105E-D4A9-42F5-AAB7-FDF1CC03B2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10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A0B8-3626-4866-ADAA-2AA66E4F2E50}" type="datetimeFigureOut">
              <a:rPr lang="de-DE" smtClean="0"/>
              <a:t>04.02.2018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105E-D4A9-42F5-AAB7-FDF1CC03B2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10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A0B8-3626-4866-ADAA-2AA66E4F2E50}" type="datetimeFigureOut">
              <a:rPr lang="de-DE" smtClean="0"/>
              <a:t>04.02.2018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105E-D4A9-42F5-AAB7-FDF1CC03B2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45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A0B8-3626-4866-ADAA-2AA66E4F2E50}" type="datetimeFigureOut">
              <a:rPr lang="de-DE" smtClean="0"/>
              <a:t>04.02.2018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105E-D4A9-42F5-AAB7-FDF1CC03B2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29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A0B8-3626-4866-ADAA-2AA66E4F2E50}" type="datetimeFigureOut">
              <a:rPr lang="de-DE" smtClean="0"/>
              <a:t>04.02.2018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105E-D4A9-42F5-AAB7-FDF1CC03B2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27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4A0B8-3626-4866-ADAA-2AA66E4F2E50}" type="datetimeFigureOut">
              <a:rPr lang="de-DE" smtClean="0"/>
              <a:t>04.02.2018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4105E-D4A9-42F5-AAB7-FDF1CC03B2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58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24" r="4255" b="5259"/>
          <a:stretch/>
        </p:blipFill>
        <p:spPr>
          <a:xfrm>
            <a:off x="6210300" y="957130"/>
            <a:ext cx="5471801" cy="347813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86" y="957130"/>
            <a:ext cx="5486400" cy="3483864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246972" y="957130"/>
            <a:ext cx="3816814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>
            <a:spAutoFit/>
          </a:bodyPr>
          <a:lstStyle/>
          <a:p>
            <a:r>
              <a:rPr lang="de-DE" i="1" dirty="0" err="1" smtClean="0">
                <a:solidFill>
                  <a:schemeClr val="bg1"/>
                </a:solidFill>
              </a:rPr>
              <a:t>Consolidated</a:t>
            </a:r>
            <a:r>
              <a:rPr lang="de-DE" i="1" dirty="0" smtClean="0">
                <a:solidFill>
                  <a:schemeClr val="bg1"/>
                </a:solidFill>
              </a:rPr>
              <a:t> B-24M-20-CO „</a:t>
            </a:r>
            <a:r>
              <a:rPr lang="de-DE" i="1" dirty="0" err="1" smtClean="0">
                <a:solidFill>
                  <a:schemeClr val="bg1"/>
                </a:solidFill>
              </a:rPr>
              <a:t>Liberator</a:t>
            </a:r>
            <a:r>
              <a:rPr lang="de-DE" i="1" dirty="0" smtClean="0">
                <a:solidFill>
                  <a:schemeClr val="bg1"/>
                </a:solidFill>
              </a:rPr>
              <a:t>“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9389357" y="957130"/>
            <a:ext cx="2292744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>
            <a:spAutoFit/>
          </a:bodyPr>
          <a:lstStyle/>
          <a:p>
            <a:r>
              <a:rPr lang="de-DE" i="1" dirty="0" smtClean="0">
                <a:solidFill>
                  <a:schemeClr val="bg1"/>
                </a:solidFill>
              </a:rPr>
              <a:t>North American A-36A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86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Larissa</vt:lpstr>
      <vt:lpstr>PowerPoint-Präsentation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josi</dc:creator>
  <cp:lastModifiedBy>josi</cp:lastModifiedBy>
  <cp:revision>1</cp:revision>
  <dcterms:created xsi:type="dcterms:W3CDTF">2018-02-04T08:46:52Z</dcterms:created>
  <dcterms:modified xsi:type="dcterms:W3CDTF">2018-02-04T08:51:10Z</dcterms:modified>
</cp:coreProperties>
</file>