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B801-7087-40FA-B5AE-214F5447AD0D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0305-3309-4BD5-AF3F-A3041CE7D8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92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B801-7087-40FA-B5AE-214F5447AD0D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0305-3309-4BD5-AF3F-A3041CE7D8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42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B801-7087-40FA-B5AE-214F5447AD0D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0305-3309-4BD5-AF3F-A3041CE7D8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32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B801-7087-40FA-B5AE-214F5447AD0D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0305-3309-4BD5-AF3F-A3041CE7D8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60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B801-7087-40FA-B5AE-214F5447AD0D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0305-3309-4BD5-AF3F-A3041CE7D8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35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B801-7087-40FA-B5AE-214F5447AD0D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0305-3309-4BD5-AF3F-A3041CE7D8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0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B801-7087-40FA-B5AE-214F5447AD0D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0305-3309-4BD5-AF3F-A3041CE7D8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32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B801-7087-40FA-B5AE-214F5447AD0D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0305-3309-4BD5-AF3F-A3041CE7D8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45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B801-7087-40FA-B5AE-214F5447AD0D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0305-3309-4BD5-AF3F-A3041CE7D8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87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B801-7087-40FA-B5AE-214F5447AD0D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0305-3309-4BD5-AF3F-A3041CE7D8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75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B801-7087-40FA-B5AE-214F5447AD0D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0305-3309-4BD5-AF3F-A3041CE7D8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57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1B801-7087-40FA-B5AE-214F5447AD0D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D0305-3309-4BD5-AF3F-A3041CE7D8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34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8195" t="10516" r="8014" b="27352"/>
          <a:stretch/>
        </p:blipFill>
        <p:spPr>
          <a:xfrm>
            <a:off x="1270001" y="1483360"/>
            <a:ext cx="7843520" cy="327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5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74333" t="18592" r="7500" b="43037"/>
          <a:stretch/>
        </p:blipFill>
        <p:spPr>
          <a:xfrm>
            <a:off x="4648200" y="624840"/>
            <a:ext cx="3322320" cy="394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/>
          <a:srcRect l="8141" t="10764" r="8311" b="42741"/>
          <a:stretch/>
        </p:blipFill>
        <p:spPr>
          <a:xfrm>
            <a:off x="1239521" y="1595120"/>
            <a:ext cx="8341360" cy="261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7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/>
          <a:srcRect l="8667" t="22148" r="72750" b="72963"/>
          <a:stretch/>
        </p:blipFill>
        <p:spPr>
          <a:xfrm>
            <a:off x="2941320" y="2910840"/>
            <a:ext cx="33985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9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/>
          <a:srcRect l="28334" t="15185" r="57501" b="52074"/>
          <a:stretch/>
        </p:blipFill>
        <p:spPr>
          <a:xfrm>
            <a:off x="2636520" y="1280160"/>
            <a:ext cx="2590800" cy="33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7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/>
          <a:srcRect l="12750" t="33852" r="13750" b="58890"/>
          <a:stretch/>
        </p:blipFill>
        <p:spPr>
          <a:xfrm>
            <a:off x="-716280" y="1767840"/>
            <a:ext cx="13441680" cy="74676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/>
          <a:srcRect l="12750" t="34148" r="13916" b="59481"/>
          <a:stretch/>
        </p:blipFill>
        <p:spPr>
          <a:xfrm>
            <a:off x="-1097280" y="4861560"/>
            <a:ext cx="13411200" cy="65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7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12583" t="15482" r="12917" b="76222"/>
          <a:stretch/>
        </p:blipFill>
        <p:spPr>
          <a:xfrm>
            <a:off x="-716280" y="2072640"/>
            <a:ext cx="1362456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3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josi</dc:creator>
  <cp:lastModifiedBy>josi</cp:lastModifiedBy>
  <cp:revision>4</cp:revision>
  <dcterms:created xsi:type="dcterms:W3CDTF">2018-01-28T13:28:40Z</dcterms:created>
  <dcterms:modified xsi:type="dcterms:W3CDTF">2018-01-28T14:09:07Z</dcterms:modified>
</cp:coreProperties>
</file>