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3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720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67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31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2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62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80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9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2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653F-595A-4749-A205-782AABA57F1E}" type="datetimeFigureOut">
              <a:rPr lang="de-DE" smtClean="0"/>
              <a:t>08.03.2018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CFC1-37C8-4A66-914B-75BAD9C1D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5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10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8775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11222" r="16523" b="12350"/>
          <a:stretch/>
        </p:blipFill>
        <p:spPr>
          <a:xfrm>
            <a:off x="3657545" y="4921478"/>
            <a:ext cx="1365814" cy="8912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10" y="4257845"/>
            <a:ext cx="1074369" cy="107436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5" y="6056355"/>
            <a:ext cx="2041800" cy="42315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4" y="4803055"/>
            <a:ext cx="1387838" cy="138783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5622902"/>
            <a:ext cx="1163329" cy="1163329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68" y="4478161"/>
            <a:ext cx="954995" cy="954995"/>
          </a:xfrm>
          <a:prstGeom prst="rect">
            <a:avLst/>
          </a:prstGeom>
        </p:spPr>
      </p:pic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136919" y="3947245"/>
            <a:ext cx="8488639" cy="58227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0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37" y="1575892"/>
            <a:ext cx="2423789" cy="863797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5"/>
          <a:stretch/>
        </p:blipFill>
        <p:spPr>
          <a:xfrm>
            <a:off x="4770050" y="6024182"/>
            <a:ext cx="2869760" cy="81699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4" t="11222" r="16523" b="12350"/>
          <a:stretch/>
        </p:blipFill>
        <p:spPr>
          <a:xfrm>
            <a:off x="3657545" y="4921478"/>
            <a:ext cx="1365814" cy="8912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10" y="4257845"/>
            <a:ext cx="1074369" cy="1074369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65" y="6056355"/>
            <a:ext cx="2041800" cy="42315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44" y="4803055"/>
            <a:ext cx="1387838" cy="1387838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828" y="5622902"/>
            <a:ext cx="1163329" cy="1163329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1" y="5336240"/>
            <a:ext cx="2022671" cy="701897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/>
          <a:stretch/>
        </p:blipFill>
        <p:spPr>
          <a:xfrm>
            <a:off x="1785111" y="3557024"/>
            <a:ext cx="2210003" cy="1016719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51" y="2921807"/>
            <a:ext cx="3658244" cy="762134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19" y="2661856"/>
            <a:ext cx="2261896" cy="848211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68" y="4478161"/>
            <a:ext cx="954995" cy="954995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02" y="1323832"/>
            <a:ext cx="1738091" cy="1738091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09" y="1205769"/>
            <a:ext cx="2712188" cy="668497"/>
          </a:xfrm>
          <a:prstGeom prst="rect">
            <a:avLst/>
          </a:prstGeom>
        </p:spPr>
      </p:pic>
      <p:pic>
        <p:nvPicPr>
          <p:cNvPr id="52" name="Grafik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22" y="2295841"/>
            <a:ext cx="1925640" cy="980013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67" y="1658390"/>
            <a:ext cx="3127259" cy="637451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717" y="4447868"/>
            <a:ext cx="1745618" cy="1309213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221" y="3547609"/>
            <a:ext cx="3348992" cy="803758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4372" r="6804" b="7117"/>
          <a:stretch/>
        </p:blipFill>
        <p:spPr>
          <a:xfrm>
            <a:off x="8321159" y="2301708"/>
            <a:ext cx="1042610" cy="1069808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08" y="428892"/>
            <a:ext cx="851243" cy="851243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99" y="303683"/>
            <a:ext cx="888290" cy="888290"/>
          </a:xfrm>
          <a:prstGeom prst="rect">
            <a:avLst/>
          </a:prstGeom>
        </p:spPr>
      </p:pic>
      <p:pic>
        <p:nvPicPr>
          <p:cNvPr id="77" name="Picture 15" descr="J:\!Career\Projekt_Charite_2017-18\Projekt_ML\Praesentation\pytorch-logo-flat.png"/>
          <p:cNvPicPr>
            <a:picLocks noChangeAspect="1" noChangeArrowheads="1"/>
          </p:cNvPicPr>
          <p:nvPr/>
        </p:nvPicPr>
        <p:blipFill>
          <a:blip r:embed="rId23" cstate="print"/>
          <a:srcRect t="31773" b="33128"/>
          <a:stretch>
            <a:fillRect/>
          </a:stretch>
        </p:blipFill>
        <p:spPr bwMode="auto">
          <a:xfrm>
            <a:off x="4641448" y="514003"/>
            <a:ext cx="2576023" cy="632919"/>
          </a:xfrm>
          <a:prstGeom prst="rect">
            <a:avLst/>
          </a:prstGeom>
          <a:noFill/>
        </p:spPr>
      </p:pic>
      <p:sp>
        <p:nvSpPr>
          <p:cNvPr id="78" name="Textfeld 77"/>
          <p:cNvSpPr txBox="1"/>
          <p:nvPr/>
        </p:nvSpPr>
        <p:spPr>
          <a:xfrm>
            <a:off x="9404074" y="57934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4641448" y="5717888"/>
            <a:ext cx="3283230" cy="223392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0" name="Ellipse 79"/>
          <p:cNvSpPr/>
          <p:nvPr/>
        </p:nvSpPr>
        <p:spPr>
          <a:xfrm>
            <a:off x="2136919" y="3947245"/>
            <a:ext cx="8488639" cy="58227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12192000" cy="68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5" y="3855790"/>
            <a:ext cx="1435906" cy="143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6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Larissa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josi</dc:creator>
  <cp:lastModifiedBy>josi</cp:lastModifiedBy>
  <cp:revision>7</cp:revision>
  <dcterms:created xsi:type="dcterms:W3CDTF">2018-01-25T19:19:32Z</dcterms:created>
  <dcterms:modified xsi:type="dcterms:W3CDTF">2018-03-08T18:45:10Z</dcterms:modified>
</cp:coreProperties>
</file>