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653F-595A-4749-A205-782AABA57F1E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FC1-37C8-4A66-914B-75BAD9C1D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37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653F-595A-4749-A205-782AABA57F1E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FC1-37C8-4A66-914B-75BAD9C1D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20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653F-595A-4749-A205-782AABA57F1E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FC1-37C8-4A66-914B-75BAD9C1D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67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653F-595A-4749-A205-782AABA57F1E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FC1-37C8-4A66-914B-75BAD9C1D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31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653F-595A-4749-A205-782AABA57F1E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FC1-37C8-4A66-914B-75BAD9C1D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29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653F-595A-4749-A205-782AABA57F1E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FC1-37C8-4A66-914B-75BAD9C1D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62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653F-595A-4749-A205-782AABA57F1E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FC1-37C8-4A66-914B-75BAD9C1D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11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653F-595A-4749-A205-782AABA57F1E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FC1-37C8-4A66-914B-75BAD9C1D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80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653F-595A-4749-A205-782AABA57F1E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FC1-37C8-4A66-914B-75BAD9C1D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94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653F-595A-4749-A205-782AABA57F1E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FC1-37C8-4A66-914B-75BAD9C1D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28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653F-595A-4749-A205-782AABA57F1E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FC1-37C8-4A66-914B-75BAD9C1D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0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C653F-595A-4749-A205-782AABA57F1E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3CFC1-37C8-4A66-914B-75BAD9C1D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58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7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12192000" cy="68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5"/>
          <a:stretch/>
        </p:blipFill>
        <p:spPr>
          <a:xfrm>
            <a:off x="4770050" y="6024182"/>
            <a:ext cx="2869760" cy="816994"/>
          </a:xfrm>
          <a:prstGeom prst="rect">
            <a:avLst/>
          </a:prstGeom>
        </p:spPr>
      </p:pic>
      <p:sp>
        <p:nvSpPr>
          <p:cNvPr id="79" name="Ellipse 78"/>
          <p:cNvSpPr/>
          <p:nvPr/>
        </p:nvSpPr>
        <p:spPr>
          <a:xfrm>
            <a:off x="4641448" y="5717888"/>
            <a:ext cx="3283230" cy="223392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8775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5"/>
          <a:stretch/>
        </p:blipFill>
        <p:spPr>
          <a:xfrm>
            <a:off x="4770050" y="6024182"/>
            <a:ext cx="2869760" cy="81699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4" t="11222" r="16523" b="12350"/>
          <a:stretch/>
        </p:blipFill>
        <p:spPr>
          <a:xfrm>
            <a:off x="3657545" y="4921478"/>
            <a:ext cx="1365814" cy="89125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10" y="4257845"/>
            <a:ext cx="1074369" cy="1074369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65" y="6056355"/>
            <a:ext cx="2041800" cy="42315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44" y="4803055"/>
            <a:ext cx="1387838" cy="1387838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828" y="5622902"/>
            <a:ext cx="1163329" cy="1163329"/>
          </a:xfrm>
          <a:prstGeom prst="rect">
            <a:avLst/>
          </a:prstGeom>
        </p:spPr>
      </p:pic>
      <p:pic>
        <p:nvPicPr>
          <p:cNvPr id="44" name="Grafik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168" y="4478161"/>
            <a:ext cx="954995" cy="954995"/>
          </a:xfrm>
          <a:prstGeom prst="rect">
            <a:avLst/>
          </a:prstGeom>
        </p:spPr>
      </p:pic>
      <p:sp>
        <p:nvSpPr>
          <p:cNvPr id="79" name="Ellipse 78"/>
          <p:cNvSpPr/>
          <p:nvPr/>
        </p:nvSpPr>
        <p:spPr>
          <a:xfrm>
            <a:off x="4641448" y="5717888"/>
            <a:ext cx="3283230" cy="223392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0" name="Ellipse 79"/>
          <p:cNvSpPr/>
          <p:nvPr/>
        </p:nvSpPr>
        <p:spPr>
          <a:xfrm>
            <a:off x="2136919" y="3947245"/>
            <a:ext cx="8488639" cy="582272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0" y="0"/>
            <a:ext cx="12192000" cy="68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06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8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5"/>
          <a:stretch/>
        </p:blipFill>
        <p:spPr>
          <a:xfrm>
            <a:off x="4770050" y="6024182"/>
            <a:ext cx="2869760" cy="81699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4" t="11222" r="16523" b="12350"/>
          <a:stretch/>
        </p:blipFill>
        <p:spPr>
          <a:xfrm>
            <a:off x="3657545" y="4921478"/>
            <a:ext cx="1365814" cy="89125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10" y="4257845"/>
            <a:ext cx="1074369" cy="1074369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65" y="6056355"/>
            <a:ext cx="2041800" cy="42315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44" y="4803055"/>
            <a:ext cx="1387838" cy="1387838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828" y="5622902"/>
            <a:ext cx="1163329" cy="1163329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98" y="4981266"/>
            <a:ext cx="2022671" cy="701897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2"/>
          <a:stretch/>
        </p:blipFill>
        <p:spPr>
          <a:xfrm>
            <a:off x="1447542" y="3674910"/>
            <a:ext cx="2210003" cy="1016719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477" y="2921830"/>
            <a:ext cx="3658244" cy="762134"/>
          </a:xfrm>
          <a:prstGeom prst="rect">
            <a:avLst/>
          </a:prstGeom>
        </p:spPr>
      </p:pic>
      <p:pic>
        <p:nvPicPr>
          <p:cNvPr id="43" name="Grafik 4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19" y="2661856"/>
            <a:ext cx="2261896" cy="848211"/>
          </a:xfrm>
          <a:prstGeom prst="rect">
            <a:avLst/>
          </a:prstGeom>
        </p:spPr>
      </p:pic>
      <p:pic>
        <p:nvPicPr>
          <p:cNvPr id="44" name="Grafik 4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168" y="4478161"/>
            <a:ext cx="954995" cy="954995"/>
          </a:xfrm>
          <a:prstGeom prst="rect">
            <a:avLst/>
          </a:prstGeom>
        </p:spPr>
      </p:pic>
      <p:pic>
        <p:nvPicPr>
          <p:cNvPr id="48" name="Grafik 4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38" y="1070777"/>
            <a:ext cx="1738091" cy="1738091"/>
          </a:xfrm>
          <a:prstGeom prst="rect">
            <a:avLst/>
          </a:prstGeom>
        </p:spPr>
      </p:pic>
      <p:pic>
        <p:nvPicPr>
          <p:cNvPr id="49" name="Grafik 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529" y="1193512"/>
            <a:ext cx="2712188" cy="668497"/>
          </a:xfrm>
          <a:prstGeom prst="rect">
            <a:avLst/>
          </a:prstGeom>
        </p:spPr>
      </p:pic>
      <p:pic>
        <p:nvPicPr>
          <p:cNvPr id="52" name="Grafik 5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072" y="2016441"/>
            <a:ext cx="1925640" cy="980013"/>
          </a:xfrm>
          <a:prstGeom prst="rect">
            <a:avLst/>
          </a:prstGeom>
        </p:spPr>
      </p:pic>
      <p:pic>
        <p:nvPicPr>
          <p:cNvPr id="54" name="Grafik 5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67" y="1658390"/>
            <a:ext cx="3127259" cy="637451"/>
          </a:xfrm>
          <a:prstGeom prst="rect">
            <a:avLst/>
          </a:prstGeom>
        </p:spPr>
      </p:pic>
      <p:pic>
        <p:nvPicPr>
          <p:cNvPr id="59" name="Grafik 5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717" y="4447868"/>
            <a:ext cx="1745618" cy="1309213"/>
          </a:xfrm>
          <a:prstGeom prst="rect">
            <a:avLst/>
          </a:prstGeom>
        </p:spPr>
      </p:pic>
      <p:pic>
        <p:nvPicPr>
          <p:cNvPr id="62" name="Grafik 6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221" y="3547609"/>
            <a:ext cx="3348992" cy="803758"/>
          </a:xfrm>
          <a:prstGeom prst="rect">
            <a:avLst/>
          </a:prstGeom>
        </p:spPr>
      </p:pic>
      <p:pic>
        <p:nvPicPr>
          <p:cNvPr id="74" name="Grafik 73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5" t="4372" r="6804" b="7117"/>
          <a:stretch/>
        </p:blipFill>
        <p:spPr>
          <a:xfrm>
            <a:off x="8157434" y="2210532"/>
            <a:ext cx="1042610" cy="1069808"/>
          </a:xfrm>
          <a:prstGeom prst="rect">
            <a:avLst/>
          </a:prstGeom>
        </p:spPr>
      </p:pic>
      <p:pic>
        <p:nvPicPr>
          <p:cNvPr id="75" name="Grafik 7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838" y="512036"/>
            <a:ext cx="851243" cy="851243"/>
          </a:xfrm>
          <a:prstGeom prst="rect">
            <a:avLst/>
          </a:prstGeom>
        </p:spPr>
      </p:pic>
      <p:pic>
        <p:nvPicPr>
          <p:cNvPr id="76" name="Grafik 7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23" y="403486"/>
            <a:ext cx="888290" cy="888290"/>
          </a:xfrm>
          <a:prstGeom prst="rect">
            <a:avLst/>
          </a:prstGeom>
        </p:spPr>
      </p:pic>
      <p:pic>
        <p:nvPicPr>
          <p:cNvPr id="77" name="Picture 15" descr="J:\!Career\Projekt_Charite_2017-18\Projekt_ML\Praesentation\pytorch-logo-flat.png"/>
          <p:cNvPicPr>
            <a:picLocks noChangeAspect="1" noChangeArrowheads="1"/>
          </p:cNvPicPr>
          <p:nvPr/>
        </p:nvPicPr>
        <p:blipFill>
          <a:blip r:embed="rId22" cstate="print"/>
          <a:srcRect t="31773" b="33128"/>
          <a:stretch>
            <a:fillRect/>
          </a:stretch>
        </p:blipFill>
        <p:spPr bwMode="auto">
          <a:xfrm>
            <a:off x="5156559" y="467000"/>
            <a:ext cx="2103061" cy="516714"/>
          </a:xfrm>
          <a:prstGeom prst="rect">
            <a:avLst/>
          </a:prstGeom>
          <a:noFill/>
        </p:spPr>
      </p:pic>
      <p:sp>
        <p:nvSpPr>
          <p:cNvPr id="78" name="Textfeld 77"/>
          <p:cNvSpPr txBox="1"/>
          <p:nvPr/>
        </p:nvSpPr>
        <p:spPr>
          <a:xfrm>
            <a:off x="9404074" y="579341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Ellipse 78"/>
          <p:cNvSpPr/>
          <p:nvPr/>
        </p:nvSpPr>
        <p:spPr>
          <a:xfrm>
            <a:off x="4641448" y="5717888"/>
            <a:ext cx="3283230" cy="223392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0" name="Ellipse 79"/>
          <p:cNvSpPr/>
          <p:nvPr/>
        </p:nvSpPr>
        <p:spPr>
          <a:xfrm>
            <a:off x="2136919" y="3947245"/>
            <a:ext cx="8488639" cy="582272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0" y="0"/>
            <a:ext cx="12192000" cy="68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66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Larissa</vt:lpstr>
      <vt:lpstr>PowerPoint-Präsentation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josi</dc:creator>
  <cp:lastModifiedBy>josi</cp:lastModifiedBy>
  <cp:revision>5</cp:revision>
  <dcterms:created xsi:type="dcterms:W3CDTF">2018-01-25T19:19:32Z</dcterms:created>
  <dcterms:modified xsi:type="dcterms:W3CDTF">2018-01-25T19:57:29Z</dcterms:modified>
</cp:coreProperties>
</file>