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2F0F-62E3-35FD-EC3B-221CE1C75036}" v="1937" dt="2024-04-08T07:27:11.423"/>
    <p1510:client id="{92BE607D-4062-E6AA-388E-BA4540C9242A}" v="397" dt="2024-04-08T04:13:1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サーバ構築手順書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2024/04/08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AWSコンソールの検索フォームよりEC2と検索し、サービス一覧に表示されたEC2を選択する。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3839CC7-083B-F64A-FE72-325A9C7B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470006"/>
            <a:ext cx="8963025" cy="38576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94F02B-B67D-7AC5-FA32-DF3BECDDD45D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162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画面左側のメニューより、「インスタンス」を選択。</a:t>
            </a:r>
          </a:p>
          <a:p>
            <a:r>
              <a:rPr lang="ja-JP" altLang="en-US" sz="2500">
                <a:ea typeface="ＭＳ Ｐゴシック"/>
              </a:rPr>
              <a:t>画面右上の「インスタンスを起動」を選択。</a:t>
            </a:r>
          </a:p>
          <a:p>
            <a:r>
              <a:rPr lang="ja-JP" altLang="en-US" sz="2500">
                <a:ea typeface="ＭＳ Ｐゴシック"/>
              </a:rPr>
              <a:t>※以下のキャプチャでは、既にサーバーが構築済みのため情報が表示されている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グラフィカル ユーザー インターフェイス, アプリケーション, Word&#10;&#10;説明は自動で生成されたものです">
            <a:extLst>
              <a:ext uri="{FF2B5EF4-FFF2-40B4-BE49-F238E27FC236}">
                <a16:creationId xmlns:a16="http://schemas.microsoft.com/office/drawing/2014/main" id="{529E2B01-2CF1-79CD-3FCE-789E1EF7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3105366"/>
            <a:ext cx="11279909" cy="286399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B5D588-C4EC-D217-0506-7DACEDB2C59B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1160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EC2作成するにあたり各項目を入力する。</a:t>
            </a:r>
          </a:p>
          <a:p>
            <a:r>
              <a:rPr lang="ja-JP" altLang="en-US" sz="2500">
                <a:ea typeface="ＭＳ Ｐゴシック"/>
              </a:rPr>
              <a:t>「名前」は任意の文字列を入力する。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2" name="図 1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EBB7AB42-F022-CF80-2EFE-D5B4A27B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1" y="2328517"/>
            <a:ext cx="9652000" cy="37711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B14656-71CE-4AC9-5724-8E5419AA8870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068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・「Amazon Linux」を選択。</a:t>
            </a:r>
          </a:p>
          <a:p>
            <a:r>
              <a:rPr lang="ja-JP" altLang="en-US" sz="2500">
                <a:ea typeface="ＭＳ Ｐゴシック"/>
              </a:rPr>
              <a:t>・Amazonマシンイメージは、「Amazon Linux 2023」を選択。</a:t>
            </a:r>
          </a:p>
          <a:p>
            <a:r>
              <a:rPr lang="ja-JP" altLang="en-US" sz="2500">
                <a:ea typeface="ＭＳ Ｐゴシック"/>
              </a:rPr>
              <a:t>・アーキテクチャは「64ビット」を選択。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AED8305D-FFE9-8A0A-A708-97AC92B4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28" y="2110509"/>
            <a:ext cx="5108124" cy="47498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6C643-D440-E457-C745-FF0F03594898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896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インスタンスタイプは「t2.micro」を選択。</a:t>
            </a:r>
          </a:p>
          <a:p>
            <a:r>
              <a:rPr lang="ja-JP" altLang="en-US" sz="2500">
                <a:ea typeface="ＭＳ Ｐゴシック"/>
              </a:rPr>
              <a:t>「新しいキーペアの作成」を選択。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2" name="図 1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A2022A85-7EDE-B040-058C-8A0D0864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3" y="1925781"/>
            <a:ext cx="6831251" cy="48075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156AAF-4CD2-5D24-78B8-343C9F802DEC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96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「キーペア名を入力」フィールドに任意の文字列を入力。</a:t>
            </a:r>
          </a:p>
          <a:p>
            <a:r>
              <a:rPr lang="ja-JP" altLang="en-US" sz="2500">
                <a:ea typeface="ＭＳ Ｐゴシック"/>
              </a:rPr>
              <a:t>キーペアのタイプは「RSA」を選択。</a:t>
            </a:r>
          </a:p>
          <a:p>
            <a:r>
              <a:rPr lang="ja-JP" altLang="en-US" sz="2500">
                <a:ea typeface="ＭＳ Ｐゴシック"/>
              </a:rPr>
              <a:t>プライベートキーファイル形式は「.pem」を選択。</a:t>
            </a:r>
            <a:endParaRPr lang="ja-JP" altLang="en-US" sz="2500" dirty="0"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156AAF-4CD2-5D24-78B8-343C9F802DEC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9" name="図 8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D9EF74A4-35D6-6FAA-0449-C218A7CA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46" y="2306781"/>
            <a:ext cx="4289252" cy="45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ネットワーク設定は以下の通りに入力する。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2173D2CF-76CE-C7BA-2C87-6BD842DC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91" y="1844964"/>
            <a:ext cx="5158036" cy="49345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A217BE-D5DE-D89D-0C05-02C3498B8151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088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ストレージ設定はデフォルトのままとする。</a:t>
            </a:r>
          </a:p>
          <a:p>
            <a:r>
              <a:rPr lang="ja-JP" altLang="en-US" sz="2500">
                <a:ea typeface="ＭＳ Ｐゴシック"/>
              </a:rPr>
              <a:t>全ての設定項目が完了したら、「インスタンスを起動」を押下する。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2" name="図 1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B4C94BE2-3DF0-5D93-897B-8DEE35B9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4" y="2266557"/>
            <a:ext cx="8416636" cy="3756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D2E25C-2934-EA12-1ABE-58CB8B6F979E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4. EC2サーバー構築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784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■目次</a:t>
            </a:r>
          </a:p>
          <a:p>
            <a:endParaRPr lang="ja-JP" altLang="en-US" sz="2500" dirty="0">
              <a:ea typeface="ＭＳ Ｐゴシック"/>
            </a:endParaRPr>
          </a:p>
          <a:p>
            <a:pPr marL="457200" indent="-457200">
              <a:buAutoNum type="arabicPeriod"/>
            </a:pPr>
            <a:r>
              <a:rPr lang="ja-JP" altLang="en-US" sz="2500">
                <a:ea typeface="ＭＳ Ｐゴシック"/>
              </a:rPr>
              <a:t>はじめに</a:t>
            </a:r>
            <a:endParaRPr lang="ja-JP" altLang="en-US" sz="2500" dirty="0">
              <a:ea typeface="ＭＳ Ｐゴシック"/>
            </a:endParaRPr>
          </a:p>
          <a:p>
            <a:pPr marL="457200" indent="-457200">
              <a:buAutoNum type="arabicPeriod"/>
            </a:pPr>
            <a:r>
              <a:rPr lang="ja-JP" altLang="en-US" sz="2500">
                <a:ea typeface="ＭＳ Ｐゴシック"/>
              </a:rPr>
              <a:t>事前準備</a:t>
            </a:r>
          </a:p>
          <a:p>
            <a:pPr marL="457200" indent="-457200">
              <a:buAutoNum type="arabicPeriod"/>
            </a:pPr>
            <a:r>
              <a:rPr lang="ja-JP" altLang="en-US" sz="2500">
                <a:ea typeface="ＭＳ Ｐゴシック"/>
              </a:rPr>
              <a:t>VPC設定</a:t>
            </a:r>
          </a:p>
          <a:p>
            <a:pPr marL="457200" indent="-457200">
              <a:buAutoNum type="arabicPeriod"/>
            </a:pPr>
            <a:r>
              <a:rPr lang="ja-JP" altLang="en-US" sz="2500">
                <a:ea typeface="ＭＳ Ｐゴシック"/>
              </a:rPr>
              <a:t>EC2サーバー構築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573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説明は自動で生成されたものです">
            <a:extLst>
              <a:ext uri="{FF2B5EF4-FFF2-40B4-BE49-F238E27FC236}">
                <a16:creationId xmlns:a16="http://schemas.microsoft.com/office/drawing/2014/main" id="{B92AFEFF-5D5E-E900-18D1-C69E8A926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1"/>
          <a:stretch/>
        </p:blipFill>
        <p:spPr>
          <a:xfrm>
            <a:off x="1052285" y="1393977"/>
            <a:ext cx="10365619" cy="546060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本手順書は、AWSを使用して、EC2インスタンスの構築までを記載する。</a:t>
            </a:r>
            <a:br>
              <a:rPr lang="ja-JP" altLang="en-US" sz="2500" dirty="0">
                <a:ea typeface="ＭＳ Ｐゴシック"/>
              </a:rPr>
            </a:br>
            <a:r>
              <a:rPr lang="ja-JP" altLang="en-US" sz="2500">
                <a:ea typeface="ＭＳ Ｐゴシック"/>
              </a:rPr>
              <a:t>システム構成は以下とする。</a:t>
            </a:r>
            <a:endParaRPr lang="ja-JP" altLang="en-US" sz="2500" dirty="0"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B6C7-A478-F703-CB30-33C4C2B5EE0C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ja-JP" altLang="en-US" sz="2500">
                <a:ea typeface="ＭＳ Ｐゴシック"/>
              </a:rPr>
              <a:t>はじめに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49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・AWSのアカウント作成</a:t>
            </a:r>
          </a:p>
          <a:p>
            <a:r>
              <a:rPr lang="ja-JP" altLang="en-US" sz="2500">
                <a:ea typeface="ＭＳ Ｐゴシック"/>
              </a:rPr>
              <a:t>・AWSのリージョンに"アジアパシフィック(東京)"を選択</a:t>
            </a:r>
            <a:endParaRPr lang="ja-JP" altLang="en-US" sz="2500" dirty="0"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B6C7-A478-F703-CB30-33C4C2B5EE0C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2. 事前準備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532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AWSのコンソールの検索フォームでVPCと検索し、サービス一覧に表示されたVPCを選択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2" name="図 1" descr="モニター画面に映るウェブサイトのスクリーンショット&#10;&#10;自動的に生成された説明">
            <a:extLst>
              <a:ext uri="{FF2B5EF4-FFF2-40B4-BE49-F238E27FC236}">
                <a16:creationId xmlns:a16="http://schemas.microsoft.com/office/drawing/2014/main" id="{8D2129CB-AA0C-25A6-5223-1F4CBDCB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2101396"/>
            <a:ext cx="9448800" cy="43243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A05719-9CB7-094E-7E77-7D964CF30BAB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3. VPC設定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9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「VPCを作成」ボタンを押下する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テキスト&#10;&#10;低い精度で自動的に生成された説明">
            <a:extLst>
              <a:ext uri="{FF2B5EF4-FFF2-40B4-BE49-F238E27FC236}">
                <a16:creationId xmlns:a16="http://schemas.microsoft.com/office/drawing/2014/main" id="{EDD8B2FF-B266-8CDE-01BF-C88440A9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6" y="1931342"/>
            <a:ext cx="8819284" cy="20628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307576-A668-337F-05FA-9A5E3E100D6B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3. VPC設定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257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VPCの設定項目を以下の通りに入力する。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3" name="図 2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D8FD365A-7506-DC75-3973-7127E69F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46" y="2237509"/>
            <a:ext cx="5148345" cy="4114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B0BC4C-7153-9F21-352C-59C43818F83D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3. VPC設定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8327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948BBC61-30A9-5CB1-8867-58D903DE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37933"/>
            <a:ext cx="6096000" cy="39139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BF6A92-235E-2913-9371-B9A0719DFF0E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3. VPC設定</a:t>
            </a:r>
            <a:endParaRPr lang="ja-JP" altLang="en-US" sz="2500" dirty="0">
              <a:ea typeface="ＭＳ Ｐ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CD074-667C-6A4C-4664-89E95866CC9F}"/>
              </a:ext>
            </a:extLst>
          </p:cNvPr>
          <p:cNvSpPr txBox="1"/>
          <p:nvPr/>
        </p:nvSpPr>
        <p:spPr>
          <a:xfrm>
            <a:off x="955523" y="1064381"/>
            <a:ext cx="1055914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VPCの設定項目を以下の通りに入力する。</a:t>
            </a:r>
          </a:p>
          <a:p>
            <a:r>
              <a:rPr lang="ja-JP" altLang="en-US" sz="2500">
                <a:ea typeface="ＭＳ Ｐゴシック"/>
              </a:rPr>
              <a:t>全ての設定項目が入力完了したら、「VPCを作成」を押下する。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4888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0F7967-08CD-EF10-89B2-84F75B514A1B}"/>
              </a:ext>
            </a:extLst>
          </p:cNvPr>
          <p:cNvSpPr txBox="1"/>
          <p:nvPr/>
        </p:nvSpPr>
        <p:spPr>
          <a:xfrm>
            <a:off x="955523" y="1064381"/>
            <a:ext cx="10559142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VPC作成が完了すると以下のページに遷移する。</a:t>
            </a:r>
          </a:p>
          <a:p>
            <a:r>
              <a:rPr lang="ja-JP" altLang="en-US" sz="2500">
                <a:ea typeface="ＭＳ Ｐゴシック"/>
              </a:rPr>
              <a:t>「状態」の項目がAvailableになっていれば正常に動作している。</a:t>
            </a:r>
          </a:p>
          <a:p>
            <a:r>
              <a:rPr lang="ja-JP" altLang="en-US" sz="2500">
                <a:ea typeface="ＭＳ Ｐゴシック"/>
              </a:rPr>
              <a:t>これでVPCの設定は完了。</a:t>
            </a:r>
            <a:endParaRPr lang="ja-JP" altLang="en-US" sz="2500" dirty="0">
              <a:ea typeface="ＭＳ Ｐゴシック"/>
            </a:endParaRPr>
          </a:p>
        </p:txBody>
      </p:sp>
      <p:pic>
        <p:nvPicPr>
          <p:cNvPr id="2" name="図 1" descr="グラフィカル ユーザー インターフェイス, アプリケーション&#10;&#10;説明は自動で生成されたものです">
            <a:extLst>
              <a:ext uri="{FF2B5EF4-FFF2-40B4-BE49-F238E27FC236}">
                <a16:creationId xmlns:a16="http://schemas.microsoft.com/office/drawing/2014/main" id="{27BD1A6F-458B-542E-F625-D33A0F99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8" y="2437173"/>
            <a:ext cx="6742545" cy="42465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A6283C-59E0-323A-1082-8B40AAA0F35C}"/>
              </a:ext>
            </a:extLst>
          </p:cNvPr>
          <p:cNvSpPr txBox="1"/>
          <p:nvPr/>
        </p:nvSpPr>
        <p:spPr>
          <a:xfrm>
            <a:off x="1047886" y="198471"/>
            <a:ext cx="1055914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500">
                <a:ea typeface="ＭＳ Ｐゴシック"/>
              </a:rPr>
              <a:t>3. VPC設定</a:t>
            </a:r>
            <a:endParaRPr lang="ja-JP" altLang="en-US" sz="25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1649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テーマ</vt:lpstr>
      <vt:lpstr>サーバ構築手順書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306</cp:revision>
  <dcterms:created xsi:type="dcterms:W3CDTF">2024-04-08T02:20:19Z</dcterms:created>
  <dcterms:modified xsi:type="dcterms:W3CDTF">2024-04-30T07:14:35Z</dcterms:modified>
</cp:coreProperties>
</file>