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CB934-EA8B-0035-A05F-86BBDE973F86}" v="154" dt="2024-04-08T03:18:30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システム構成図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2024/04/01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0C9234A-A6B9-FAEC-E141-41D8E84A4029}"/>
              </a:ext>
            </a:extLst>
          </p:cNvPr>
          <p:cNvSpPr/>
          <p:nvPr/>
        </p:nvSpPr>
        <p:spPr>
          <a:xfrm>
            <a:off x="3048000" y="1743363"/>
            <a:ext cx="6419272" cy="423718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2A2AC4-1A7A-BC6A-9793-74057B8C14B7}"/>
              </a:ext>
            </a:extLst>
          </p:cNvPr>
          <p:cNvSpPr/>
          <p:nvPr/>
        </p:nvSpPr>
        <p:spPr>
          <a:xfrm>
            <a:off x="3752272" y="2193635"/>
            <a:ext cx="5010727" cy="33481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40DC09B-1190-3FE1-2133-5565ACE7BC9F}"/>
              </a:ext>
            </a:extLst>
          </p:cNvPr>
          <p:cNvSpPr/>
          <p:nvPr/>
        </p:nvSpPr>
        <p:spPr>
          <a:xfrm>
            <a:off x="4560454" y="2655452"/>
            <a:ext cx="3394363" cy="2424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36C1B8-4926-07D4-BD04-2214294449FF}"/>
              </a:ext>
            </a:extLst>
          </p:cNvPr>
          <p:cNvSpPr txBox="1"/>
          <p:nvPr/>
        </p:nvSpPr>
        <p:spPr>
          <a:xfrm>
            <a:off x="3752080" y="1087005"/>
            <a:ext cx="7781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sz="1800" baseline="0">
                <a:ea typeface="Aptos"/>
              </a:rPr>
              <a:t>User</a:t>
            </a:r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5685CD-CBA6-8891-0F18-D44EA5EFED11}"/>
              </a:ext>
            </a:extLst>
          </p:cNvPr>
          <p:cNvSpPr txBox="1"/>
          <p:nvPr/>
        </p:nvSpPr>
        <p:spPr>
          <a:xfrm>
            <a:off x="4550641" y="3679922"/>
            <a:ext cx="35567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+mn-lt"/>
                <a:cs typeface="+mn-lt"/>
              </a:rPr>
              <a:t>Amazon EC2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Instance(WEB + DB)</a:t>
            </a:r>
            <a:endParaRPr lang="ja-JP" altLang="en-US" dirty="0">
              <a:ea typeface="+mn-lt"/>
              <a:cs typeface="+mn-lt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A37CF4-DC05-EE85-3A8F-CB7FC2DBEB88}"/>
              </a:ext>
            </a:extLst>
          </p:cNvPr>
          <p:cNvSpPr txBox="1"/>
          <p:nvPr/>
        </p:nvSpPr>
        <p:spPr>
          <a:xfrm>
            <a:off x="5958224" y="1087967"/>
            <a:ext cx="776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/>
              <a:t>DNS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EDC8DB6A-F9BB-EDAB-6118-08A97778485B}"/>
              </a:ext>
            </a:extLst>
          </p:cNvPr>
          <p:cNvSpPr/>
          <p:nvPr/>
        </p:nvSpPr>
        <p:spPr>
          <a:xfrm rot="5400000" flipV="1">
            <a:off x="5400387" y="2566360"/>
            <a:ext cx="1854006" cy="1452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368599-DFAC-3DC0-29C4-3C90F3873637}"/>
              </a:ext>
            </a:extLst>
          </p:cNvPr>
          <p:cNvSpPr txBox="1"/>
          <p:nvPr/>
        </p:nvSpPr>
        <p:spPr>
          <a:xfrm>
            <a:off x="3047806" y="1745095"/>
            <a:ext cx="778164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sz="1500" dirty="0">
                <a:ea typeface="ＭＳ Ｐゴシック"/>
              </a:rPr>
              <a:t>AWS</a:t>
            </a:r>
            <a:endParaRPr lang="ja-JP" sz="15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0D2335-D0F3-7BA0-43B9-BBA5A4914A0D}"/>
              </a:ext>
            </a:extLst>
          </p:cNvPr>
          <p:cNvSpPr txBox="1"/>
          <p:nvPr/>
        </p:nvSpPr>
        <p:spPr>
          <a:xfrm>
            <a:off x="3752078" y="2195367"/>
            <a:ext cx="778164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sz="1500" dirty="0">
                <a:ea typeface="ＭＳ Ｐゴシック"/>
              </a:rPr>
              <a:t>VPC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E0F4109-7E41-35B3-0824-2FEDBBDA6B07}"/>
              </a:ext>
            </a:extLst>
          </p:cNvPr>
          <p:cNvSpPr/>
          <p:nvPr/>
        </p:nvSpPr>
        <p:spPr>
          <a:xfrm>
            <a:off x="4655706" y="1193412"/>
            <a:ext cx="1045824" cy="154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E98B1D7-892F-BB34-4C73-E7225BF2463E}"/>
              </a:ext>
            </a:extLst>
          </p:cNvPr>
          <p:cNvSpPr txBox="1"/>
          <p:nvPr/>
        </p:nvSpPr>
        <p:spPr>
          <a:xfrm>
            <a:off x="4525623" y="2657185"/>
            <a:ext cx="220980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1500" dirty="0">
                <a:ea typeface="ＭＳ Ｐゴシック"/>
              </a:rPr>
              <a:t>AZ ap-northeast1a</a:t>
            </a:r>
          </a:p>
        </p:txBody>
      </p:sp>
    </p:spTree>
    <p:extLst>
      <p:ext uri="{BB962C8B-B14F-4D97-AF65-F5344CB8AC3E}">
        <p14:creationId xmlns:p14="http://schemas.microsoft.com/office/powerpoint/2010/main" val="179391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テーマ</vt:lpstr>
      <vt:lpstr>システム構成図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133</cp:revision>
  <dcterms:created xsi:type="dcterms:W3CDTF">2024-04-01T04:06:05Z</dcterms:created>
  <dcterms:modified xsi:type="dcterms:W3CDTF">2024-04-30T07:14:47Z</dcterms:modified>
</cp:coreProperties>
</file>