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handoutMasterIdLst>
    <p:handoutMasterId r:id="rId15"/>
  </p:handoutMasterIdLst>
  <p:sldIdLst>
    <p:sldId id="259" r:id="rId2"/>
    <p:sldId id="294" r:id="rId3"/>
    <p:sldId id="266" r:id="rId4"/>
    <p:sldId id="290" r:id="rId5"/>
    <p:sldId id="274" r:id="rId6"/>
    <p:sldId id="278" r:id="rId7"/>
    <p:sldId id="305" r:id="rId8"/>
    <p:sldId id="282" r:id="rId9"/>
    <p:sldId id="277" r:id="rId10"/>
    <p:sldId id="306" r:id="rId11"/>
    <p:sldId id="320" r:id="rId12"/>
    <p:sldId id="32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F17F"/>
    <a:srgbClr val="9EDAA4"/>
    <a:srgbClr val="8580F0"/>
    <a:srgbClr val="E377CC"/>
    <a:srgbClr val="F4F2F0"/>
    <a:srgbClr val="FCFBFA"/>
    <a:srgbClr val="F4F3EE"/>
    <a:srgbClr val="FEFEF4"/>
    <a:srgbClr val="3D3D3D"/>
    <a:srgbClr val="FDFD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7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2020-11-08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016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145438" y="1561121"/>
            <a:ext cx="5842153" cy="1278441"/>
            <a:chOff x="330744" y="361950"/>
            <a:chExt cx="5842153" cy="1278441"/>
          </a:xfrm>
        </p:grpSpPr>
        <p:sp>
          <p:nvSpPr>
            <p:cNvPr id="7" name="TextBox 6"/>
            <p:cNvSpPr txBox="1"/>
            <p:nvPr/>
          </p:nvSpPr>
          <p:spPr>
            <a:xfrm>
              <a:off x="555654" y="440062"/>
              <a:ext cx="561724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  <a:latin typeface="아리따-돋움4.0(OTF)-Bold" panose="02020603020101020101" pitchFamily="18" charset="-127"/>
                  <a:ea typeface="아리따-돋움4.0(OTF)-Bold" panose="02020603020101020101" pitchFamily="18" charset="-127"/>
                </a:rPr>
                <a:t>축하해</a:t>
              </a:r>
              <a:r>
                <a:rPr lang="en-US" altLang="ko-KR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  <a:latin typeface="아리따-돋움4.0(OTF)-Bold" panose="02020603020101020101" pitchFamily="18" charset="-127"/>
                  <a:ea typeface="아리따-돋움4.0(OTF)-Bold" panose="02020603020101020101" pitchFamily="18" charset="-127"/>
                </a:rPr>
                <a:t>, </a:t>
              </a:r>
              <a:r>
                <a:rPr lang="ko-KR" altLang="en-US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  <a:latin typeface="아리따-돋움4.0(OTF)-Bold" panose="02020603020101020101" pitchFamily="18" charset="-127"/>
                  <a:ea typeface="아리따-돋움4.0(OTF)-Bold" panose="02020603020101020101" pitchFamily="18" charset="-127"/>
                </a:rPr>
                <a:t>모든지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30744" y="361950"/>
              <a:ext cx="561724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200" b="1" spc="-300" dirty="0">
                  <a:solidFill>
                    <a:schemeClr val="accent1">
                      <a:alpha val="70000"/>
                    </a:schemeClr>
                  </a:solidFill>
                  <a:latin typeface="아리따-돋움4.0(OTF)-Bold" panose="02020603020101020101" pitchFamily="18" charset="-127"/>
                  <a:ea typeface="아리따-돋움4.0(OTF)-Bold" panose="02020603020101020101" pitchFamily="18" charset="-127"/>
                </a:rPr>
                <a:t>축하해</a:t>
              </a:r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  <a:latin typeface="아리따-돋움4.0(OTF)-Bold" panose="02020603020101020101" pitchFamily="18" charset="-127"/>
                  <a:ea typeface="아리따-돋움4.0(OTF)-Bold" panose="02020603020101020101" pitchFamily="18" charset="-127"/>
                </a:rPr>
                <a:t>, </a:t>
              </a:r>
              <a:r>
                <a:rPr lang="ko-KR" altLang="en-US" sz="7200" b="1" spc="-300" dirty="0">
                  <a:solidFill>
                    <a:schemeClr val="accent1">
                      <a:alpha val="70000"/>
                    </a:schemeClr>
                  </a:solidFill>
                  <a:latin typeface="아리따-돋움4.0(OTF)-Bold" panose="02020603020101020101" pitchFamily="18" charset="-127"/>
                  <a:ea typeface="아리따-돋움4.0(OTF)-Bold" panose="02020603020101020101" pitchFamily="18" charset="-127"/>
                </a:rPr>
                <a:t>모든지</a:t>
              </a:r>
              <a:endParaRPr lang="en-US" altLang="ko-KR" sz="7200" b="1" spc="-300" dirty="0">
                <a:solidFill>
                  <a:schemeClr val="accent1">
                    <a:alpha val="70000"/>
                  </a:schemeClr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2A6659C-D646-49A8-8610-8731330FA662}"/>
              </a:ext>
            </a:extLst>
          </p:cNvPr>
          <p:cNvCxnSpPr>
            <a:cxnSpLocks/>
          </p:cNvCxnSpPr>
          <p:nvPr/>
        </p:nvCxnSpPr>
        <p:spPr>
          <a:xfrm>
            <a:off x="1034113" y="3036888"/>
            <a:ext cx="748053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365106-B647-478B-AF22-C6911147BBD1}"/>
              </a:ext>
            </a:extLst>
          </p:cNvPr>
          <p:cNvSpPr txBox="1"/>
          <p:nvPr/>
        </p:nvSpPr>
        <p:spPr>
          <a:xfrm>
            <a:off x="1370062" y="3115000"/>
            <a:ext cx="1529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2"/>
                </a:solidFill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모바일프로그래밍</a:t>
            </a:r>
            <a:endParaRPr lang="en-US" altLang="ko-KR" sz="1600" spc="-150" dirty="0">
              <a:solidFill>
                <a:schemeClr val="tx2"/>
              </a:solidFill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  <a:p>
            <a:r>
              <a:rPr lang="ko-KR" altLang="en-US" sz="1600" spc="-150" dirty="0">
                <a:solidFill>
                  <a:schemeClr val="tx2"/>
                </a:solidFill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기말 프로젝트</a:t>
            </a:r>
            <a:endParaRPr lang="en-US" altLang="ko-KR" sz="1600" spc="-150" dirty="0">
              <a:solidFill>
                <a:schemeClr val="tx2"/>
              </a:solidFill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  <a:p>
            <a:r>
              <a:rPr lang="ko-KR" altLang="en-US" sz="1600" spc="-150" dirty="0">
                <a:solidFill>
                  <a:schemeClr val="tx2"/>
                </a:solidFill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제안서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A6F77C8-0F00-4698-8FD4-CC858931E0A9}"/>
              </a:ext>
            </a:extLst>
          </p:cNvPr>
          <p:cNvCxnSpPr/>
          <p:nvPr/>
        </p:nvCxnSpPr>
        <p:spPr>
          <a:xfrm>
            <a:off x="3322320" y="3036888"/>
            <a:ext cx="0" cy="10779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A5DE94F-3F7E-4ED0-9638-073E3CA553F9}"/>
              </a:ext>
            </a:extLst>
          </p:cNvPr>
          <p:cNvSpPr txBox="1"/>
          <p:nvPr/>
        </p:nvSpPr>
        <p:spPr>
          <a:xfrm>
            <a:off x="3744993" y="3115000"/>
            <a:ext cx="11881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tx2"/>
                </a:solidFill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정보융합학부</a:t>
            </a:r>
            <a:endParaRPr lang="en-US" altLang="ko-KR" sz="1600" spc="-150" dirty="0">
              <a:solidFill>
                <a:schemeClr val="tx2"/>
              </a:solidFill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  <a:p>
            <a:r>
              <a:rPr lang="en-US" altLang="ko-KR" sz="1600" spc="-150" dirty="0">
                <a:solidFill>
                  <a:schemeClr val="tx2"/>
                </a:solidFill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2019204037</a:t>
            </a:r>
          </a:p>
          <a:p>
            <a:r>
              <a:rPr lang="ko-KR" altLang="en-US" sz="1600" spc="-150" dirty="0">
                <a:solidFill>
                  <a:schemeClr val="tx2"/>
                </a:solidFill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오수빈</a:t>
            </a:r>
          </a:p>
        </p:txBody>
      </p:sp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82C21A20-FBCD-4ADC-B2D6-FAD23269AC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455" y="136981"/>
            <a:ext cx="6032777" cy="603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29432" y="2311993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003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2866" y="3512322"/>
            <a:ext cx="2755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2"/>
                </a:solidFill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프로젝트 추진 일정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824632" y="34178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09706" y="3104770"/>
            <a:ext cx="1011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축하해</a:t>
            </a:r>
            <a:r>
              <a:rPr lang="en-US" altLang="ko-KR" sz="1100" dirty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, </a:t>
            </a:r>
            <a:r>
              <a:rPr lang="ko-KR" altLang="en-US" sz="1100" dirty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모든지</a:t>
            </a:r>
          </a:p>
        </p:txBody>
      </p:sp>
      <p:pic>
        <p:nvPicPr>
          <p:cNvPr id="4" name="그림 3" descr="옅은, 옥외설치물, 어두운이(가) 표시된 사진&#10;&#10;자동 생성된 설명">
            <a:extLst>
              <a:ext uri="{FF2B5EF4-FFF2-40B4-BE49-F238E27FC236}">
                <a16:creationId xmlns:a16="http://schemas.microsoft.com/office/drawing/2014/main" id="{AD40EE4B-9203-426C-954A-B348C7A1AB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706" y="-6262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84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591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682011"/>
              </p:ext>
            </p:extLst>
          </p:nvPr>
        </p:nvGraphicFramePr>
        <p:xfrm>
          <a:off x="1356441" y="1948757"/>
          <a:ext cx="9479118" cy="4314667"/>
        </p:xfrm>
        <a:graphic>
          <a:graphicData uri="http://schemas.openxmlformats.org/drawingml/2006/table">
            <a:tbl>
              <a:tblPr/>
              <a:tblGrid>
                <a:gridCol w="1348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8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86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24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44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966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SUN</a:t>
                      </a: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MON</a:t>
                      </a: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TUE</a:t>
                      </a: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WED</a:t>
                      </a: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THR</a:t>
                      </a: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FRI</a:t>
                      </a: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SAT</a:t>
                      </a:r>
                    </a:p>
                  </a:txBody>
                  <a:tcPr marT="34291" marB="3429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19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9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</a:t>
                      </a: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13</a:t>
                      </a: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14</a:t>
                      </a: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9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15</a:t>
                      </a: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16</a:t>
                      </a: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17</a:t>
                      </a: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18</a:t>
                      </a: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19</a:t>
                      </a: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</a:t>
                      </a: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21</a:t>
                      </a: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9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22</a:t>
                      </a: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23</a:t>
                      </a: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24</a:t>
                      </a: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25</a:t>
                      </a: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26</a:t>
                      </a: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27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28</a:t>
                      </a: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9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29</a:t>
                      </a: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</a:t>
                      </a: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12.1</a:t>
                      </a: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9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34291" marB="34291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19026" y="1181895"/>
            <a:ext cx="316785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2020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년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(11/9 ~ 12/6)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아리따-돋움4.0(OTF)-Medium" panose="02020603020101020101" pitchFamily="18" charset="-127"/>
              <a:ea typeface="아리따-돋움4.0(OTF)-Medium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595920" y="1674336"/>
            <a:ext cx="8736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2719119" y="2393609"/>
            <a:ext cx="2702000" cy="240000"/>
          </a:xfrm>
          <a:prstGeom prst="roundRect">
            <a:avLst>
              <a:gd name="adj" fmla="val 27173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메인 시작 화면 구현</a:t>
            </a:r>
            <a:r>
              <a:rPr lang="en-US" altLang="ko-KR" sz="1200" b="1" dirty="0">
                <a:solidFill>
                  <a:schemeClr val="bg1"/>
                </a:solidFill>
              </a:rPr>
              <a:t>(xml)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719119" y="4900969"/>
            <a:ext cx="4052998" cy="239999"/>
          </a:xfrm>
          <a:prstGeom prst="roundRect">
            <a:avLst>
              <a:gd name="adj" fmla="val 2717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>
                    <a:lumMod val="85000"/>
                    <a:lumOff val="15000"/>
                  </a:schemeClr>
                </a:solidFill>
              </a:rPr>
              <a:t>어플 테스트 및 보완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070118" y="3533693"/>
            <a:ext cx="2701999" cy="217592"/>
          </a:xfrm>
          <a:prstGeom prst="roundRect">
            <a:avLst>
              <a:gd name="adj" fmla="val 27173"/>
            </a:avLst>
          </a:prstGeom>
          <a:solidFill>
            <a:srgbClr val="858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메인 시작 구현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(Java)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B48A901-EBDB-4057-80A2-73D3FBC50F73}"/>
              </a:ext>
            </a:extLst>
          </p:cNvPr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38385F-1280-4E08-8BAF-6D1D6CD54B8B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1207C3-50F5-4E63-B96D-D76A32FEE48A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B0857B0-4651-4F87-9444-80EE6B1DC76E}"/>
              </a:ext>
            </a:extLst>
          </p:cNvPr>
          <p:cNvGrpSpPr/>
          <p:nvPr/>
        </p:nvGrpSpPr>
        <p:grpSpPr>
          <a:xfrm>
            <a:off x="1188881" y="351819"/>
            <a:ext cx="2356735" cy="660429"/>
            <a:chOff x="1188881" y="351819"/>
            <a:chExt cx="2356735" cy="66042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C51ECF4-0E1D-44B9-9ABB-AE31556A69A3}"/>
                </a:ext>
              </a:extLst>
            </p:cNvPr>
            <p:cNvSpPr txBox="1"/>
            <p:nvPr/>
          </p:nvSpPr>
          <p:spPr>
            <a:xfrm>
              <a:off x="1188881" y="351819"/>
              <a:ext cx="7441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아리따-돋움4.0(OTF)-Light" panose="02020603020101020101" pitchFamily="18" charset="-127"/>
                  <a:ea typeface="아리따-돋움4.0(OTF)-Light" panose="02020603020101020101" pitchFamily="18" charset="-127"/>
                </a:rPr>
                <a:t>003 </a:t>
              </a:r>
              <a:r>
                <a:rPr lang="ko-KR" altLang="en-US" sz="1200" dirty="0">
                  <a:latin typeface="아리따-돋움4.0(OTF)-Light" panose="02020603020101020101" pitchFamily="18" charset="-127"/>
                  <a:ea typeface="아리따-돋움4.0(OTF)-Light" panose="02020603020101020101" pitchFamily="18" charset="-127"/>
                </a:rPr>
                <a:t>일정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547AADC-5B93-40E0-AC58-BACCDC83B7C0}"/>
                </a:ext>
              </a:extLst>
            </p:cNvPr>
            <p:cNvSpPr txBox="1"/>
            <p:nvPr/>
          </p:nvSpPr>
          <p:spPr>
            <a:xfrm>
              <a:off x="1188881" y="581361"/>
              <a:ext cx="235673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latin typeface="아리따-돋움4.0(OTF)-Medium" panose="02020603020101020101" pitchFamily="18" charset="-127"/>
                  <a:ea typeface="아리따-돋움4.0(OTF)-Medium" panose="02020603020101020101" pitchFamily="18" charset="-127"/>
                </a:rPr>
                <a:t>프로젝트 추진 일정</a:t>
              </a:r>
            </a:p>
          </p:txBody>
        </p:sp>
      </p:grpSp>
      <p:sp>
        <p:nvSpPr>
          <p:cNvPr id="3" name="모서리가 둥근 직사각형 1">
            <a:extLst>
              <a:ext uri="{FF2B5EF4-FFF2-40B4-BE49-F238E27FC236}">
                <a16:creationId xmlns:a16="http://schemas.microsoft.com/office/drawing/2014/main" id="{DBAC7F62-0196-4629-BEC1-4C1F5654E49C}"/>
              </a:ext>
            </a:extLst>
          </p:cNvPr>
          <p:cNvSpPr/>
          <p:nvPr/>
        </p:nvSpPr>
        <p:spPr>
          <a:xfrm>
            <a:off x="5421119" y="2672013"/>
            <a:ext cx="2702000" cy="240000"/>
          </a:xfrm>
          <a:prstGeom prst="roundRect">
            <a:avLst>
              <a:gd name="adj" fmla="val 27173"/>
            </a:avLst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생일</a:t>
            </a:r>
            <a:r>
              <a:rPr lang="en-US" altLang="ko-KR" sz="1200" b="1" dirty="0">
                <a:solidFill>
                  <a:schemeClr val="bg1"/>
                </a:solidFill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</a:rPr>
              <a:t>결혼 메뉴 화면 구현</a:t>
            </a:r>
            <a:r>
              <a:rPr lang="en-US" altLang="ko-KR" sz="1200" b="1" dirty="0">
                <a:solidFill>
                  <a:schemeClr val="bg1"/>
                </a:solidFill>
              </a:rPr>
              <a:t>(xml)</a:t>
            </a:r>
          </a:p>
        </p:txBody>
      </p:sp>
      <p:sp>
        <p:nvSpPr>
          <p:cNvPr id="4" name="모서리가 둥근 직사각형 1">
            <a:extLst>
              <a:ext uri="{FF2B5EF4-FFF2-40B4-BE49-F238E27FC236}">
                <a16:creationId xmlns:a16="http://schemas.microsoft.com/office/drawing/2014/main" id="{FBF00C4E-9052-4AD2-9274-935D8D9840AD}"/>
              </a:ext>
            </a:extLst>
          </p:cNvPr>
          <p:cNvSpPr/>
          <p:nvPr/>
        </p:nvSpPr>
        <p:spPr>
          <a:xfrm>
            <a:off x="8121881" y="2408390"/>
            <a:ext cx="2702000" cy="240000"/>
          </a:xfrm>
          <a:prstGeom prst="roundRect">
            <a:avLst>
              <a:gd name="adj" fmla="val 27173"/>
            </a:avLst>
          </a:prstGeom>
          <a:solidFill>
            <a:srgbClr val="E37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프레임 수집 및 선택 화면 구현</a:t>
            </a:r>
            <a:r>
              <a:rPr lang="en-US" altLang="ko-KR" sz="1200" b="1" dirty="0">
                <a:solidFill>
                  <a:schemeClr val="bg1"/>
                </a:solidFill>
              </a:rPr>
              <a:t>(xml)</a:t>
            </a:r>
          </a:p>
        </p:txBody>
      </p:sp>
      <p:sp>
        <p:nvSpPr>
          <p:cNvPr id="5" name="모서리가 둥근 직사각형 1">
            <a:extLst>
              <a:ext uri="{FF2B5EF4-FFF2-40B4-BE49-F238E27FC236}">
                <a16:creationId xmlns:a16="http://schemas.microsoft.com/office/drawing/2014/main" id="{403362BB-FE40-4DDD-A111-600F4CD8BBF5}"/>
              </a:ext>
            </a:extLst>
          </p:cNvPr>
          <p:cNvSpPr/>
          <p:nvPr/>
        </p:nvSpPr>
        <p:spPr>
          <a:xfrm>
            <a:off x="1356441" y="3236865"/>
            <a:ext cx="4064678" cy="240000"/>
          </a:xfrm>
          <a:prstGeom prst="roundRect">
            <a:avLst>
              <a:gd name="adj" fmla="val 27173"/>
            </a:avLst>
          </a:prstGeom>
          <a:solidFill>
            <a:srgbClr val="E37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프레임 수집 및 선택 화면 구현</a:t>
            </a:r>
            <a:r>
              <a:rPr lang="en-US" altLang="ko-KR" sz="1200" b="1" dirty="0">
                <a:solidFill>
                  <a:schemeClr val="bg1"/>
                </a:solidFill>
              </a:rPr>
              <a:t>(xml)</a:t>
            </a:r>
          </a:p>
        </p:txBody>
      </p:sp>
      <p:sp>
        <p:nvSpPr>
          <p:cNvPr id="6" name="모서리가 둥근 직사각형 11">
            <a:extLst>
              <a:ext uri="{FF2B5EF4-FFF2-40B4-BE49-F238E27FC236}">
                <a16:creationId xmlns:a16="http://schemas.microsoft.com/office/drawing/2014/main" id="{0247E432-FC4E-49D2-BDCF-1AF3BF927BD3}"/>
              </a:ext>
            </a:extLst>
          </p:cNvPr>
          <p:cNvSpPr/>
          <p:nvPr/>
        </p:nvSpPr>
        <p:spPr>
          <a:xfrm>
            <a:off x="6777339" y="3224817"/>
            <a:ext cx="2793381" cy="224951"/>
          </a:xfrm>
          <a:prstGeom prst="roundRect">
            <a:avLst>
              <a:gd name="adj" fmla="val 27173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생일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결혼 메뉴 구현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(Java)</a:t>
            </a: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52380E97-88CF-4E7C-A26A-87540C0A2D48}"/>
              </a:ext>
            </a:extLst>
          </p:cNvPr>
          <p:cNvSpPr/>
          <p:nvPr/>
        </p:nvSpPr>
        <p:spPr>
          <a:xfrm>
            <a:off x="1368119" y="4080121"/>
            <a:ext cx="4053000" cy="217592"/>
          </a:xfrm>
          <a:prstGeom prst="roundRect">
            <a:avLst>
              <a:gd name="adj" fmla="val 27173"/>
            </a:avLst>
          </a:prstGeom>
          <a:solidFill>
            <a:srgbClr val="9ED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프레임 선택 구현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(Java)</a:t>
            </a:r>
          </a:p>
        </p:txBody>
      </p:sp>
      <p:sp>
        <p:nvSpPr>
          <p:cNvPr id="8" name="모서리가 둥근 직사각형 1">
            <a:extLst>
              <a:ext uri="{FF2B5EF4-FFF2-40B4-BE49-F238E27FC236}">
                <a16:creationId xmlns:a16="http://schemas.microsoft.com/office/drawing/2014/main" id="{B28B102B-FBD6-4C0D-8716-B905FD6E6570}"/>
              </a:ext>
            </a:extLst>
          </p:cNvPr>
          <p:cNvSpPr/>
          <p:nvPr/>
        </p:nvSpPr>
        <p:spPr>
          <a:xfrm>
            <a:off x="5419882" y="3968331"/>
            <a:ext cx="2701999" cy="224951"/>
          </a:xfrm>
          <a:prstGeom prst="roundRect">
            <a:avLst>
              <a:gd name="adj" fmla="val 27173"/>
            </a:avLst>
          </a:prstGeom>
          <a:solidFill>
            <a:srgbClr val="D9F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캘린더 화면 구현</a:t>
            </a:r>
            <a:r>
              <a:rPr lang="en-US" altLang="ko-KR" sz="1200" b="1" dirty="0">
                <a:solidFill>
                  <a:schemeClr val="tx1"/>
                </a:solidFill>
              </a:rPr>
              <a:t>(xml)</a:t>
            </a:r>
          </a:p>
        </p:txBody>
      </p:sp>
      <p:sp>
        <p:nvSpPr>
          <p:cNvPr id="27" name="모서리가 둥근 직사각형 11">
            <a:extLst>
              <a:ext uri="{FF2B5EF4-FFF2-40B4-BE49-F238E27FC236}">
                <a16:creationId xmlns:a16="http://schemas.microsoft.com/office/drawing/2014/main" id="{47453CC0-7F70-497C-AE23-A8DEC13EB2AF}"/>
              </a:ext>
            </a:extLst>
          </p:cNvPr>
          <p:cNvSpPr/>
          <p:nvPr/>
        </p:nvSpPr>
        <p:spPr>
          <a:xfrm>
            <a:off x="6760092" y="4224140"/>
            <a:ext cx="4075467" cy="239999"/>
          </a:xfrm>
          <a:prstGeom prst="roundRect">
            <a:avLst>
              <a:gd name="adj" fmla="val 27173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캘린더 설정 구현</a:t>
            </a:r>
            <a:r>
              <a:rPr lang="en-US" altLang="ko-KR" sz="1200" b="1" dirty="0">
                <a:solidFill>
                  <a:schemeClr val="bg1"/>
                </a:solidFill>
              </a:rPr>
              <a:t>(Java)</a:t>
            </a:r>
          </a:p>
        </p:txBody>
      </p:sp>
    </p:spTree>
    <p:extLst>
      <p:ext uri="{BB962C8B-B14F-4D97-AF65-F5344CB8AC3E}">
        <p14:creationId xmlns:p14="http://schemas.microsoft.com/office/powerpoint/2010/main" val="1492082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23E6B9-F96F-4C62-81B6-4C719EBFDE05}"/>
              </a:ext>
            </a:extLst>
          </p:cNvPr>
          <p:cNvSpPr txBox="1"/>
          <p:nvPr/>
        </p:nvSpPr>
        <p:spPr>
          <a:xfrm>
            <a:off x="2770094" y="1658470"/>
            <a:ext cx="5701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동영상 링크</a:t>
            </a:r>
            <a:endParaRPr lang="en-US" altLang="ko-KR" dirty="0"/>
          </a:p>
          <a:p>
            <a:r>
              <a:rPr lang="en-US" altLang="ko-KR" dirty="0"/>
              <a:t>https://www.youtube.com/watch?v=2JphQa-7YZk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216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Contents</a:t>
            </a:r>
            <a:endParaRPr lang="ko-KR" altLang="en-US" b="1" dirty="0">
              <a:solidFill>
                <a:schemeClr val="bg1"/>
              </a:solidFill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258733" y="3144520"/>
            <a:ext cx="8593671" cy="1068817"/>
            <a:chOff x="212651" y="3206557"/>
            <a:chExt cx="8593671" cy="1068817"/>
          </a:xfrm>
        </p:grpSpPr>
        <p:sp>
          <p:nvSpPr>
            <p:cNvPr id="9" name="TextBox 8"/>
            <p:cNvSpPr txBox="1"/>
            <p:nvPr/>
          </p:nvSpPr>
          <p:spPr>
            <a:xfrm>
              <a:off x="409368" y="3575887"/>
              <a:ext cx="3541394" cy="699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bg1"/>
                  </a:solidFill>
                  <a:latin typeface="아리따-돋움4.0(OTF)-Light" panose="02020603020101020101" pitchFamily="18" charset="-127"/>
                  <a:ea typeface="아리따-돋움4.0(OTF)-Light" panose="02020603020101020101" pitchFamily="18" charset="-127"/>
                  <a:cs typeface="Arial" panose="020B0604020202020204" pitchFamily="34" charset="0"/>
                </a:rPr>
                <a:t>프로젝트  소개  및  목표</a:t>
              </a:r>
              <a:endParaRPr lang="en-US" altLang="ko-KR" sz="1600" spc="-150" dirty="0">
                <a:solidFill>
                  <a:schemeClr val="bg1"/>
                </a:solidFill>
                <a:latin typeface="아리따-돋움4.0(OTF)-Light" panose="02020603020101020101" pitchFamily="18" charset="-127"/>
                <a:ea typeface="아리따-돋움4.0(OTF)-Light" panose="02020603020101020101" pitchFamily="18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bg1"/>
                  </a:solidFill>
                  <a:latin typeface="아리따-돋움4.0(OTF)-Light" panose="02020603020101020101" pitchFamily="18" charset="-127"/>
                  <a:ea typeface="아리따-돋움4.0(OTF)-Light" panose="02020603020101020101" pitchFamily="18" charset="-127"/>
                  <a:cs typeface="Arial" panose="020B0604020202020204" pitchFamily="34" charset="0"/>
                </a:rPr>
                <a:t>프로젝트  목표  선정  배경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64928" y="3561621"/>
              <a:ext cx="3541394" cy="379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bg1"/>
                  </a:solidFill>
                  <a:latin typeface="아리따-돋움4.0(OTF)-Light" panose="02020603020101020101" pitchFamily="18" charset="-127"/>
                  <a:ea typeface="아리따-돋움4.0(OTF)-Light" panose="02020603020101020101" pitchFamily="18" charset="-127"/>
                  <a:cs typeface="Arial" panose="020B0604020202020204" pitchFamily="34" charset="0"/>
                </a:rPr>
                <a:t>프로젝트 추진 일정</a:t>
              </a:r>
              <a:endParaRPr lang="en-US" altLang="ko-KR" sz="1600" spc="-150" dirty="0">
                <a:solidFill>
                  <a:schemeClr val="bg1"/>
                </a:solidFill>
                <a:latin typeface="아리따-돋움4.0(OTF)-Light" panose="02020603020101020101" pitchFamily="18" charset="-127"/>
                <a:ea typeface="아리따-돋움4.0(OTF)-Light" panose="02020603020101020101" pitchFamily="18" charset="-127"/>
                <a:cs typeface="Arial" panose="020B0604020202020204" pitchFamily="34" charset="0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212651" y="3206557"/>
              <a:ext cx="1148392" cy="400110"/>
              <a:chOff x="212651" y="3255887"/>
              <a:chExt cx="1148392" cy="40011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12651" y="3255887"/>
                <a:ext cx="6222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001</a:t>
                </a:r>
                <a:endParaRPr lang="ko-KR" altLang="en-US" sz="2000" dirty="0">
                  <a:solidFill>
                    <a:schemeClr val="bg1"/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57993" y="3255887"/>
                <a:ext cx="6030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pc="-150" dirty="0">
                    <a:solidFill>
                      <a:schemeClr val="bg1"/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서론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827216" y="3206557"/>
              <a:ext cx="1156407" cy="400110"/>
              <a:chOff x="2827216" y="3206557"/>
              <a:chExt cx="1156407" cy="40011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827216" y="3206557"/>
                <a:ext cx="6222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002</a:t>
                </a:r>
                <a:endParaRPr lang="ko-KR" altLang="en-US" sz="2000" dirty="0">
                  <a:solidFill>
                    <a:schemeClr val="bg1"/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372558" y="3206557"/>
                <a:ext cx="6110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pc="-150" dirty="0">
                    <a:solidFill>
                      <a:schemeClr val="bg1"/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본론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5052835" y="3206557"/>
              <a:ext cx="1161216" cy="400110"/>
              <a:chOff x="5494731" y="3207822"/>
              <a:chExt cx="1161216" cy="40011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5494731" y="3207822"/>
                <a:ext cx="6222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003</a:t>
                </a:r>
                <a:endParaRPr lang="ko-KR" altLang="en-US" sz="2000" dirty="0">
                  <a:solidFill>
                    <a:schemeClr val="bg1"/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040073" y="3207822"/>
                <a:ext cx="6158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pc="-150" dirty="0">
                    <a:solidFill>
                      <a:schemeClr val="bg1"/>
                    </a:solidFill>
                    <a:latin typeface="아리따-돋움4.0(OTF)-SemiBold" panose="02020603020101020101" pitchFamily="18" charset="-127"/>
                    <a:ea typeface="아리따-돋움4.0(OTF)-SemiBold" panose="02020603020101020101" pitchFamily="18" charset="-127"/>
                  </a:rPr>
                  <a:t>일정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3045160" y="3575887"/>
              <a:ext cx="3541394" cy="699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bg1"/>
                  </a:solidFill>
                  <a:latin typeface="아리따-돋움4.0(OTF)-Light" panose="02020603020101020101" pitchFamily="18" charset="-127"/>
                  <a:ea typeface="아리따-돋움4.0(OTF)-Light" panose="02020603020101020101" pitchFamily="18" charset="-127"/>
                  <a:cs typeface="Arial" panose="020B0604020202020204" pitchFamily="34" charset="0"/>
                </a:rPr>
                <a:t>앱 주요 기능</a:t>
              </a:r>
              <a:endParaRPr lang="en-US" altLang="ko-KR" sz="1600" spc="-150" dirty="0">
                <a:solidFill>
                  <a:schemeClr val="bg1"/>
                </a:solidFill>
                <a:latin typeface="아리따-돋움4.0(OTF)-Light" panose="02020603020101020101" pitchFamily="18" charset="-127"/>
                <a:ea typeface="아리따-돋움4.0(OTF)-Light" panose="02020603020101020101" pitchFamily="18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spc="-150" dirty="0">
                  <a:solidFill>
                    <a:schemeClr val="bg1"/>
                  </a:solidFill>
                  <a:latin typeface="아리따-돋움4.0(OTF)-Light" panose="02020603020101020101" pitchFamily="18" charset="-127"/>
                  <a:ea typeface="아리따-돋움4.0(OTF)-Light" panose="02020603020101020101" pitchFamily="18" charset="-127"/>
                  <a:cs typeface="Arial" panose="020B0604020202020204" pitchFamily="34" charset="0"/>
                </a:rPr>
                <a:t>UI </a:t>
              </a:r>
              <a:r>
                <a:rPr lang="ko-KR" altLang="en-US" sz="1600" spc="-150" dirty="0">
                  <a:solidFill>
                    <a:schemeClr val="bg1"/>
                  </a:solidFill>
                  <a:latin typeface="아리따-돋움4.0(OTF)-Light" panose="02020603020101020101" pitchFamily="18" charset="-127"/>
                  <a:ea typeface="아리따-돋움4.0(OTF)-Light" panose="02020603020101020101" pitchFamily="18" charset="-127"/>
                  <a:cs typeface="Arial" panose="020B0604020202020204" pitchFamily="34" charset="0"/>
                </a:rPr>
                <a:t>설계</a:t>
              </a:r>
            </a:p>
          </p:txBody>
        </p: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29432" y="2311993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001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2866" y="3512322"/>
            <a:ext cx="34563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2"/>
                </a:solidFill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프로젝트 소개 및 목표</a:t>
            </a:r>
            <a:endParaRPr lang="en-US" altLang="ko-KR" sz="2800" spc="-150" dirty="0">
              <a:solidFill>
                <a:schemeClr val="tx2"/>
              </a:solidFill>
              <a:latin typeface="아리따-돋움4.0(OTF)-Medium" panose="02020603020101020101" pitchFamily="18" charset="-127"/>
              <a:ea typeface="아리따-돋움4.0(OTF)-Medium" panose="02020603020101020101" pitchFamily="18" charset="-127"/>
            </a:endParaRPr>
          </a:p>
          <a:p>
            <a:r>
              <a:rPr lang="ko-KR" altLang="en-US" sz="2800" spc="-150" dirty="0">
                <a:solidFill>
                  <a:schemeClr val="tx2"/>
                </a:solidFill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프로젝트 목표 선정 배경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824632" y="34178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09706" y="3104770"/>
            <a:ext cx="1011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축하해</a:t>
            </a:r>
            <a:r>
              <a:rPr lang="en-US" altLang="ko-KR" sz="1100" dirty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, </a:t>
            </a:r>
            <a:r>
              <a:rPr lang="ko-KR" altLang="en-US" sz="1100" dirty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모든지</a:t>
            </a:r>
          </a:p>
        </p:txBody>
      </p:sp>
      <p:pic>
        <p:nvPicPr>
          <p:cNvPr id="4" name="그림 3" descr="옅은, 옥외설치물, 어두운이(가) 표시된 사진&#10;&#10;자동 생성된 설명">
            <a:extLst>
              <a:ext uri="{FF2B5EF4-FFF2-40B4-BE49-F238E27FC236}">
                <a16:creationId xmlns:a16="http://schemas.microsoft.com/office/drawing/2014/main" id="{AD40EE4B-9203-426C-954A-B348C7A1AB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706" y="-6262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8309184-29DB-40A6-BCC1-20F3569AC2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023" y="0"/>
            <a:ext cx="7385953" cy="738595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636676" y="1750620"/>
            <a:ext cx="546100" cy="546563"/>
            <a:chOff x="-1803400" y="1892300"/>
            <a:chExt cx="736600" cy="737225"/>
          </a:xfrm>
        </p:grpSpPr>
        <p:cxnSp>
          <p:nvCxnSpPr>
            <p:cNvPr id="9" name="직선 연결선 8"/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 rot="10800000">
            <a:off x="11118998" y="5219402"/>
            <a:ext cx="546100" cy="546563"/>
            <a:chOff x="-1803400" y="1892300"/>
            <a:chExt cx="736600" cy="737225"/>
          </a:xfrm>
        </p:grpSpPr>
        <p:cxnSp>
          <p:nvCxnSpPr>
            <p:cNvPr id="24" name="직선 연결선 23"/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7810844" y="2156595"/>
            <a:ext cx="3684020" cy="3492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dirty="0">
                <a:highlight>
                  <a:srgbClr val="F4F2F0"/>
                </a:highlight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각 경사에 따른 배경</a:t>
            </a:r>
            <a:r>
              <a:rPr lang="en-US" altLang="ko-KR" dirty="0">
                <a:highlight>
                  <a:srgbClr val="F4F2F0"/>
                </a:highlight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,</a:t>
            </a:r>
            <a:r>
              <a:rPr lang="ko-KR" altLang="en-US" dirty="0">
                <a:highlight>
                  <a:srgbClr val="F4F2F0"/>
                </a:highlight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 컨셉을 다양한 제공</a:t>
            </a:r>
            <a:endParaRPr lang="en-US" altLang="ko-KR" dirty="0">
              <a:highlight>
                <a:srgbClr val="F4F2F0"/>
              </a:highlight>
              <a:latin typeface="아리따-돋움4.0(OTF)-Medium" panose="02020603020101020101" pitchFamily="18" charset="-127"/>
              <a:ea typeface="아리따-돋움4.0(OTF)-Medium" panose="02020603020101020101" pitchFamily="18" charset="-127"/>
            </a:endParaRPr>
          </a:p>
          <a:p>
            <a:pPr algn="just"/>
            <a:endParaRPr lang="en-US" altLang="ko-KR" dirty="0">
              <a:highlight>
                <a:srgbClr val="F4F2F0"/>
              </a:highlight>
              <a:latin typeface="아리따-돋움4.0(OTF)-Medium" panose="02020603020101020101" pitchFamily="18" charset="-127"/>
              <a:ea typeface="아리따-돋움4.0(OTF)-Medium" panose="02020603020101020101" pitchFamily="18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dirty="0">
                <a:highlight>
                  <a:srgbClr val="F4F2F0"/>
                </a:highlight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여러 레이아웃 틀을 가지고 사용자가 어플을 직접 제작하는 느낌으로 서비스 제공</a:t>
            </a:r>
            <a:endParaRPr lang="en-US" altLang="ko-KR" dirty="0">
              <a:highlight>
                <a:srgbClr val="F4F2F0"/>
              </a:highlight>
              <a:latin typeface="아리따-돋움4.0(OTF)-Medium" panose="02020603020101020101" pitchFamily="18" charset="-127"/>
              <a:ea typeface="아리따-돋움4.0(OTF)-Medium" panose="02020603020101020101" pitchFamily="18" charset="-127"/>
            </a:endParaRPr>
          </a:p>
          <a:p>
            <a:pPr algn="just"/>
            <a:endParaRPr lang="en-US" altLang="ko-KR" dirty="0">
              <a:highlight>
                <a:srgbClr val="F4F2F0"/>
              </a:highlight>
              <a:latin typeface="아리따-돋움4.0(OTF)-Medium" panose="02020603020101020101" pitchFamily="18" charset="-127"/>
              <a:ea typeface="아리따-돋움4.0(OTF)-Medium" panose="02020603020101020101" pitchFamily="18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dirty="0">
                <a:highlight>
                  <a:srgbClr val="F4F2F0"/>
                </a:highlight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캘린더 기능으로 경사를 기록해 잊어버리지 않게 알림</a:t>
            </a:r>
            <a:endParaRPr lang="en-US" altLang="ko-KR" dirty="0">
              <a:highlight>
                <a:srgbClr val="F4F2F0"/>
              </a:highlight>
              <a:latin typeface="아리따-돋움4.0(OTF)-Medium" panose="02020603020101020101" pitchFamily="18" charset="-127"/>
              <a:ea typeface="아리따-돋움4.0(OTF)-Medium" panose="02020603020101020101" pitchFamily="18" charset="-127"/>
            </a:endParaRPr>
          </a:p>
          <a:p>
            <a:pPr algn="just"/>
            <a:endParaRPr lang="en-US" altLang="ko-KR" dirty="0">
              <a:highlight>
                <a:srgbClr val="F4F2F0"/>
              </a:highlight>
              <a:latin typeface="아리따-돋움4.0(OTF)-Medium" panose="02020603020101020101" pitchFamily="18" charset="-127"/>
              <a:ea typeface="아리따-돋움4.0(OTF)-Medium" panose="02020603020101020101" pitchFamily="18" charset="-127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dirty="0">
                <a:highlight>
                  <a:srgbClr val="F4F2F0"/>
                </a:highlight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쉽고 빠르게 하지만 정성이 담긴 축하 메세지를 제작하게 도움</a:t>
            </a:r>
            <a:endParaRPr lang="en-US" altLang="ko-KR" dirty="0">
              <a:highlight>
                <a:srgbClr val="F4F2F0"/>
              </a:highlight>
              <a:latin typeface="아리따-돋움4.0(OTF)-Medium" panose="02020603020101020101" pitchFamily="18" charset="-127"/>
              <a:ea typeface="아리따-돋움4.0(OTF)-Medium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119208" y="1393165"/>
            <a:ext cx="2545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소개 및 목표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90138" y="2403515"/>
            <a:ext cx="1999119" cy="197166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19789" y="3480038"/>
            <a:ext cx="36840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chemeClr val="bg1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축하해</a:t>
            </a:r>
            <a:r>
              <a:rPr lang="en-US" altLang="ko-KR" sz="4400" b="1" dirty="0">
                <a:solidFill>
                  <a:schemeClr val="bg1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, </a:t>
            </a:r>
            <a:r>
              <a:rPr lang="ko-KR" altLang="en-US" sz="4400" b="1" dirty="0">
                <a:solidFill>
                  <a:schemeClr val="accent2"/>
                </a:solidFill>
                <a:latin typeface="아리따-돋움4.0(OTF)-Bold" panose="02020603020101020101" pitchFamily="18" charset="-127"/>
                <a:ea typeface="아리따-돋움4.0(OTF)-Bold" panose="02020603020101020101" pitchFamily="18" charset="-127"/>
              </a:rPr>
              <a:t>뭐든지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5BC362-3844-46DC-B399-7B0BE021F6F2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A6D1E-915F-4CFD-AC0E-24FE7A602C57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2290F2F-0368-418E-A93A-7368C8535D35}"/>
              </a:ext>
            </a:extLst>
          </p:cNvPr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3035741-B6E4-4808-8031-3103A9123636}"/>
              </a:ext>
            </a:extLst>
          </p:cNvPr>
          <p:cNvGrpSpPr/>
          <p:nvPr/>
        </p:nvGrpSpPr>
        <p:grpSpPr>
          <a:xfrm>
            <a:off x="1188881" y="351819"/>
            <a:ext cx="2702984" cy="660429"/>
            <a:chOff x="1188881" y="351819"/>
            <a:chExt cx="2702984" cy="66042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B745B7-A303-4401-B385-32F1E3E15A45}"/>
                </a:ext>
              </a:extLst>
            </p:cNvPr>
            <p:cNvSpPr txBox="1"/>
            <p:nvPr/>
          </p:nvSpPr>
          <p:spPr>
            <a:xfrm>
              <a:off x="1188881" y="351819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아리따-돋움4.0(OTF)-Light" panose="02020603020101020101" pitchFamily="18" charset="-127"/>
                  <a:ea typeface="아리따-돋움4.0(OTF)-Light" panose="02020603020101020101" pitchFamily="18" charset="-127"/>
                </a:rPr>
                <a:t>001 </a:t>
              </a:r>
              <a:r>
                <a:rPr lang="ko-KR" altLang="en-US" sz="1200" dirty="0">
                  <a:latin typeface="아리따-돋움4.0(OTF)-Light" panose="02020603020101020101" pitchFamily="18" charset="-127"/>
                  <a:ea typeface="아리따-돋움4.0(OTF)-Light" panose="02020603020101020101" pitchFamily="18" charset="-127"/>
                </a:rPr>
                <a:t>서론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81D423-9128-450B-9752-13D3D7DF6214}"/>
                </a:ext>
              </a:extLst>
            </p:cNvPr>
            <p:cNvSpPr txBox="1"/>
            <p:nvPr/>
          </p:nvSpPr>
          <p:spPr>
            <a:xfrm>
              <a:off x="1188881" y="581361"/>
              <a:ext cx="27029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latin typeface="아리따-돋움4.0(OTF)-Medium" panose="02020603020101020101" pitchFamily="18" charset="-127"/>
                  <a:ea typeface="아리따-돋움4.0(OTF)-Medium" panose="02020603020101020101" pitchFamily="18" charset="-127"/>
                </a:rPr>
                <a:t>프로젝트 소개 및 목표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8596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2949846" cy="660429"/>
            <a:chOff x="1188881" y="351819"/>
            <a:chExt cx="2949846" cy="660429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아리따-돋움4.0(OTF)-Light" panose="02020603020101020101" pitchFamily="18" charset="-127"/>
                  <a:ea typeface="아리따-돋움4.0(OTF)-Light" panose="02020603020101020101" pitchFamily="18" charset="-127"/>
                </a:rPr>
                <a:t>001 </a:t>
              </a:r>
              <a:r>
                <a:rPr lang="ko-KR" altLang="en-US" sz="1200" dirty="0">
                  <a:latin typeface="아리따-돋움4.0(OTF)-Light" panose="02020603020101020101" pitchFamily="18" charset="-127"/>
                  <a:ea typeface="아리따-돋움4.0(OTF)-Light" panose="02020603020101020101" pitchFamily="18" charset="-127"/>
                </a:rPr>
                <a:t>서론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294984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latin typeface="아리따-돋움4.0(OTF)-Medium" panose="02020603020101020101" pitchFamily="18" charset="-127"/>
                  <a:ea typeface="아리따-돋움4.0(OTF)-Medium" panose="02020603020101020101" pitchFamily="18" charset="-127"/>
                </a:rPr>
                <a:t>프로젝트 목표 선정 배경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916646" y="1603683"/>
            <a:ext cx="4840178" cy="4324351"/>
            <a:chOff x="3222624" y="1597024"/>
            <a:chExt cx="4840178" cy="4324351"/>
          </a:xfrm>
        </p:grpSpPr>
        <p:sp>
          <p:nvSpPr>
            <p:cNvPr id="2" name="타원 1"/>
            <p:cNvSpPr/>
            <p:nvPr/>
          </p:nvSpPr>
          <p:spPr>
            <a:xfrm>
              <a:off x="3222624" y="1597024"/>
              <a:ext cx="2809875" cy="2809875"/>
            </a:xfrm>
            <a:prstGeom prst="ellipse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5252927" y="1597025"/>
              <a:ext cx="2809875" cy="2809875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314660" y="3111500"/>
              <a:ext cx="2809875" cy="2809875"/>
            </a:xfrm>
            <a:prstGeom prst="ellipse">
              <a:avLst/>
            </a:prstGeom>
            <a:solidFill>
              <a:schemeClr val="accent3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9086444" y="2872310"/>
            <a:ext cx="2520242" cy="1016590"/>
            <a:chOff x="102324" y="3738357"/>
            <a:chExt cx="2520242" cy="1016590"/>
          </a:xfrm>
        </p:grpSpPr>
        <p:sp>
          <p:nvSpPr>
            <p:cNvPr id="14" name="TextBox 13"/>
            <p:cNvSpPr txBox="1"/>
            <p:nvPr/>
          </p:nvSpPr>
          <p:spPr>
            <a:xfrm>
              <a:off x="102324" y="3738357"/>
              <a:ext cx="25202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tx2"/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사회적 거리두기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2325" y="4231727"/>
              <a:ext cx="23629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>
                  <a:solidFill>
                    <a:schemeClr val="tx2"/>
                  </a:solidFill>
                  <a:latin typeface="아리따-돋움4.0(OTF)-Light" panose="02020603020101020101" pitchFamily="18" charset="-127"/>
                  <a:ea typeface="아리따-돋움4.0(OTF)-Light" panose="02020603020101020101" pitchFamily="18" charset="-127"/>
                </a:rPr>
                <a:t>코로나</a:t>
              </a:r>
              <a:r>
                <a:rPr lang="en-US" altLang="ko-KR" sz="1400" dirty="0">
                  <a:solidFill>
                    <a:schemeClr val="tx2"/>
                  </a:solidFill>
                  <a:latin typeface="아리따-돋움4.0(OTF)-Light" panose="02020603020101020101" pitchFamily="18" charset="-127"/>
                  <a:ea typeface="아리따-돋움4.0(OTF)-Light" panose="02020603020101020101" pitchFamily="18" charset="-127"/>
                </a:rPr>
                <a:t>19</a:t>
              </a:r>
              <a:r>
                <a:rPr lang="ko-KR" altLang="en-US" sz="1400" dirty="0">
                  <a:solidFill>
                    <a:schemeClr val="tx2"/>
                  </a:solidFill>
                  <a:latin typeface="아리따-돋움4.0(OTF)-Light" panose="02020603020101020101" pitchFamily="18" charset="-127"/>
                  <a:ea typeface="아리따-돋움4.0(OTF)-Light" panose="02020603020101020101" pitchFamily="18" charset="-127"/>
                </a:rPr>
                <a:t>로 인한 사회적 거리두기 실행으로 모임 자제</a:t>
              </a:r>
              <a:endParaRPr lang="en-US" altLang="ko-KR" sz="1400" dirty="0">
                <a:solidFill>
                  <a:schemeClr val="tx2"/>
                </a:solidFill>
                <a:latin typeface="아리따-돋움4.0(OTF)-Light" panose="02020603020101020101" pitchFamily="18" charset="-127"/>
                <a:ea typeface="아리따-돋움4.0(OTF)-Light" panose="02020603020101020101" pitchFamily="18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280735" y="1918202"/>
            <a:ext cx="2306292" cy="1795908"/>
            <a:chOff x="93908" y="3859177"/>
            <a:chExt cx="1956821" cy="632839"/>
          </a:xfrm>
        </p:grpSpPr>
        <p:sp>
          <p:nvSpPr>
            <p:cNvPr id="22" name="TextBox 21"/>
            <p:cNvSpPr txBox="1"/>
            <p:nvPr/>
          </p:nvSpPr>
          <p:spPr>
            <a:xfrm>
              <a:off x="93908" y="3859177"/>
              <a:ext cx="1690877" cy="336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tx2"/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바쁘다 바빠</a:t>
              </a:r>
              <a:endParaRPr lang="en-US" altLang="ko-KR" sz="2800" dirty="0">
                <a:solidFill>
                  <a:schemeClr val="tx2"/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  <a:p>
              <a:r>
                <a:rPr lang="ko-KR" altLang="en-US" sz="2800" dirty="0">
                  <a:solidFill>
                    <a:schemeClr val="tx2"/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현대사회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2325" y="4231727"/>
              <a:ext cx="1948404" cy="260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>
                  <a:solidFill>
                    <a:schemeClr val="tx2"/>
                  </a:solidFill>
                  <a:latin typeface="아리따-돋움4.0(OTF)-Light" panose="02020603020101020101" pitchFamily="18" charset="-127"/>
                  <a:ea typeface="아리따-돋움4.0(OTF)-Light" panose="02020603020101020101" pitchFamily="18" charset="-127"/>
                </a:rPr>
                <a:t>바쁜 일상 속 주변 지인들의 경사를 잊어버리거나 챙겨주지 못하는 상황 빈번히 발생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927706" y="4579327"/>
            <a:ext cx="2691763" cy="1297533"/>
            <a:chOff x="93908" y="3859177"/>
            <a:chExt cx="2702987" cy="1012266"/>
          </a:xfrm>
        </p:grpSpPr>
        <p:sp>
          <p:nvSpPr>
            <p:cNvPr id="25" name="TextBox 24"/>
            <p:cNvSpPr txBox="1"/>
            <p:nvPr/>
          </p:nvSpPr>
          <p:spPr>
            <a:xfrm>
              <a:off x="93908" y="3859177"/>
              <a:ext cx="2702987" cy="408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tx2"/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항상 똑같은 축하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2607" y="4295177"/>
              <a:ext cx="2480798" cy="576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400" dirty="0">
                  <a:solidFill>
                    <a:schemeClr val="tx2"/>
                  </a:solidFill>
                  <a:latin typeface="아리따-돋움4.0(OTF)-Light" panose="02020603020101020101" pitchFamily="18" charset="-127"/>
                  <a:ea typeface="아리따-돋움4.0(OTF)-Light" panose="02020603020101020101" pitchFamily="18" charset="-127"/>
                </a:rPr>
                <a:t>오래된 인연일수록 항상 비슷한 축하 메세지와 물질적인 선물이 오고 감</a:t>
              </a:r>
            </a:p>
          </p:txBody>
        </p:sp>
      </p:grpSp>
      <p:cxnSp>
        <p:nvCxnSpPr>
          <p:cNvPr id="29" name="직선 연결선 28"/>
          <p:cNvCxnSpPr>
            <a:cxnSpLocks/>
          </p:cNvCxnSpPr>
          <p:nvPr/>
        </p:nvCxnSpPr>
        <p:spPr>
          <a:xfrm>
            <a:off x="3180491" y="2702934"/>
            <a:ext cx="133740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517892" y="5136018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cxnSpLocks/>
          </p:cNvCxnSpPr>
          <p:nvPr/>
        </p:nvCxnSpPr>
        <p:spPr>
          <a:xfrm>
            <a:off x="8000206" y="3313825"/>
            <a:ext cx="10862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A9BC81-BF79-4608-A665-09BB91C0F45A}"/>
              </a:ext>
            </a:extLst>
          </p:cNvPr>
          <p:cNvSpPr txBox="1"/>
          <p:nvPr/>
        </p:nvSpPr>
        <p:spPr>
          <a:xfrm>
            <a:off x="5405580" y="3304124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highlight>
                  <a:srgbClr val="F4F3EE"/>
                </a:highlight>
                <a:latin typeface="Arita Sans Bold" panose="020B0803040000000003" pitchFamily="34" charset="0"/>
                <a:ea typeface="아리따-돋움4.0(OTF)-Bold" panose="02020603020101020101" pitchFamily="18" charset="-127"/>
              </a:rPr>
              <a:t>CHANGE!</a:t>
            </a:r>
            <a:endParaRPr lang="ko-KR" altLang="en-US" sz="3600" dirty="0">
              <a:solidFill>
                <a:srgbClr val="FF0000"/>
              </a:solidFill>
              <a:highlight>
                <a:srgbClr val="F4F3EE"/>
              </a:highlight>
              <a:latin typeface="Arita Sans Bold" panose="020B0803040000000003" pitchFamily="34" charset="0"/>
              <a:ea typeface="아리따-돋움4.0(O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522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22091" y="2103726"/>
            <a:ext cx="4634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단순한 축하 카드 제작 어플로 긴 편지를 추가하기 </a:t>
            </a:r>
            <a:endParaRPr lang="en-US" altLang="ko-KR" sz="1600" dirty="0">
              <a:solidFill>
                <a:schemeClr val="tx2"/>
              </a:solidFill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  <a:p>
            <a:pPr algn="just"/>
            <a:r>
              <a:rPr lang="ko-KR" altLang="en-US" sz="1600" dirty="0">
                <a:solidFill>
                  <a:schemeClr val="tx2"/>
                </a:solidFill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힘든 레이아웃들이 대다수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522091" y="3175611"/>
            <a:ext cx="4634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사진추가와 편지 기능 없이 단지 동영상 편집만 가능</a:t>
            </a:r>
            <a:r>
              <a:rPr lang="en-US" altLang="ko-KR" sz="1600" dirty="0">
                <a:solidFill>
                  <a:schemeClr val="tx2"/>
                </a:solidFill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 </a:t>
            </a:r>
            <a:endParaRPr lang="ko-KR" altLang="en-US" sz="1600" dirty="0">
              <a:solidFill>
                <a:schemeClr val="tx2"/>
              </a:solidFill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22091" y="4082693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이미지를 </a:t>
            </a:r>
            <a:r>
              <a:rPr lang="ko-KR" altLang="en-US" sz="1600">
                <a:solidFill>
                  <a:schemeClr val="tx2"/>
                </a:solidFill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이용한 편집만 가능</a:t>
            </a:r>
            <a:endParaRPr lang="ko-KR" altLang="en-US" sz="1600" dirty="0">
              <a:solidFill>
                <a:schemeClr val="tx2"/>
              </a:solidFill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22091" y="5095505"/>
            <a:ext cx="432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>
                <a:solidFill>
                  <a:schemeClr val="tx2"/>
                </a:solidFill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배경 이미지 변경 불가</a:t>
            </a:r>
            <a:r>
              <a:rPr lang="en-US" altLang="ko-KR" sz="1600" dirty="0">
                <a:solidFill>
                  <a:schemeClr val="tx2"/>
                </a:solidFill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, </a:t>
            </a:r>
            <a:r>
              <a:rPr lang="ko-KR" altLang="en-US" sz="1600" dirty="0">
                <a:solidFill>
                  <a:schemeClr val="tx2"/>
                </a:solidFill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메시지 작성 가능</a:t>
            </a:r>
          </a:p>
        </p:txBody>
      </p:sp>
      <p:cxnSp>
        <p:nvCxnSpPr>
          <p:cNvPr id="37" name="직선 연결선 3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188881" y="351819"/>
            <a:ext cx="2953053" cy="660429"/>
            <a:chOff x="1188881" y="351819"/>
            <a:chExt cx="2953053" cy="660429"/>
          </a:xfrm>
        </p:grpSpPr>
        <p:sp>
          <p:nvSpPr>
            <p:cNvPr id="41" name="TextBox 40"/>
            <p:cNvSpPr txBox="1"/>
            <p:nvPr/>
          </p:nvSpPr>
          <p:spPr>
            <a:xfrm>
              <a:off x="1188881" y="351819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아리따-돋움4.0(OTF)-Light" panose="02020603020101020101" pitchFamily="18" charset="-127"/>
                  <a:ea typeface="아리따-돋움4.0(OTF)-Light" panose="02020603020101020101" pitchFamily="18" charset="-127"/>
                </a:rPr>
                <a:t>001 </a:t>
              </a:r>
              <a:r>
                <a:rPr lang="ko-KR" altLang="en-US" sz="1200" dirty="0">
                  <a:latin typeface="아리따-돋움4.0(OTF)-Light" panose="02020603020101020101" pitchFamily="18" charset="-127"/>
                  <a:ea typeface="아리따-돋움4.0(OTF)-Light" panose="02020603020101020101" pitchFamily="18" charset="-127"/>
                </a:rPr>
                <a:t>서론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88881" y="581361"/>
              <a:ext cx="295305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latin typeface="아리따-돋움4.0(OTF)-Medium" panose="02020603020101020101" pitchFamily="18" charset="-127"/>
                  <a:ea typeface="아리따-돋움4.0(OTF)-Medium" panose="02020603020101020101" pitchFamily="18" charset="-127"/>
                </a:rPr>
                <a:t>프로젝트 목표 선정 배경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A2134ED-D37E-4A3C-AE2E-6CD27E58B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026" y="4974179"/>
            <a:ext cx="595011" cy="5950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C00155-2CD7-4BBD-892C-78A24AC34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003" y="3002896"/>
            <a:ext cx="630034" cy="6300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182F654-3737-43C7-AA08-37192B11A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859" y="3944932"/>
            <a:ext cx="595014" cy="5950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B3177D-63CE-457A-9896-938BEF2CB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7003" y="2048918"/>
            <a:ext cx="630034" cy="630034"/>
          </a:xfrm>
          <a:prstGeom prst="rect">
            <a:avLst/>
          </a:prstGeom>
        </p:spPr>
      </p:pic>
      <p:sp>
        <p:nvSpPr>
          <p:cNvPr id="10" name="별: 꼭짓점 5개 9">
            <a:extLst>
              <a:ext uri="{FF2B5EF4-FFF2-40B4-BE49-F238E27FC236}">
                <a16:creationId xmlns:a16="http://schemas.microsoft.com/office/drawing/2014/main" id="{82A7010C-2D5A-42CE-AB87-9FBB34E00EC1}"/>
              </a:ext>
            </a:extLst>
          </p:cNvPr>
          <p:cNvSpPr/>
          <p:nvPr/>
        </p:nvSpPr>
        <p:spPr>
          <a:xfrm>
            <a:off x="2428240" y="2048918"/>
            <a:ext cx="630034" cy="630034"/>
          </a:xfrm>
          <a:prstGeom prst="star5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별: 꼭짓점 5개 10">
            <a:extLst>
              <a:ext uri="{FF2B5EF4-FFF2-40B4-BE49-F238E27FC236}">
                <a16:creationId xmlns:a16="http://schemas.microsoft.com/office/drawing/2014/main" id="{90522C7A-C7EF-4F25-9A64-32740E105E0F}"/>
              </a:ext>
            </a:extLst>
          </p:cNvPr>
          <p:cNvSpPr/>
          <p:nvPr/>
        </p:nvSpPr>
        <p:spPr>
          <a:xfrm>
            <a:off x="3210674" y="2048162"/>
            <a:ext cx="630034" cy="630034"/>
          </a:xfrm>
          <a:prstGeom prst="star5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별: 꼭짓점 5개 11">
            <a:extLst>
              <a:ext uri="{FF2B5EF4-FFF2-40B4-BE49-F238E27FC236}">
                <a16:creationId xmlns:a16="http://schemas.microsoft.com/office/drawing/2014/main" id="{A0BEC887-F8E1-446C-9010-DD4014C7A2B3}"/>
              </a:ext>
            </a:extLst>
          </p:cNvPr>
          <p:cNvSpPr/>
          <p:nvPr/>
        </p:nvSpPr>
        <p:spPr>
          <a:xfrm>
            <a:off x="3993108" y="2048162"/>
            <a:ext cx="630034" cy="630034"/>
          </a:xfrm>
          <a:prstGeom prst="star5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별: 꼭짓점 5개 12">
            <a:extLst>
              <a:ext uri="{FF2B5EF4-FFF2-40B4-BE49-F238E27FC236}">
                <a16:creationId xmlns:a16="http://schemas.microsoft.com/office/drawing/2014/main" id="{0BD8E44A-EC69-4EE4-B998-D4F43E4D3448}"/>
              </a:ext>
            </a:extLst>
          </p:cNvPr>
          <p:cNvSpPr/>
          <p:nvPr/>
        </p:nvSpPr>
        <p:spPr>
          <a:xfrm>
            <a:off x="4775542" y="2048162"/>
            <a:ext cx="630034" cy="630034"/>
          </a:xfrm>
          <a:prstGeom prst="star5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별: 꼭짓점 5개 13">
            <a:extLst>
              <a:ext uri="{FF2B5EF4-FFF2-40B4-BE49-F238E27FC236}">
                <a16:creationId xmlns:a16="http://schemas.microsoft.com/office/drawing/2014/main" id="{C7BCA33A-DB54-4203-A031-2E7E2EB25A75}"/>
              </a:ext>
            </a:extLst>
          </p:cNvPr>
          <p:cNvSpPr/>
          <p:nvPr/>
        </p:nvSpPr>
        <p:spPr>
          <a:xfrm>
            <a:off x="5557976" y="2048162"/>
            <a:ext cx="630034" cy="630034"/>
          </a:xfrm>
          <a:prstGeom prst="star5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별: 꼭짓점 5개 14">
            <a:extLst>
              <a:ext uri="{FF2B5EF4-FFF2-40B4-BE49-F238E27FC236}">
                <a16:creationId xmlns:a16="http://schemas.microsoft.com/office/drawing/2014/main" id="{A8C01571-F80B-42D6-801F-C11E279AE16A}"/>
              </a:ext>
            </a:extLst>
          </p:cNvPr>
          <p:cNvSpPr/>
          <p:nvPr/>
        </p:nvSpPr>
        <p:spPr>
          <a:xfrm>
            <a:off x="2428240" y="3003652"/>
            <a:ext cx="630034" cy="630034"/>
          </a:xfrm>
          <a:prstGeom prst="star5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별: 꼭짓점 5개 16">
            <a:extLst>
              <a:ext uri="{FF2B5EF4-FFF2-40B4-BE49-F238E27FC236}">
                <a16:creationId xmlns:a16="http://schemas.microsoft.com/office/drawing/2014/main" id="{08CFAEE5-B753-40B0-A401-3FD039391CFC}"/>
              </a:ext>
            </a:extLst>
          </p:cNvPr>
          <p:cNvSpPr/>
          <p:nvPr/>
        </p:nvSpPr>
        <p:spPr>
          <a:xfrm>
            <a:off x="3210674" y="3002896"/>
            <a:ext cx="630034" cy="630034"/>
          </a:xfrm>
          <a:prstGeom prst="star5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별: 꼭짓점 5개 17">
            <a:extLst>
              <a:ext uri="{FF2B5EF4-FFF2-40B4-BE49-F238E27FC236}">
                <a16:creationId xmlns:a16="http://schemas.microsoft.com/office/drawing/2014/main" id="{E345F5A0-C7A1-4F57-9B95-F49B777A0ED7}"/>
              </a:ext>
            </a:extLst>
          </p:cNvPr>
          <p:cNvSpPr/>
          <p:nvPr/>
        </p:nvSpPr>
        <p:spPr>
          <a:xfrm>
            <a:off x="3993108" y="3002896"/>
            <a:ext cx="630034" cy="630034"/>
          </a:xfrm>
          <a:prstGeom prst="star5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별: 꼭짓점 5개 52">
            <a:extLst>
              <a:ext uri="{FF2B5EF4-FFF2-40B4-BE49-F238E27FC236}">
                <a16:creationId xmlns:a16="http://schemas.microsoft.com/office/drawing/2014/main" id="{F51BB0F5-B5F0-4B1F-B426-F502B0A5F181}"/>
              </a:ext>
            </a:extLst>
          </p:cNvPr>
          <p:cNvSpPr/>
          <p:nvPr/>
        </p:nvSpPr>
        <p:spPr>
          <a:xfrm>
            <a:off x="4775542" y="3002896"/>
            <a:ext cx="630034" cy="630034"/>
          </a:xfrm>
          <a:prstGeom prst="star5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별: 꼭짓점 5개 54">
            <a:extLst>
              <a:ext uri="{FF2B5EF4-FFF2-40B4-BE49-F238E27FC236}">
                <a16:creationId xmlns:a16="http://schemas.microsoft.com/office/drawing/2014/main" id="{31102AA8-9FD7-4C32-B461-2E89796EDC68}"/>
              </a:ext>
            </a:extLst>
          </p:cNvPr>
          <p:cNvSpPr/>
          <p:nvPr/>
        </p:nvSpPr>
        <p:spPr>
          <a:xfrm>
            <a:off x="5557976" y="3002896"/>
            <a:ext cx="630034" cy="630034"/>
          </a:xfrm>
          <a:prstGeom prst="star5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별: 꼭짓점 5개 56">
            <a:extLst>
              <a:ext uri="{FF2B5EF4-FFF2-40B4-BE49-F238E27FC236}">
                <a16:creationId xmlns:a16="http://schemas.microsoft.com/office/drawing/2014/main" id="{7CA93C85-1F65-4A14-AF28-A66D9CC2F851}"/>
              </a:ext>
            </a:extLst>
          </p:cNvPr>
          <p:cNvSpPr/>
          <p:nvPr/>
        </p:nvSpPr>
        <p:spPr>
          <a:xfrm>
            <a:off x="2428240" y="3958386"/>
            <a:ext cx="630034" cy="630034"/>
          </a:xfrm>
          <a:prstGeom prst="star5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별: 꼭짓점 5개 58">
            <a:extLst>
              <a:ext uri="{FF2B5EF4-FFF2-40B4-BE49-F238E27FC236}">
                <a16:creationId xmlns:a16="http://schemas.microsoft.com/office/drawing/2014/main" id="{04D2EC74-0C60-4E10-A5CC-9A0872F2B631}"/>
              </a:ext>
            </a:extLst>
          </p:cNvPr>
          <p:cNvSpPr/>
          <p:nvPr/>
        </p:nvSpPr>
        <p:spPr>
          <a:xfrm>
            <a:off x="3210674" y="3957630"/>
            <a:ext cx="630034" cy="630034"/>
          </a:xfrm>
          <a:prstGeom prst="star5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별: 꼭짓점 5개 60">
            <a:extLst>
              <a:ext uri="{FF2B5EF4-FFF2-40B4-BE49-F238E27FC236}">
                <a16:creationId xmlns:a16="http://schemas.microsoft.com/office/drawing/2014/main" id="{AA8B3583-9099-4A4B-929C-F240A78B1460}"/>
              </a:ext>
            </a:extLst>
          </p:cNvPr>
          <p:cNvSpPr/>
          <p:nvPr/>
        </p:nvSpPr>
        <p:spPr>
          <a:xfrm>
            <a:off x="3993108" y="3957630"/>
            <a:ext cx="630034" cy="630034"/>
          </a:xfrm>
          <a:prstGeom prst="star5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별: 꼭짓점 5개 62">
            <a:extLst>
              <a:ext uri="{FF2B5EF4-FFF2-40B4-BE49-F238E27FC236}">
                <a16:creationId xmlns:a16="http://schemas.microsoft.com/office/drawing/2014/main" id="{9CB56C2E-9E93-4AEC-BBD2-9387B31918FC}"/>
              </a:ext>
            </a:extLst>
          </p:cNvPr>
          <p:cNvSpPr/>
          <p:nvPr/>
        </p:nvSpPr>
        <p:spPr>
          <a:xfrm>
            <a:off x="4775542" y="3957630"/>
            <a:ext cx="630034" cy="630034"/>
          </a:xfrm>
          <a:prstGeom prst="star5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별: 꼭짓점 5개 64">
            <a:extLst>
              <a:ext uri="{FF2B5EF4-FFF2-40B4-BE49-F238E27FC236}">
                <a16:creationId xmlns:a16="http://schemas.microsoft.com/office/drawing/2014/main" id="{D3BBB3A2-5063-4600-A0F1-22E8710D459B}"/>
              </a:ext>
            </a:extLst>
          </p:cNvPr>
          <p:cNvSpPr/>
          <p:nvPr/>
        </p:nvSpPr>
        <p:spPr>
          <a:xfrm>
            <a:off x="5557976" y="3957630"/>
            <a:ext cx="630034" cy="630034"/>
          </a:xfrm>
          <a:prstGeom prst="star5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별: 꼭짓점 5개 66">
            <a:extLst>
              <a:ext uri="{FF2B5EF4-FFF2-40B4-BE49-F238E27FC236}">
                <a16:creationId xmlns:a16="http://schemas.microsoft.com/office/drawing/2014/main" id="{C73BFE1F-989E-43FA-A499-AEECCF82C0A4}"/>
              </a:ext>
            </a:extLst>
          </p:cNvPr>
          <p:cNvSpPr/>
          <p:nvPr/>
        </p:nvSpPr>
        <p:spPr>
          <a:xfrm>
            <a:off x="2428810" y="4939912"/>
            <a:ext cx="630034" cy="630034"/>
          </a:xfrm>
          <a:prstGeom prst="star5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별: 꼭짓점 5개 68">
            <a:extLst>
              <a:ext uri="{FF2B5EF4-FFF2-40B4-BE49-F238E27FC236}">
                <a16:creationId xmlns:a16="http://schemas.microsoft.com/office/drawing/2014/main" id="{52922311-7DA6-4136-97C6-B2427287841D}"/>
              </a:ext>
            </a:extLst>
          </p:cNvPr>
          <p:cNvSpPr/>
          <p:nvPr/>
        </p:nvSpPr>
        <p:spPr>
          <a:xfrm>
            <a:off x="3211244" y="4939156"/>
            <a:ext cx="630034" cy="630034"/>
          </a:xfrm>
          <a:prstGeom prst="star5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별: 꼭짓점 5개 70">
            <a:extLst>
              <a:ext uri="{FF2B5EF4-FFF2-40B4-BE49-F238E27FC236}">
                <a16:creationId xmlns:a16="http://schemas.microsoft.com/office/drawing/2014/main" id="{EAF06752-0AC8-45C0-9B15-94B5B5A6AB9A}"/>
              </a:ext>
            </a:extLst>
          </p:cNvPr>
          <p:cNvSpPr/>
          <p:nvPr/>
        </p:nvSpPr>
        <p:spPr>
          <a:xfrm>
            <a:off x="3993678" y="4939156"/>
            <a:ext cx="630034" cy="630034"/>
          </a:xfrm>
          <a:prstGeom prst="star5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별: 꼭짓점 5개 72">
            <a:extLst>
              <a:ext uri="{FF2B5EF4-FFF2-40B4-BE49-F238E27FC236}">
                <a16:creationId xmlns:a16="http://schemas.microsoft.com/office/drawing/2014/main" id="{986135DF-2057-4941-A847-127D8B0BAC70}"/>
              </a:ext>
            </a:extLst>
          </p:cNvPr>
          <p:cNvSpPr/>
          <p:nvPr/>
        </p:nvSpPr>
        <p:spPr>
          <a:xfrm>
            <a:off x="4776112" y="4939156"/>
            <a:ext cx="630034" cy="630034"/>
          </a:xfrm>
          <a:prstGeom prst="star5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별: 꼭짓점 5개 74">
            <a:extLst>
              <a:ext uri="{FF2B5EF4-FFF2-40B4-BE49-F238E27FC236}">
                <a16:creationId xmlns:a16="http://schemas.microsoft.com/office/drawing/2014/main" id="{3EB9F798-F0A0-4A45-9700-65973363EF0D}"/>
              </a:ext>
            </a:extLst>
          </p:cNvPr>
          <p:cNvSpPr/>
          <p:nvPr/>
        </p:nvSpPr>
        <p:spPr>
          <a:xfrm>
            <a:off x="5558546" y="4939156"/>
            <a:ext cx="630034" cy="630034"/>
          </a:xfrm>
          <a:prstGeom prst="star5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9F68723-A96E-4244-9556-FD25BB865F5A}"/>
              </a:ext>
            </a:extLst>
          </p:cNvPr>
          <p:cNvSpPr txBox="1"/>
          <p:nvPr/>
        </p:nvSpPr>
        <p:spPr>
          <a:xfrm>
            <a:off x="6522091" y="1916299"/>
            <a:ext cx="46344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dirty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E </a:t>
            </a:r>
            <a:r>
              <a:rPr lang="ko-KR" altLang="en-US" sz="1100" dirty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카드 메이커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3FA101A4-871B-4EBB-AEF6-383E83BBDE23}"/>
              </a:ext>
            </a:extLst>
          </p:cNvPr>
          <p:cNvCxnSpPr>
            <a:cxnSpLocks/>
          </p:cNvCxnSpPr>
          <p:nvPr/>
        </p:nvCxnSpPr>
        <p:spPr>
          <a:xfrm>
            <a:off x="6613531" y="2132053"/>
            <a:ext cx="104676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ED0B881D-3485-4145-9CAC-B10F214740CC}"/>
              </a:ext>
            </a:extLst>
          </p:cNvPr>
          <p:cNvCxnSpPr>
            <a:cxnSpLocks/>
          </p:cNvCxnSpPr>
          <p:nvPr/>
        </p:nvCxnSpPr>
        <p:spPr>
          <a:xfrm>
            <a:off x="6613531" y="5104984"/>
            <a:ext cx="72198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B0F68CE0-C3D8-4FB5-80C5-87257665D4A6}"/>
              </a:ext>
            </a:extLst>
          </p:cNvPr>
          <p:cNvSpPr txBox="1"/>
          <p:nvPr/>
        </p:nvSpPr>
        <p:spPr>
          <a:xfrm>
            <a:off x="6522091" y="2986882"/>
            <a:ext cx="46344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생일 축하 비디오 메이커 </a:t>
            </a:r>
            <a:r>
              <a:rPr lang="en-US" altLang="ko-KR" sz="1100" dirty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GIF</a:t>
            </a:r>
            <a:endParaRPr lang="ko-KR" altLang="en-US" sz="1100" dirty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E264D48-33BE-4660-9F51-233CD45C36F0}"/>
              </a:ext>
            </a:extLst>
          </p:cNvPr>
          <p:cNvSpPr txBox="1"/>
          <p:nvPr/>
        </p:nvSpPr>
        <p:spPr>
          <a:xfrm>
            <a:off x="6522091" y="3841188"/>
            <a:ext cx="46344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생일 축하 </a:t>
            </a:r>
            <a:r>
              <a:rPr lang="en-US" altLang="ko-KR" sz="1100" dirty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– </a:t>
            </a:r>
            <a:r>
              <a:rPr lang="ko-KR" altLang="en-US" sz="1100" dirty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사진 프레임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A9F9A7F-5E90-4655-8D6C-C48939261D8E}"/>
              </a:ext>
            </a:extLst>
          </p:cNvPr>
          <p:cNvCxnSpPr>
            <a:cxnSpLocks/>
          </p:cNvCxnSpPr>
          <p:nvPr/>
        </p:nvCxnSpPr>
        <p:spPr>
          <a:xfrm>
            <a:off x="6614262" y="4082693"/>
            <a:ext cx="166686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1D823A3B-2E93-4831-B5A1-2B9DA1657F4A}"/>
              </a:ext>
            </a:extLst>
          </p:cNvPr>
          <p:cNvCxnSpPr>
            <a:cxnSpLocks/>
          </p:cNvCxnSpPr>
          <p:nvPr/>
        </p:nvCxnSpPr>
        <p:spPr>
          <a:xfrm>
            <a:off x="6614262" y="3200566"/>
            <a:ext cx="176773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54005C2F-EC11-48E6-87A6-9965B1A3F7DE}"/>
              </a:ext>
            </a:extLst>
          </p:cNvPr>
          <p:cNvSpPr txBox="1"/>
          <p:nvPr/>
        </p:nvSpPr>
        <p:spPr>
          <a:xfrm>
            <a:off x="6522091" y="4843374"/>
            <a:ext cx="46344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 err="1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무블카드</a:t>
            </a:r>
            <a:endParaRPr lang="ko-KR" altLang="en-US" sz="1100" dirty="0">
              <a:latin typeface="아리따-돋움4.0(OTF)-Light" panose="02020603020101020101" pitchFamily="18" charset="-127"/>
              <a:ea typeface="아리따-돋움4.0(OTF)-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2543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29432" y="2311993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002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2866" y="3512322"/>
            <a:ext cx="3296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>
                <a:solidFill>
                  <a:schemeClr val="tx2"/>
                </a:solidFill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앱 주요 기능 및 </a:t>
            </a:r>
            <a:r>
              <a:rPr lang="en-US" altLang="ko-KR" sz="2800" spc="-150" dirty="0">
                <a:solidFill>
                  <a:schemeClr val="tx2"/>
                </a:solidFill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UI </a:t>
            </a:r>
            <a:r>
              <a:rPr lang="ko-KR" altLang="en-US" sz="2800" spc="-150" dirty="0">
                <a:solidFill>
                  <a:schemeClr val="tx2"/>
                </a:solidFill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설계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824632" y="34178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09706" y="3104770"/>
            <a:ext cx="1011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축하해</a:t>
            </a:r>
            <a:r>
              <a:rPr lang="en-US" altLang="ko-KR" sz="1100" dirty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, </a:t>
            </a:r>
            <a:r>
              <a:rPr lang="ko-KR" altLang="en-US" sz="1100" dirty="0">
                <a:latin typeface="아리따-돋움4.0(OTF)-Light" panose="02020603020101020101" pitchFamily="18" charset="-127"/>
                <a:ea typeface="아리따-돋움4.0(OTF)-Light" panose="02020603020101020101" pitchFamily="18" charset="-127"/>
              </a:rPr>
              <a:t>모든지</a:t>
            </a:r>
          </a:p>
        </p:txBody>
      </p:sp>
      <p:pic>
        <p:nvPicPr>
          <p:cNvPr id="4" name="그림 3" descr="옅은, 옥외설치물, 어두운이(가) 표시된 사진&#10;&#10;자동 생성된 설명">
            <a:extLst>
              <a:ext uri="{FF2B5EF4-FFF2-40B4-BE49-F238E27FC236}">
                <a16:creationId xmlns:a16="http://schemas.microsoft.com/office/drawing/2014/main" id="{AD40EE4B-9203-426C-954A-B348C7A1AB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706" y="-6262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70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3" name="다이아몬드 22"/>
          <p:cNvSpPr/>
          <p:nvPr/>
        </p:nvSpPr>
        <p:spPr>
          <a:xfrm>
            <a:off x="548802" y="2262031"/>
            <a:ext cx="2440864" cy="24408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6399212" y="2262031"/>
            <a:ext cx="2440864" cy="2440864"/>
          </a:xfrm>
          <a:prstGeom prst="diamond">
            <a:avLst/>
          </a:prstGeom>
          <a:solidFill>
            <a:schemeClr val="accent4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3474007" y="2262031"/>
            <a:ext cx="2440864" cy="2440864"/>
          </a:xfrm>
          <a:prstGeom prst="diamond">
            <a:avLst/>
          </a:prstGeom>
          <a:solidFill>
            <a:schemeClr val="bg1">
              <a:alpha val="7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76625" y="3273231"/>
            <a:ext cx="1665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다양한 프레임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85814" y="3105834"/>
            <a:ext cx="1505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chemeClr val="bg1"/>
                </a:solidFill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결혼 축하</a:t>
            </a:r>
            <a:endParaRPr lang="en-US" altLang="ko-KR" b="1" dirty="0">
              <a:solidFill>
                <a:schemeClr val="bg1"/>
              </a:solidFill>
              <a:latin typeface="아리따-돋움4.0(OTF)-Medium" panose="02020603020101020101" pitchFamily="18" charset="-127"/>
              <a:ea typeface="아리따-돋움4.0(OTF)-Medium" panose="02020603020101020101" pitchFamily="18" charset="-127"/>
            </a:endParaRPr>
          </a:p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chemeClr val="bg1"/>
                </a:solidFill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생일 축하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53478" y="3278151"/>
            <a:ext cx="2078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2"/>
                </a:solidFill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2</a:t>
            </a:r>
            <a:r>
              <a:rPr lang="ko-KR" altLang="en-US" b="1" dirty="0">
                <a:solidFill>
                  <a:schemeClr val="tx2"/>
                </a:solidFill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가지 레이아웃 틀</a:t>
            </a:r>
            <a:endParaRPr lang="en-US" altLang="ko-KR" b="1" dirty="0">
              <a:solidFill>
                <a:schemeClr val="tx2"/>
              </a:solidFill>
              <a:latin typeface="아리따-돋움4.0(OTF)-Medium" panose="02020603020101020101" pitchFamily="18" charset="-127"/>
              <a:ea typeface="아리따-돋움4.0(OTF)-Medium" panose="02020603020101020101" pitchFamily="18" charset="-127"/>
            </a:endParaRPr>
          </a:p>
          <a:p>
            <a:pPr marL="171450" indent="-171450" algn="ctr">
              <a:buFont typeface="Wingdings" panose="05000000000000000000" pitchFamily="2" charset="2"/>
              <a:buChar char="§"/>
            </a:pPr>
            <a:r>
              <a:rPr lang="ko-KR" altLang="en-US" sz="1100" b="1" dirty="0">
                <a:solidFill>
                  <a:schemeClr val="tx2"/>
                </a:solidFill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사진</a:t>
            </a:r>
            <a:r>
              <a:rPr lang="en-US" altLang="ko-KR" sz="1100" b="1" dirty="0">
                <a:solidFill>
                  <a:schemeClr val="tx2"/>
                </a:solidFill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+</a:t>
            </a:r>
            <a:r>
              <a:rPr lang="ko-KR" altLang="en-US" sz="1100" b="1" dirty="0">
                <a:solidFill>
                  <a:schemeClr val="tx2"/>
                </a:solidFill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편지</a:t>
            </a:r>
            <a:endParaRPr lang="en-US" altLang="ko-KR" sz="1100" b="1" dirty="0">
              <a:solidFill>
                <a:schemeClr val="tx2"/>
              </a:solidFill>
              <a:latin typeface="아리따-돋움4.0(OTF)-Medium" panose="02020603020101020101" pitchFamily="18" charset="-127"/>
              <a:ea typeface="아리따-돋움4.0(OTF)-Medium" panose="02020603020101020101" pitchFamily="18" charset="-127"/>
            </a:endParaRPr>
          </a:p>
          <a:p>
            <a:pPr marL="171450" indent="-171450" algn="ctr">
              <a:buFont typeface="Wingdings" panose="05000000000000000000" pitchFamily="2" charset="2"/>
              <a:buChar char="§"/>
            </a:pPr>
            <a:r>
              <a:rPr lang="ko-KR" altLang="en-US" sz="1100" b="1" dirty="0">
                <a:solidFill>
                  <a:schemeClr val="tx2"/>
                </a:solidFill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편지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188881" y="351819"/>
            <a:ext cx="1603324" cy="660429"/>
            <a:chOff x="1188881" y="351819"/>
            <a:chExt cx="1603324" cy="660429"/>
          </a:xfrm>
        </p:grpSpPr>
        <p:sp>
          <p:nvSpPr>
            <p:cNvPr id="31" name="TextBox 30"/>
            <p:cNvSpPr txBox="1"/>
            <p:nvPr/>
          </p:nvSpPr>
          <p:spPr>
            <a:xfrm>
              <a:off x="1188881" y="351819"/>
              <a:ext cx="7601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아리따-돋움4.0(OTF)-Light" panose="02020603020101020101" pitchFamily="18" charset="-127"/>
                  <a:ea typeface="아리따-돋움4.0(OTF)-Light" panose="02020603020101020101" pitchFamily="18" charset="-127"/>
                </a:rPr>
                <a:t>002 </a:t>
              </a:r>
              <a:r>
                <a:rPr lang="ko-KR" altLang="en-US" sz="1200" dirty="0">
                  <a:latin typeface="아리따-돋움4.0(OTF)-Light" panose="02020603020101020101" pitchFamily="18" charset="-127"/>
                  <a:ea typeface="아리따-돋움4.0(OTF)-Light" panose="02020603020101020101" pitchFamily="18" charset="-127"/>
                </a:rPr>
                <a:t>본론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88881" y="581361"/>
              <a:ext cx="160332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>
                  <a:latin typeface="아리따-돋움4.0(OTF)-Medium" panose="02020603020101020101" pitchFamily="18" charset="-127"/>
                  <a:ea typeface="아리따-돋움4.0(OTF)-Medium" panose="02020603020101020101" pitchFamily="18" charset="-127"/>
                </a:rPr>
                <a:t>앱 주요 기능</a:t>
              </a:r>
            </a:p>
          </p:txBody>
        </p:sp>
      </p:grpSp>
      <p:sp>
        <p:nvSpPr>
          <p:cNvPr id="2" name="다이아몬드 1">
            <a:extLst>
              <a:ext uri="{FF2B5EF4-FFF2-40B4-BE49-F238E27FC236}">
                <a16:creationId xmlns:a16="http://schemas.microsoft.com/office/drawing/2014/main" id="{3AFBE649-32A0-4845-AC86-0F1853FA2C14}"/>
              </a:ext>
            </a:extLst>
          </p:cNvPr>
          <p:cNvSpPr/>
          <p:nvPr/>
        </p:nvSpPr>
        <p:spPr>
          <a:xfrm>
            <a:off x="9324417" y="2262031"/>
            <a:ext cx="2440864" cy="2440864"/>
          </a:xfrm>
          <a:prstGeom prst="diamond">
            <a:avLst/>
          </a:prstGeom>
          <a:solidFill>
            <a:schemeClr val="accent6">
              <a:lumMod val="75000"/>
              <a:alpha val="3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40AC80-450C-4A8B-BFB2-26E7F811C025}"/>
              </a:ext>
            </a:extLst>
          </p:cNvPr>
          <p:cNvSpPr txBox="1"/>
          <p:nvPr/>
        </p:nvSpPr>
        <p:spPr>
          <a:xfrm>
            <a:off x="9874396" y="3245736"/>
            <a:ext cx="138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캘린더 기능</a:t>
            </a:r>
          </a:p>
        </p:txBody>
      </p:sp>
    </p:spTree>
    <p:extLst>
      <p:ext uri="{BB962C8B-B14F-4D97-AF65-F5344CB8AC3E}">
        <p14:creationId xmlns:p14="http://schemas.microsoft.com/office/powerpoint/2010/main" val="756442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1026243" cy="660429"/>
            <a:chOff x="1188881" y="351819"/>
            <a:chExt cx="1026243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750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아리따-돋움4.0(OTF)-Light" panose="02020603020101020101" pitchFamily="18" charset="-127"/>
                  <a:ea typeface="아리따-돋움4.0(OTF)-Light" panose="02020603020101020101" pitchFamily="18" charset="-127"/>
                </a:rPr>
                <a:t>002 </a:t>
              </a:r>
              <a:r>
                <a:rPr lang="ko-KR" altLang="en-US" sz="1200" dirty="0">
                  <a:latin typeface="아리따-돋움4.0(OTF)-Light" panose="02020603020101020101" pitchFamily="18" charset="-127"/>
                  <a:ea typeface="아리따-돋움4.0(OTF)-Light" panose="02020603020101020101" pitchFamily="18" charset="-127"/>
                </a:rPr>
                <a:t>본론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102624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>
                  <a:latin typeface="아리따-돋움4.0(OTF)-Medium" panose="02020603020101020101" pitchFamily="18" charset="-127"/>
                  <a:ea typeface="아리따-돋움4.0(OTF)-Medium" panose="02020603020101020101" pitchFamily="18" charset="-127"/>
                </a:rPr>
                <a:t>UI</a:t>
              </a:r>
              <a:r>
                <a:rPr lang="ko-KR" altLang="en-US" sz="2200" dirty="0">
                  <a:latin typeface="아리따-돋움4.0(OTF)-Medium" panose="02020603020101020101" pitchFamily="18" charset="-127"/>
                  <a:ea typeface="아리따-돋움4.0(OTF)-Medium" panose="02020603020101020101" pitchFamily="18" charset="-127"/>
                </a:rPr>
                <a:t> 설계</a:t>
              </a:r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B587E6E-0905-4011-992A-6C14DBCBCEE1}"/>
              </a:ext>
            </a:extLst>
          </p:cNvPr>
          <p:cNvSpPr/>
          <p:nvPr/>
        </p:nvSpPr>
        <p:spPr>
          <a:xfrm>
            <a:off x="309468" y="1219200"/>
            <a:ext cx="2783840" cy="4937743"/>
          </a:xfrm>
          <a:prstGeom prst="roundRect">
            <a:avLst/>
          </a:prstGeom>
          <a:solidFill>
            <a:schemeClr val="accent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6230C6B-BF02-4385-A7BF-65AA9E3EF26D}"/>
              </a:ext>
            </a:extLst>
          </p:cNvPr>
          <p:cNvSpPr/>
          <p:nvPr/>
        </p:nvSpPr>
        <p:spPr>
          <a:xfrm>
            <a:off x="466948" y="1371596"/>
            <a:ext cx="2468880" cy="463294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3A92836-C3D3-46A2-BA11-8A752E8E96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68" y="2291080"/>
            <a:ext cx="2275840" cy="2275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66A105-D813-4C57-B1C2-A6E50180890C}"/>
              </a:ext>
            </a:extLst>
          </p:cNvPr>
          <p:cNvSpPr txBox="1"/>
          <p:nvPr/>
        </p:nvSpPr>
        <p:spPr>
          <a:xfrm>
            <a:off x="756508" y="1829415"/>
            <a:ext cx="20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1"/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축하해</a:t>
            </a:r>
            <a:r>
              <a:rPr lang="en-US" altLang="ko-KR" sz="2400" dirty="0">
                <a:solidFill>
                  <a:schemeClr val="accent1"/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accent1"/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모든지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D83915-8CA2-4740-86FA-21959809142C}"/>
              </a:ext>
            </a:extLst>
          </p:cNvPr>
          <p:cNvSpPr/>
          <p:nvPr/>
        </p:nvSpPr>
        <p:spPr>
          <a:xfrm>
            <a:off x="924148" y="4445000"/>
            <a:ext cx="1554480" cy="36546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결혼 축하해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1009B0-5267-4B2E-BC47-22AAC1C3B783}"/>
              </a:ext>
            </a:extLst>
          </p:cNvPr>
          <p:cNvSpPr/>
          <p:nvPr/>
        </p:nvSpPr>
        <p:spPr>
          <a:xfrm>
            <a:off x="924148" y="4922220"/>
            <a:ext cx="1554480" cy="36546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생일 축하해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8AE4EBF-6226-4CF7-BF27-CD4866F7A5E7}"/>
              </a:ext>
            </a:extLst>
          </p:cNvPr>
          <p:cNvSpPr/>
          <p:nvPr/>
        </p:nvSpPr>
        <p:spPr>
          <a:xfrm>
            <a:off x="3760542" y="796804"/>
            <a:ext cx="1606716" cy="284985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B1727BD-6461-489B-8212-987AE766E02C}"/>
              </a:ext>
            </a:extLst>
          </p:cNvPr>
          <p:cNvSpPr/>
          <p:nvPr/>
        </p:nvSpPr>
        <p:spPr>
          <a:xfrm>
            <a:off x="3760542" y="3768518"/>
            <a:ext cx="1606716" cy="284985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3491B91-B462-4709-A813-F92E38C96F37}"/>
              </a:ext>
            </a:extLst>
          </p:cNvPr>
          <p:cNvSpPr/>
          <p:nvPr/>
        </p:nvSpPr>
        <p:spPr>
          <a:xfrm>
            <a:off x="3863319" y="908019"/>
            <a:ext cx="1401162" cy="262933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5482BF-FFC8-4F36-A620-4FB8BFDFEA93}"/>
              </a:ext>
            </a:extLst>
          </p:cNvPr>
          <p:cNvSpPr txBox="1"/>
          <p:nvPr/>
        </p:nvSpPr>
        <p:spPr>
          <a:xfrm>
            <a:off x="3844797" y="1094109"/>
            <a:ext cx="1419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1"/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결혼 축하해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53C2620-EC8D-4F8A-9720-0C144EE6961F}"/>
              </a:ext>
            </a:extLst>
          </p:cNvPr>
          <p:cNvSpPr/>
          <p:nvPr/>
        </p:nvSpPr>
        <p:spPr>
          <a:xfrm>
            <a:off x="924148" y="5385395"/>
            <a:ext cx="1554480" cy="36546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dirty="0"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캘린더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3072158-0E26-463F-9299-8CBD571ECEFD}"/>
              </a:ext>
            </a:extLst>
          </p:cNvPr>
          <p:cNvSpPr/>
          <p:nvPr/>
        </p:nvSpPr>
        <p:spPr>
          <a:xfrm>
            <a:off x="3863319" y="3876240"/>
            <a:ext cx="1401162" cy="262933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A8964E-9F36-4025-90FD-0A174C78B742}"/>
              </a:ext>
            </a:extLst>
          </p:cNvPr>
          <p:cNvSpPr txBox="1"/>
          <p:nvPr/>
        </p:nvSpPr>
        <p:spPr>
          <a:xfrm>
            <a:off x="3847854" y="4044890"/>
            <a:ext cx="1519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accent1"/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생일 축하해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145462B-F065-4856-B963-D9184AD9D42E}"/>
              </a:ext>
            </a:extLst>
          </p:cNvPr>
          <p:cNvSpPr/>
          <p:nvPr/>
        </p:nvSpPr>
        <p:spPr>
          <a:xfrm>
            <a:off x="4017202" y="4531101"/>
            <a:ext cx="1074874" cy="27425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레이아웃 선택</a:t>
            </a:r>
            <a:endParaRPr lang="ko-KR" altLang="en-US" sz="1200" dirty="0">
              <a:latin typeface="아리따-돋움4.0(OTF)-Medium" panose="02020603020101020101" pitchFamily="18" charset="-127"/>
              <a:ea typeface="아리따-돋움4.0(OTF)-Medium" panose="0202060302010102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BA063F6-1DFF-4B61-B0E4-F73B3FAB5D11}"/>
              </a:ext>
            </a:extLst>
          </p:cNvPr>
          <p:cNvSpPr/>
          <p:nvPr/>
        </p:nvSpPr>
        <p:spPr>
          <a:xfrm>
            <a:off x="4026463" y="1513980"/>
            <a:ext cx="1074874" cy="27425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레이아웃 선택</a:t>
            </a:r>
            <a:endParaRPr lang="ko-KR" altLang="en-US" sz="1200" dirty="0">
              <a:latin typeface="아리따-돋움4.0(OTF)-Medium" panose="02020603020101020101" pitchFamily="18" charset="-127"/>
              <a:ea typeface="아리따-돋움4.0(OTF)-Medium" panose="02020603020101020101" pitchFamily="18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F752E04-0304-479D-8803-46B6F216A42E}"/>
              </a:ext>
            </a:extLst>
          </p:cNvPr>
          <p:cNvSpPr/>
          <p:nvPr/>
        </p:nvSpPr>
        <p:spPr>
          <a:xfrm>
            <a:off x="6469594" y="796804"/>
            <a:ext cx="1606716" cy="284985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0FC604FA-28A5-479C-8CEA-33705AD15CE0}"/>
              </a:ext>
            </a:extLst>
          </p:cNvPr>
          <p:cNvSpPr/>
          <p:nvPr/>
        </p:nvSpPr>
        <p:spPr>
          <a:xfrm>
            <a:off x="6572371" y="908019"/>
            <a:ext cx="1401162" cy="262933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D488A50-FEF8-453F-8832-3ED4F8DBBAC0}"/>
              </a:ext>
            </a:extLst>
          </p:cNvPr>
          <p:cNvSpPr/>
          <p:nvPr/>
        </p:nvSpPr>
        <p:spPr>
          <a:xfrm>
            <a:off x="6735515" y="1157035"/>
            <a:ext cx="1074874" cy="27425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편지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6386B7F6-CCFE-453F-9D2C-3CC447B40390}"/>
              </a:ext>
            </a:extLst>
          </p:cNvPr>
          <p:cNvSpPr/>
          <p:nvPr/>
        </p:nvSpPr>
        <p:spPr>
          <a:xfrm>
            <a:off x="9160688" y="796804"/>
            <a:ext cx="1606716" cy="284985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40F57119-9EEF-4467-963B-5AED37602D4A}"/>
              </a:ext>
            </a:extLst>
          </p:cNvPr>
          <p:cNvSpPr/>
          <p:nvPr/>
        </p:nvSpPr>
        <p:spPr>
          <a:xfrm>
            <a:off x="9263465" y="908019"/>
            <a:ext cx="1401162" cy="262933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DD57AE3-3EB8-4FCF-9FDE-15FBCBEEBC16}"/>
              </a:ext>
            </a:extLst>
          </p:cNvPr>
          <p:cNvSpPr/>
          <p:nvPr/>
        </p:nvSpPr>
        <p:spPr>
          <a:xfrm>
            <a:off x="9426609" y="1157035"/>
            <a:ext cx="1074874" cy="27425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사진 </a:t>
            </a:r>
            <a:r>
              <a:rPr lang="en-US" altLang="ko-KR" sz="1200" dirty="0"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&amp; </a:t>
            </a:r>
            <a:r>
              <a:rPr lang="ko-KR" altLang="en-US" sz="1200" dirty="0"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편지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57444221-9637-40B5-8F72-ED9DA8B8BCBF}"/>
              </a:ext>
            </a:extLst>
          </p:cNvPr>
          <p:cNvSpPr/>
          <p:nvPr/>
        </p:nvSpPr>
        <p:spPr>
          <a:xfrm>
            <a:off x="6469594" y="3773745"/>
            <a:ext cx="1606716" cy="284985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FD881E00-989C-40B1-9796-2B6C3304D679}"/>
              </a:ext>
            </a:extLst>
          </p:cNvPr>
          <p:cNvSpPr/>
          <p:nvPr/>
        </p:nvSpPr>
        <p:spPr>
          <a:xfrm>
            <a:off x="6572371" y="3881467"/>
            <a:ext cx="1401162" cy="262933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2D1CD2D-CD99-422B-97C8-48F5AA8A89DB}"/>
              </a:ext>
            </a:extLst>
          </p:cNvPr>
          <p:cNvSpPr txBox="1"/>
          <p:nvPr/>
        </p:nvSpPr>
        <p:spPr>
          <a:xfrm>
            <a:off x="6863358" y="4044890"/>
            <a:ext cx="983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chemeClr val="accent1"/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rPr>
              <a:t>캘린더</a:t>
            </a:r>
            <a:endParaRPr lang="ko-KR" altLang="en-US" sz="2000" dirty="0">
              <a:solidFill>
                <a:schemeClr val="accent1"/>
              </a:solidFill>
              <a:latin typeface="아리따-돋움4.0(OTF)-SemiBold" panose="02020603020101020101" pitchFamily="18" charset="-127"/>
              <a:ea typeface="아리따-돋움4.0(OTF)-SemiBold" panose="02020603020101020101" pitchFamily="18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F8D552F-B9CF-4A7D-8300-ECD89D8646F0}"/>
              </a:ext>
            </a:extLst>
          </p:cNvPr>
          <p:cNvSpPr/>
          <p:nvPr/>
        </p:nvSpPr>
        <p:spPr>
          <a:xfrm>
            <a:off x="6735515" y="4821862"/>
            <a:ext cx="1074874" cy="27425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달력 보기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7CC456B-05D1-47A3-BA85-851EA441CE7A}"/>
              </a:ext>
            </a:extLst>
          </p:cNvPr>
          <p:cNvSpPr/>
          <p:nvPr/>
        </p:nvSpPr>
        <p:spPr>
          <a:xfrm>
            <a:off x="4026463" y="2057052"/>
            <a:ext cx="1074874" cy="2742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편지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97F172B-7A9B-483D-ABDD-486ABAAA411C}"/>
              </a:ext>
            </a:extLst>
          </p:cNvPr>
          <p:cNvSpPr/>
          <p:nvPr/>
        </p:nvSpPr>
        <p:spPr>
          <a:xfrm>
            <a:off x="4026463" y="2511143"/>
            <a:ext cx="1074874" cy="2742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사진 </a:t>
            </a:r>
            <a:r>
              <a:rPr lang="en-US" altLang="ko-KR" sz="1200" dirty="0"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&amp; </a:t>
            </a:r>
            <a:r>
              <a:rPr lang="ko-KR" altLang="en-US" sz="1200" dirty="0"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편지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25EB5F3-3CA9-4664-9829-D8EAA4A1833C}"/>
              </a:ext>
            </a:extLst>
          </p:cNvPr>
          <p:cNvSpPr/>
          <p:nvPr/>
        </p:nvSpPr>
        <p:spPr>
          <a:xfrm>
            <a:off x="4026463" y="5148529"/>
            <a:ext cx="1074874" cy="2742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편지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0A6B4A4-5B4C-49B4-920A-CD11281C737A}"/>
              </a:ext>
            </a:extLst>
          </p:cNvPr>
          <p:cNvSpPr/>
          <p:nvPr/>
        </p:nvSpPr>
        <p:spPr>
          <a:xfrm>
            <a:off x="4026463" y="5602620"/>
            <a:ext cx="1074874" cy="2742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사진 </a:t>
            </a:r>
            <a:r>
              <a:rPr lang="en-US" altLang="ko-KR" sz="1200" dirty="0"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&amp; </a:t>
            </a:r>
            <a:r>
              <a:rPr lang="ko-KR" altLang="en-US" sz="1200" dirty="0"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편지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657FEE7-8D3A-4D13-BABE-A0410C003697}"/>
              </a:ext>
            </a:extLst>
          </p:cNvPr>
          <p:cNvSpPr/>
          <p:nvPr/>
        </p:nvSpPr>
        <p:spPr>
          <a:xfrm>
            <a:off x="6735515" y="2016822"/>
            <a:ext cx="1074874" cy="2742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편지지 개수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5F2A102-28EC-4136-8645-00382038C5BF}"/>
              </a:ext>
            </a:extLst>
          </p:cNvPr>
          <p:cNvSpPr/>
          <p:nvPr/>
        </p:nvSpPr>
        <p:spPr>
          <a:xfrm>
            <a:off x="6735515" y="2470913"/>
            <a:ext cx="1074874" cy="2742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편지지 프레임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BA5205D-76B3-4E0B-B1C9-76CD550ABDBF}"/>
              </a:ext>
            </a:extLst>
          </p:cNvPr>
          <p:cNvSpPr/>
          <p:nvPr/>
        </p:nvSpPr>
        <p:spPr>
          <a:xfrm>
            <a:off x="9426609" y="1817843"/>
            <a:ext cx="1074874" cy="2742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편지지 개수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19D9E128-FDA3-49E1-8989-CE768DAA39EE}"/>
              </a:ext>
            </a:extLst>
          </p:cNvPr>
          <p:cNvSpPr/>
          <p:nvPr/>
        </p:nvSpPr>
        <p:spPr>
          <a:xfrm>
            <a:off x="9426609" y="2271934"/>
            <a:ext cx="1074874" cy="2742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사진 개수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A36BC40-6432-4E0D-B97A-06CDBC6D3E67}"/>
              </a:ext>
            </a:extLst>
          </p:cNvPr>
          <p:cNvSpPr/>
          <p:nvPr/>
        </p:nvSpPr>
        <p:spPr>
          <a:xfrm>
            <a:off x="9426609" y="2745171"/>
            <a:ext cx="1074874" cy="2742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편지지 프레임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0B89606-6AFC-4A7C-9C80-0927397F4A43}"/>
              </a:ext>
            </a:extLst>
          </p:cNvPr>
          <p:cNvSpPr/>
          <p:nvPr/>
        </p:nvSpPr>
        <p:spPr>
          <a:xfrm>
            <a:off x="6735515" y="5248266"/>
            <a:ext cx="1074874" cy="27425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DAY</a:t>
            </a:r>
            <a:r>
              <a:rPr lang="ko-KR" altLang="en-US" sz="1200" dirty="0"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 저장</a:t>
            </a: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92A1364E-4965-42C5-BFFC-59192CB1ED26}"/>
              </a:ext>
            </a:extLst>
          </p:cNvPr>
          <p:cNvSpPr/>
          <p:nvPr/>
        </p:nvSpPr>
        <p:spPr>
          <a:xfrm>
            <a:off x="9160688" y="3768518"/>
            <a:ext cx="1606716" cy="284985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E75CEAEC-7E4F-4337-A219-072A41A077C9}"/>
              </a:ext>
            </a:extLst>
          </p:cNvPr>
          <p:cNvSpPr/>
          <p:nvPr/>
        </p:nvSpPr>
        <p:spPr>
          <a:xfrm>
            <a:off x="9263465" y="3876240"/>
            <a:ext cx="1401162" cy="262933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67B6179-BE9F-4DA1-A1EE-E43E1196AD92}"/>
              </a:ext>
            </a:extLst>
          </p:cNvPr>
          <p:cNvSpPr/>
          <p:nvPr/>
        </p:nvSpPr>
        <p:spPr>
          <a:xfrm>
            <a:off x="9426609" y="4153076"/>
            <a:ext cx="1074874" cy="27425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>
                <a:latin typeface="아리따-돋움4.0(OTF)-Medium" panose="02020603020101020101" pitchFamily="18" charset="-127"/>
                <a:ea typeface="아리따-돋움4.0(OTF)-Medium" panose="02020603020101020101" pitchFamily="18" charset="-127"/>
              </a:rPr>
              <a:t>달력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E96C8CB-96DB-4EAE-B9E1-A34533496770}"/>
              </a:ext>
            </a:extLst>
          </p:cNvPr>
          <p:cNvSpPr/>
          <p:nvPr/>
        </p:nvSpPr>
        <p:spPr>
          <a:xfrm>
            <a:off x="9426609" y="4566920"/>
            <a:ext cx="1074874" cy="170749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B40C69B-8695-44B0-9A46-F2913BE3FF64}"/>
              </a:ext>
            </a:extLst>
          </p:cNvPr>
          <p:cNvSpPr txBox="1"/>
          <p:nvPr/>
        </p:nvSpPr>
        <p:spPr>
          <a:xfrm>
            <a:off x="9771136" y="5014008"/>
            <a:ext cx="62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511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/>
      <p:bldP spid="47" grpId="0" animBg="1"/>
      <p:bldP spid="15" grpId="0"/>
      <p:bldP spid="45" grpId="0" animBg="1"/>
      <p:bldP spid="49" grpId="0" animBg="1"/>
      <p:bldP spid="56" grpId="0" animBg="1"/>
      <p:bldP spid="58" grpId="0" animBg="1"/>
      <p:bldP spid="60" grpId="0" animBg="1"/>
      <p:bldP spid="63" grpId="0" animBg="1"/>
      <p:bldP spid="65" grpId="0" animBg="1"/>
      <p:bldP spid="67" grpId="0" animBg="1"/>
      <p:bldP spid="79" grpId="0" animBg="1"/>
      <p:bldP spid="81" grpId="0" animBg="1"/>
      <p:bldP spid="83" grpId="0"/>
      <p:bldP spid="85" grpId="0" animBg="1"/>
      <p:bldP spid="89" grpId="0" animBg="1"/>
      <p:bldP spid="91" grpId="0" animBg="1"/>
      <p:bldP spid="93" grpId="0" animBg="1"/>
      <p:bldP spid="95" grpId="0" animBg="1"/>
      <p:bldP spid="97" grpId="0" animBg="1"/>
      <p:bldP spid="99" grpId="0" animBg="1"/>
      <p:bldP spid="101" grpId="0" animBg="1"/>
      <p:bldP spid="103" grpId="0" animBg="1"/>
      <p:bldP spid="105" grpId="0" animBg="1"/>
      <p:bldP spid="107" grpId="0" animBg="1"/>
      <p:bldP spid="109" grpId="0" animBg="1"/>
      <p:bldP spid="111" grpId="0" animBg="1"/>
      <p:bldP spid="113" grpId="0" animBg="1"/>
      <p:bldP spid="114" grpId="0" animBg="1"/>
      <p:bldP spid="115" grpId="0"/>
    </p:bldLst>
  </p:timing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1361</TotalTime>
  <Words>509</Words>
  <Application>Microsoft Office PowerPoint</Application>
  <PresentationFormat>와이드스크린</PresentationFormat>
  <Paragraphs>163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나눔바른고딕</vt:lpstr>
      <vt:lpstr>나눔스퀘어라운드 Regular</vt:lpstr>
      <vt:lpstr>맑은 고딕</vt:lpstr>
      <vt:lpstr>아리따-돋움4.0(OTF)-Bold</vt:lpstr>
      <vt:lpstr>아리따-돋움4.0(OTF)-Light</vt:lpstr>
      <vt:lpstr>아리따-돋움4.0(OTF)-Medium</vt:lpstr>
      <vt:lpstr>아리따-돋움4.0(OTF)-SemiBold</vt:lpstr>
      <vt:lpstr>Arial</vt:lpstr>
      <vt:lpstr>Arita Sans Bold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오 수빈</cp:lastModifiedBy>
  <cp:revision>186</cp:revision>
  <dcterms:created xsi:type="dcterms:W3CDTF">2015-01-21T11:35:38Z</dcterms:created>
  <dcterms:modified xsi:type="dcterms:W3CDTF">2020-11-08T14:56:30Z</dcterms:modified>
</cp:coreProperties>
</file>