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3403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3403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165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4750" y="1822450"/>
            <a:ext cx="2228850" cy="13779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416050"/>
            <a:ext cx="3054350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2023-06-14T03:36:51Z</dcterms:created>
  <dcterms:modified xsi:type="dcterms:W3CDTF">2023-06-14T03:36:51Z</dcterms:modified>
</cp:coreProperties>
</file>