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vList5" loCatId="list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DEC6EF55-AB9E-4AE6-9646-FFE7600E2B7C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B8B0929-C478-4448-A1C5-9C84D8F77630}">
      <dgm:prSet phldrT="[Texte]"/>
      <dgm:spPr/>
      <dgm:t>
        <a:bodyPr/>
        <a:lstStyle/>
        <a:p>
          <a:r>
            <a:rPr lang="fr-FR" dirty="0"/>
            <a:t>Communication, partage de fichiers, répartition des taches</a:t>
          </a:r>
        </a:p>
      </dgm:t>
    </dgm:pt>
    <dgm:pt modelId="{47EDC322-D56A-4D1C-95F5-A308D25AC2E8}" type="parTrans" cxnId="{E9014219-7F6B-40AA-9E89-FB3582F26501}">
      <dgm:prSet/>
      <dgm:spPr/>
      <dgm:t>
        <a:bodyPr/>
        <a:lstStyle/>
        <a:p>
          <a:endParaRPr lang="fr-FR"/>
        </a:p>
      </dgm:t>
    </dgm:pt>
    <dgm:pt modelId="{AC0E4FB2-EBF9-4A1F-8D1E-4750E280B6FA}" type="sibTrans" cxnId="{E9014219-7F6B-40AA-9E89-FB3582F26501}">
      <dgm:prSet/>
      <dgm:spPr/>
      <dgm:t>
        <a:bodyPr/>
        <a:lstStyle/>
        <a:p>
          <a:endParaRPr lang="fr-FR"/>
        </a:p>
      </dgm:t>
    </dgm:pt>
    <dgm:pt modelId="{09B13B6A-8E76-43CA-AA76-4907170C1DCA}">
      <dgm:prSet phldrT="[Texte]"/>
      <dgm:spPr/>
      <dgm:t>
        <a:bodyPr/>
        <a:lstStyle/>
        <a:p>
          <a:r>
            <a:rPr lang="fr-FR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F8302C7E-9F1D-402F-B698-92CA51B1F922}">
      <dgm:prSet phldrT="[Texte]"/>
      <dgm:spPr/>
      <dgm:t>
        <a:bodyPr/>
        <a:lstStyle/>
        <a:p>
          <a:r>
            <a:rPr lang="fr-FR" dirty="0"/>
            <a:t>Outils, front end, back end, base de données, </a:t>
          </a:r>
          <a:r>
            <a:rPr lang="fr-FR" dirty="0" err="1"/>
            <a:t>wbs</a:t>
          </a:r>
          <a:endParaRPr lang="fr-FR" dirty="0"/>
        </a:p>
      </dgm:t>
    </dgm:pt>
    <dgm:pt modelId="{7BF3E0BD-BA52-42C3-97E6-9D17F763A7BF}" type="parTrans" cxnId="{2DA6748F-1A69-4EC4-A985-A41402FF5BCC}">
      <dgm:prSet/>
      <dgm:spPr/>
      <dgm:t>
        <a:bodyPr/>
        <a:lstStyle/>
        <a:p>
          <a:endParaRPr lang="fr-FR"/>
        </a:p>
      </dgm:t>
    </dgm:pt>
    <dgm:pt modelId="{D8FB7167-99C0-495D-83F2-B111EA5E9707}" type="sibTrans" cxnId="{2DA6748F-1A69-4EC4-A985-A41402FF5BCC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E87ED02E-9137-47FF-8E6C-0FF94F9AA5EF}">
      <dgm:prSet phldrT="[Texte]"/>
      <dgm:spPr/>
      <dgm:t>
        <a:bodyPr/>
        <a:lstStyle/>
        <a:p>
          <a:r>
            <a:rPr lang="fr-FR" dirty="0"/>
            <a:t>Solutions adoptées et scénarios</a:t>
          </a:r>
        </a:p>
      </dgm:t>
    </dgm:pt>
    <dgm:pt modelId="{15046082-7124-4B57-9C45-2C2BF3AC4B99}" type="parTrans" cxnId="{0C893387-3CDD-4620-8C29-C5B39522DD0A}">
      <dgm:prSet/>
      <dgm:spPr/>
      <dgm:t>
        <a:bodyPr/>
        <a:lstStyle/>
        <a:p>
          <a:endParaRPr lang="fr-FR"/>
        </a:p>
      </dgm:t>
    </dgm:pt>
    <dgm:pt modelId="{1C3BF74D-60C2-45D7-8B2E-4EC438166226}" type="sibTrans" cxnId="{0C893387-3CDD-4620-8C29-C5B39522DD0A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BEF3AD1F-D4A6-4949-9CA3-EC4E6B0978AD}">
      <dgm:prSet phldrT="[Texte]"/>
      <dgm:spPr/>
      <dgm:t>
        <a:bodyPr/>
        <a:lstStyle/>
        <a:p>
          <a:r>
            <a:rPr lang="fr-FR" dirty="0"/>
            <a:t>Démonstration live de l’application développée</a:t>
          </a:r>
        </a:p>
      </dgm:t>
    </dgm:pt>
    <dgm:pt modelId="{569F0F59-BC47-4277-BBC1-007F4EB79C20}" type="parTrans" cxnId="{93B44460-9CDF-4F4B-845A-2A56B95AE5AA}">
      <dgm:prSet/>
      <dgm:spPr/>
      <dgm:t>
        <a:bodyPr/>
        <a:lstStyle/>
        <a:p>
          <a:endParaRPr lang="fr-FR"/>
        </a:p>
      </dgm:t>
    </dgm:pt>
    <dgm:pt modelId="{8784F1BA-62D7-421C-8ADF-3A74C09A644F}" type="sibTrans" cxnId="{93B44460-9CDF-4F4B-845A-2A56B95AE5AA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CA1D6F67-E9D0-4D9C-B45E-698CDE7F9F41}">
      <dgm:prSet phldrT="[Texte]"/>
      <dgm:spPr/>
      <dgm:t>
        <a:bodyPr/>
        <a:lstStyle/>
        <a:p>
          <a:r>
            <a:rPr lang="fr-FR" dirty="0"/>
            <a:t>Problèmes rencontrés, retour d’expérience et évolutions</a:t>
          </a:r>
        </a:p>
      </dgm:t>
    </dgm:pt>
    <dgm:pt modelId="{4347943F-3B67-4E9A-87D5-119517C992ED}" type="parTrans" cxnId="{1597FFA8-D51C-4A31-A8D7-210B4C0089D8}">
      <dgm:prSet/>
      <dgm:spPr/>
      <dgm:t>
        <a:bodyPr/>
        <a:lstStyle/>
        <a:p>
          <a:endParaRPr lang="fr-FR"/>
        </a:p>
      </dgm:t>
    </dgm:pt>
    <dgm:pt modelId="{C80E06AB-7F3E-42B3-AC61-ED0AB3ABD04C}" type="sibTrans" cxnId="{1597FFA8-D51C-4A31-A8D7-210B4C0089D8}">
      <dgm:prSet/>
      <dgm:spPr/>
      <dgm:t>
        <a:bodyPr/>
        <a:lstStyle/>
        <a:p>
          <a:endParaRPr lang="fr-FR"/>
        </a:p>
      </dgm:t>
    </dgm:pt>
    <dgm:pt modelId="{7619F47A-9677-4FA9-9F32-9C685DE9CF5A}" type="pres">
      <dgm:prSet presAssocID="{CFF8CEF9-203F-44A7-A7F8-ED17E2027ACE}" presName="Name0" presStyleCnt="0">
        <dgm:presLayoutVars>
          <dgm:dir/>
          <dgm:animLvl val="lvl"/>
          <dgm:resizeHandles val="exact"/>
        </dgm:presLayoutVars>
      </dgm:prSet>
      <dgm:spPr/>
    </dgm:pt>
    <dgm:pt modelId="{7D5569F5-F751-4582-9CCF-0D71D1E238C7}" type="pres">
      <dgm:prSet presAssocID="{DEC6EF55-AB9E-4AE6-9646-FFE7600E2B7C}" presName="linNode" presStyleCnt="0"/>
      <dgm:spPr/>
    </dgm:pt>
    <dgm:pt modelId="{B407F954-293D-48F0-A10E-16D51E95FFF5}" type="pres">
      <dgm:prSet presAssocID="{DEC6EF55-AB9E-4AE6-9646-FFE7600E2B7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330F638-A8C5-40E9-8FF7-92ECA40B4699}" type="pres">
      <dgm:prSet presAssocID="{DEC6EF55-AB9E-4AE6-9646-FFE7600E2B7C}" presName="descendantText" presStyleLbl="alignAccFollowNode1" presStyleIdx="0" presStyleCnt="5">
        <dgm:presLayoutVars>
          <dgm:bulletEnabled val="1"/>
        </dgm:presLayoutVars>
      </dgm:prSet>
      <dgm:spPr/>
    </dgm:pt>
    <dgm:pt modelId="{0D11C71F-0E12-4971-9CFC-8A63FDBD5EFF}" type="pres">
      <dgm:prSet presAssocID="{BA8F7439-0CF5-4ADF-8B7E-B1B78B3E7040}" presName="sp" presStyleCnt="0"/>
      <dgm:spPr/>
    </dgm:pt>
    <dgm:pt modelId="{675B7C8E-BEA6-44CF-AE78-037C7E72E2B3}" type="pres">
      <dgm:prSet presAssocID="{09B13B6A-8E76-43CA-AA76-4907170C1DCA}" presName="linNode" presStyleCnt="0"/>
      <dgm:spPr/>
    </dgm:pt>
    <dgm:pt modelId="{92EBCFC5-3401-4EA0-9340-F35C164CC0F4}" type="pres">
      <dgm:prSet presAssocID="{09B13B6A-8E76-43CA-AA76-4907170C1DC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D18DEFF-4E80-4723-A6A6-E95107B0A310}" type="pres">
      <dgm:prSet presAssocID="{09B13B6A-8E76-43CA-AA76-4907170C1DCA}" presName="descendantText" presStyleLbl="alignAccFollowNode1" presStyleIdx="1" presStyleCnt="5">
        <dgm:presLayoutVars>
          <dgm:bulletEnabled val="1"/>
        </dgm:presLayoutVars>
      </dgm:prSet>
      <dgm:spPr/>
    </dgm:pt>
    <dgm:pt modelId="{59BA9F68-BF7C-407F-8128-8693C5708844}" type="pres">
      <dgm:prSet presAssocID="{730FDB9C-EEA0-411D-84B7-310932B7CE9D}" presName="sp" presStyleCnt="0"/>
      <dgm:spPr/>
    </dgm:pt>
    <dgm:pt modelId="{B73D5592-A697-4771-AF67-0AB6BB74DDC5}" type="pres">
      <dgm:prSet presAssocID="{C8672A4A-77F2-497D-912D-C50EC666B0D8}" presName="linNode" presStyleCnt="0"/>
      <dgm:spPr/>
    </dgm:pt>
    <dgm:pt modelId="{69E74A66-FD10-4255-B20F-CC8F4A006E91}" type="pres">
      <dgm:prSet presAssocID="{C8672A4A-77F2-497D-912D-C50EC666B0D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6BF6372-A6EC-4C65-A73C-397E7ADF59CB}" type="pres">
      <dgm:prSet presAssocID="{C8672A4A-77F2-497D-912D-C50EC666B0D8}" presName="descendantText" presStyleLbl="alignAccFollowNode1" presStyleIdx="2" presStyleCnt="5">
        <dgm:presLayoutVars>
          <dgm:bulletEnabled val="1"/>
        </dgm:presLayoutVars>
      </dgm:prSet>
      <dgm:spPr/>
    </dgm:pt>
    <dgm:pt modelId="{DA301B92-BFD9-41F8-A16D-7DD855009836}" type="pres">
      <dgm:prSet presAssocID="{74AB6334-F6D3-4475-AB0A-0C677268778A}" presName="sp" presStyleCnt="0"/>
      <dgm:spPr/>
    </dgm:pt>
    <dgm:pt modelId="{0588D237-15BC-4802-A575-ABEF7AA8D77A}" type="pres">
      <dgm:prSet presAssocID="{882A68FA-DBF6-4BD3-BB80-AC44AF9DE0A0}" presName="linNode" presStyleCnt="0"/>
      <dgm:spPr/>
    </dgm:pt>
    <dgm:pt modelId="{DA9A7476-C146-475D-86D3-E5ACABA001CC}" type="pres">
      <dgm:prSet presAssocID="{882A68FA-DBF6-4BD3-BB80-AC44AF9DE0A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67EFAB6-5928-44E3-AFC9-4D3A07B3AF0F}" type="pres">
      <dgm:prSet presAssocID="{882A68FA-DBF6-4BD3-BB80-AC44AF9DE0A0}" presName="descendantText" presStyleLbl="alignAccFollowNode1" presStyleIdx="3" presStyleCnt="5">
        <dgm:presLayoutVars>
          <dgm:bulletEnabled val="1"/>
        </dgm:presLayoutVars>
      </dgm:prSet>
      <dgm:spPr/>
    </dgm:pt>
    <dgm:pt modelId="{B0BAE839-B519-42DD-BCE4-53DED1EDDC42}" type="pres">
      <dgm:prSet presAssocID="{5E2708FE-7AC1-4457-B00C-7296B8028405}" presName="sp" presStyleCnt="0"/>
      <dgm:spPr/>
    </dgm:pt>
    <dgm:pt modelId="{454A4BC9-DEF8-402D-81A2-74C4D2EB9407}" type="pres">
      <dgm:prSet presAssocID="{A7538F0B-295D-41DA-BB42-54265BEC6AC9}" presName="linNode" presStyleCnt="0"/>
      <dgm:spPr/>
    </dgm:pt>
    <dgm:pt modelId="{3F3F1611-C5EB-4150-9D38-891FEFA06294}" type="pres">
      <dgm:prSet presAssocID="{A7538F0B-295D-41DA-BB42-54265BEC6AC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A277EEF-7893-482D-9464-3FFEF40FEB71}" type="pres">
      <dgm:prSet presAssocID="{A7538F0B-295D-41DA-BB42-54265BEC6AC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DA6748F-1A69-4EC4-A985-A41402FF5BCC}" srcId="{09B13B6A-8E76-43CA-AA76-4907170C1DCA}" destId="{F8302C7E-9F1D-402F-B698-92CA51B1F922}" srcOrd="0" destOrd="0" parTransId="{7BF3E0BD-BA52-42C3-97E6-9D17F763A7BF}" sibTransId="{D8FB7167-99C0-495D-83F2-B111EA5E9707}"/>
    <dgm:cxn modelId="{84CE4546-B134-4247-B87B-878823D52F41}" type="presOf" srcId="{C8672A4A-77F2-497D-912D-C50EC666B0D8}" destId="{69E74A66-FD10-4255-B20F-CC8F4A006E91}" srcOrd="0" destOrd="0" presId="urn:microsoft.com/office/officeart/2005/8/layout/vList5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9988828-DC01-43C1-A921-7CE3E3644E79}" type="presOf" srcId="{F8302C7E-9F1D-402F-B698-92CA51B1F922}" destId="{4D18DEFF-4E80-4723-A6A6-E95107B0A310}" srcOrd="0" destOrd="0" presId="urn:microsoft.com/office/officeart/2005/8/layout/vList5"/>
    <dgm:cxn modelId="{96F071AC-B76E-4B28-AC02-0800B1BCB418}" type="presOf" srcId="{E87ED02E-9137-47FF-8E6C-0FF94F9AA5EF}" destId="{E6BF6372-A6EC-4C65-A73C-397E7ADF59CB}" srcOrd="0" destOrd="0" presId="urn:microsoft.com/office/officeart/2005/8/layout/vList5"/>
    <dgm:cxn modelId="{1597FFA8-D51C-4A31-A8D7-210B4C0089D8}" srcId="{A7538F0B-295D-41DA-BB42-54265BEC6AC9}" destId="{CA1D6F67-E9D0-4D9C-B45E-698CDE7F9F41}" srcOrd="0" destOrd="0" parTransId="{4347943F-3B67-4E9A-87D5-119517C992ED}" sibTransId="{C80E06AB-7F3E-42B3-AC61-ED0AB3ABD04C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E9014219-7F6B-40AA-9E89-FB3582F26501}" srcId="{DEC6EF55-AB9E-4AE6-9646-FFE7600E2B7C}" destId="{0B8B0929-C478-4448-A1C5-9C84D8F77630}" srcOrd="0" destOrd="0" parTransId="{47EDC322-D56A-4D1C-95F5-A308D25AC2E8}" sibTransId="{AC0E4FB2-EBF9-4A1F-8D1E-4750E280B6FA}"/>
    <dgm:cxn modelId="{0C893387-3CDD-4620-8C29-C5B39522DD0A}" srcId="{C8672A4A-77F2-497D-912D-C50EC666B0D8}" destId="{E87ED02E-9137-47FF-8E6C-0FF94F9AA5EF}" srcOrd="0" destOrd="0" parTransId="{15046082-7124-4B57-9C45-2C2BF3AC4B99}" sibTransId="{1C3BF74D-60C2-45D7-8B2E-4EC438166226}"/>
    <dgm:cxn modelId="{124CF582-59A8-404E-92D9-84DC5F650BC0}" type="presOf" srcId="{A7538F0B-295D-41DA-BB42-54265BEC6AC9}" destId="{3F3F1611-C5EB-4150-9D38-891FEFA06294}" srcOrd="0" destOrd="0" presId="urn:microsoft.com/office/officeart/2005/8/layout/vList5"/>
    <dgm:cxn modelId="{52843043-382D-4F8C-9875-FCE6BFFDF0CC}" type="presOf" srcId="{0B8B0929-C478-4448-A1C5-9C84D8F77630}" destId="{B330F638-A8C5-40E9-8FF7-92ECA40B4699}" srcOrd="0" destOrd="0" presId="urn:microsoft.com/office/officeart/2005/8/layout/vList5"/>
    <dgm:cxn modelId="{1765B49C-B4E9-4A49-AB45-047511919AB2}" type="presOf" srcId="{BEF3AD1F-D4A6-4949-9CA3-EC4E6B0978AD}" destId="{467EFAB6-5928-44E3-AFC9-4D3A07B3AF0F}" srcOrd="0" destOrd="0" presId="urn:microsoft.com/office/officeart/2005/8/layout/vList5"/>
    <dgm:cxn modelId="{8D4C3D66-D281-462F-BAA5-479A1BE046C9}" type="presOf" srcId="{CA1D6F67-E9D0-4D9C-B45E-698CDE7F9F41}" destId="{BA277EEF-7893-482D-9464-3FFEF40FEB71}" srcOrd="0" destOrd="0" presId="urn:microsoft.com/office/officeart/2005/8/layout/vList5"/>
    <dgm:cxn modelId="{93B44460-9CDF-4F4B-845A-2A56B95AE5AA}" srcId="{882A68FA-DBF6-4BD3-BB80-AC44AF9DE0A0}" destId="{BEF3AD1F-D4A6-4949-9CA3-EC4E6B0978AD}" srcOrd="0" destOrd="0" parTransId="{569F0F59-BC47-4277-BBC1-007F4EB79C20}" sibTransId="{8784F1BA-62D7-421C-8ADF-3A74C09A644F}"/>
    <dgm:cxn modelId="{9399ECC9-D0AC-46A0-A73C-A31037BE5951}" type="presOf" srcId="{CFF8CEF9-203F-44A7-A7F8-ED17E2027ACE}" destId="{7619F47A-9677-4FA9-9F32-9C685DE9CF5A}" srcOrd="0" destOrd="0" presId="urn:microsoft.com/office/officeart/2005/8/layout/vList5"/>
    <dgm:cxn modelId="{91BEA49A-14BB-42D9-9FED-6CD5CCD3D77F}" type="presOf" srcId="{09B13B6A-8E76-43CA-AA76-4907170C1DCA}" destId="{92EBCFC5-3401-4EA0-9340-F35C164CC0F4}" srcOrd="0" destOrd="0" presId="urn:microsoft.com/office/officeart/2005/8/layout/vList5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0C4C08E5-97FC-44E2-90BF-29FC1D83A1C0}" type="presOf" srcId="{882A68FA-DBF6-4BD3-BB80-AC44AF9DE0A0}" destId="{DA9A7476-C146-475D-86D3-E5ACABA001CC}" srcOrd="0" destOrd="0" presId="urn:microsoft.com/office/officeart/2005/8/layout/vList5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18366F18-ED54-428E-A4FA-F09DA426B5A9}" type="presOf" srcId="{DEC6EF55-AB9E-4AE6-9646-FFE7600E2B7C}" destId="{B407F954-293D-48F0-A10E-16D51E95FFF5}" srcOrd="0" destOrd="0" presId="urn:microsoft.com/office/officeart/2005/8/layout/vList5"/>
    <dgm:cxn modelId="{6579AAA0-FEDB-4681-B8DB-50B76D9A4E8D}" type="presParOf" srcId="{7619F47A-9677-4FA9-9F32-9C685DE9CF5A}" destId="{7D5569F5-F751-4582-9CCF-0D71D1E238C7}" srcOrd="0" destOrd="0" presId="urn:microsoft.com/office/officeart/2005/8/layout/vList5"/>
    <dgm:cxn modelId="{8D57DED1-9E5E-43FD-A7DD-BB839FE142E0}" type="presParOf" srcId="{7D5569F5-F751-4582-9CCF-0D71D1E238C7}" destId="{B407F954-293D-48F0-A10E-16D51E95FFF5}" srcOrd="0" destOrd="0" presId="urn:microsoft.com/office/officeart/2005/8/layout/vList5"/>
    <dgm:cxn modelId="{892AB04A-E3E0-45EF-8B44-BCC9FF013B0A}" type="presParOf" srcId="{7D5569F5-F751-4582-9CCF-0D71D1E238C7}" destId="{B330F638-A8C5-40E9-8FF7-92ECA40B4699}" srcOrd="1" destOrd="0" presId="urn:microsoft.com/office/officeart/2005/8/layout/vList5"/>
    <dgm:cxn modelId="{B81060B2-CFBD-48BA-B690-C30F4375C67E}" type="presParOf" srcId="{7619F47A-9677-4FA9-9F32-9C685DE9CF5A}" destId="{0D11C71F-0E12-4971-9CFC-8A63FDBD5EFF}" srcOrd="1" destOrd="0" presId="urn:microsoft.com/office/officeart/2005/8/layout/vList5"/>
    <dgm:cxn modelId="{5F576213-906A-456F-95FA-9821523596B7}" type="presParOf" srcId="{7619F47A-9677-4FA9-9F32-9C685DE9CF5A}" destId="{675B7C8E-BEA6-44CF-AE78-037C7E72E2B3}" srcOrd="2" destOrd="0" presId="urn:microsoft.com/office/officeart/2005/8/layout/vList5"/>
    <dgm:cxn modelId="{4AAEBB7C-73D8-43B0-B11D-3CB392DDE8DE}" type="presParOf" srcId="{675B7C8E-BEA6-44CF-AE78-037C7E72E2B3}" destId="{92EBCFC5-3401-4EA0-9340-F35C164CC0F4}" srcOrd="0" destOrd="0" presId="urn:microsoft.com/office/officeart/2005/8/layout/vList5"/>
    <dgm:cxn modelId="{6E3AAD8D-E33D-4D96-896C-FE63DFB75A34}" type="presParOf" srcId="{675B7C8E-BEA6-44CF-AE78-037C7E72E2B3}" destId="{4D18DEFF-4E80-4723-A6A6-E95107B0A310}" srcOrd="1" destOrd="0" presId="urn:microsoft.com/office/officeart/2005/8/layout/vList5"/>
    <dgm:cxn modelId="{914307B1-7BC1-458E-A3F3-4C7BEFCC6E6C}" type="presParOf" srcId="{7619F47A-9677-4FA9-9F32-9C685DE9CF5A}" destId="{59BA9F68-BF7C-407F-8128-8693C5708844}" srcOrd="3" destOrd="0" presId="urn:microsoft.com/office/officeart/2005/8/layout/vList5"/>
    <dgm:cxn modelId="{D63E018C-0A39-4E8A-B627-7030A5A57D25}" type="presParOf" srcId="{7619F47A-9677-4FA9-9F32-9C685DE9CF5A}" destId="{B73D5592-A697-4771-AF67-0AB6BB74DDC5}" srcOrd="4" destOrd="0" presId="urn:microsoft.com/office/officeart/2005/8/layout/vList5"/>
    <dgm:cxn modelId="{CCF27648-AB0C-46A6-8787-3F58DA6E3209}" type="presParOf" srcId="{B73D5592-A697-4771-AF67-0AB6BB74DDC5}" destId="{69E74A66-FD10-4255-B20F-CC8F4A006E91}" srcOrd="0" destOrd="0" presId="urn:microsoft.com/office/officeart/2005/8/layout/vList5"/>
    <dgm:cxn modelId="{FE72A31E-5656-4287-82A3-E06008E574BB}" type="presParOf" srcId="{B73D5592-A697-4771-AF67-0AB6BB74DDC5}" destId="{E6BF6372-A6EC-4C65-A73C-397E7ADF59CB}" srcOrd="1" destOrd="0" presId="urn:microsoft.com/office/officeart/2005/8/layout/vList5"/>
    <dgm:cxn modelId="{408CC8AA-9F80-4E54-B992-7DCED274FE24}" type="presParOf" srcId="{7619F47A-9677-4FA9-9F32-9C685DE9CF5A}" destId="{DA301B92-BFD9-41F8-A16D-7DD855009836}" srcOrd="5" destOrd="0" presId="urn:microsoft.com/office/officeart/2005/8/layout/vList5"/>
    <dgm:cxn modelId="{7BBB1CBE-C87F-49FB-BDA0-0621D1BEA9D0}" type="presParOf" srcId="{7619F47A-9677-4FA9-9F32-9C685DE9CF5A}" destId="{0588D237-15BC-4802-A575-ABEF7AA8D77A}" srcOrd="6" destOrd="0" presId="urn:microsoft.com/office/officeart/2005/8/layout/vList5"/>
    <dgm:cxn modelId="{4B274847-A486-46C8-B5B8-7CFD68F16D41}" type="presParOf" srcId="{0588D237-15BC-4802-A575-ABEF7AA8D77A}" destId="{DA9A7476-C146-475D-86D3-E5ACABA001CC}" srcOrd="0" destOrd="0" presId="urn:microsoft.com/office/officeart/2005/8/layout/vList5"/>
    <dgm:cxn modelId="{2EE2A586-DFB3-4DD8-AB69-A0B11EB0206D}" type="presParOf" srcId="{0588D237-15BC-4802-A575-ABEF7AA8D77A}" destId="{467EFAB6-5928-44E3-AFC9-4D3A07B3AF0F}" srcOrd="1" destOrd="0" presId="urn:microsoft.com/office/officeart/2005/8/layout/vList5"/>
    <dgm:cxn modelId="{67F7DAFE-DCDB-46DE-A772-87F85118E965}" type="presParOf" srcId="{7619F47A-9677-4FA9-9F32-9C685DE9CF5A}" destId="{B0BAE839-B519-42DD-BCE4-53DED1EDDC42}" srcOrd="7" destOrd="0" presId="urn:microsoft.com/office/officeart/2005/8/layout/vList5"/>
    <dgm:cxn modelId="{1A828E8C-D2EF-48A8-921D-CF22E3E98E08}" type="presParOf" srcId="{7619F47A-9677-4FA9-9F32-9C685DE9CF5A}" destId="{454A4BC9-DEF8-402D-81A2-74C4D2EB9407}" srcOrd="8" destOrd="0" presId="urn:microsoft.com/office/officeart/2005/8/layout/vList5"/>
    <dgm:cxn modelId="{ABE4013A-BB87-4E89-AE28-01B5EE3FB65A}" type="presParOf" srcId="{454A4BC9-DEF8-402D-81A2-74C4D2EB9407}" destId="{3F3F1611-C5EB-4150-9D38-891FEFA06294}" srcOrd="0" destOrd="0" presId="urn:microsoft.com/office/officeart/2005/8/layout/vList5"/>
    <dgm:cxn modelId="{B44DBA19-5FB1-477E-A984-A3140E17134A}" type="presParOf" srcId="{454A4BC9-DEF8-402D-81A2-74C4D2EB9407}" destId="{BA277EEF-7893-482D-9464-3FFEF40FEB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9B13B6A-8E76-43CA-AA76-4907170C1DCA}">
      <dgm:prSet phldrT="[Texte]"/>
      <dgm:spPr/>
      <dgm:t>
        <a:bodyPr/>
        <a:lstStyle/>
        <a:p>
          <a:r>
            <a:rPr lang="fr-FR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DEC6EF55-AB9E-4AE6-9646-FFE7600E2B7C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02F2DAAD-EAE2-4BE3-A3CD-F97C595E8925}" type="pres">
      <dgm:prSet presAssocID="{CFF8CEF9-203F-44A7-A7F8-ED17E2027ACE}" presName="Name0" presStyleCnt="0">
        <dgm:presLayoutVars>
          <dgm:dir/>
          <dgm:resizeHandles val="exact"/>
        </dgm:presLayoutVars>
      </dgm:prSet>
      <dgm:spPr/>
    </dgm:pt>
    <dgm:pt modelId="{4801B9CE-0307-4EC6-8639-3AC29BC49C4C}" type="pres">
      <dgm:prSet presAssocID="{DEC6EF55-AB9E-4AE6-9646-FFE7600E2B7C}" presName="parTxOnly" presStyleLbl="node1" presStyleIdx="0" presStyleCnt="5">
        <dgm:presLayoutVars>
          <dgm:bulletEnabled val="1"/>
        </dgm:presLayoutVars>
      </dgm:prSet>
      <dgm:spPr/>
    </dgm:pt>
    <dgm:pt modelId="{DAA270CD-0DD4-4C1F-89A8-C0C733D61303}" type="pres">
      <dgm:prSet presAssocID="{BA8F7439-0CF5-4ADF-8B7E-B1B78B3E7040}" presName="parSpace" presStyleCnt="0"/>
      <dgm:spPr/>
    </dgm:pt>
    <dgm:pt modelId="{0B93DE29-4AD5-4DAD-AF4E-C632593B7A69}" type="pres">
      <dgm:prSet presAssocID="{09B13B6A-8E76-43CA-AA76-4907170C1DCA}" presName="parTxOnly" presStyleLbl="node1" presStyleIdx="1" presStyleCnt="5">
        <dgm:presLayoutVars>
          <dgm:bulletEnabled val="1"/>
        </dgm:presLayoutVars>
      </dgm:prSet>
      <dgm:spPr/>
    </dgm:pt>
    <dgm:pt modelId="{9A291934-08DB-4ACC-A030-6F3624321C79}" type="pres">
      <dgm:prSet presAssocID="{730FDB9C-EEA0-411D-84B7-310932B7CE9D}" presName="parSpace" presStyleCnt="0"/>
      <dgm:spPr/>
    </dgm:pt>
    <dgm:pt modelId="{1812DB1C-D1B7-4ED7-B166-0483C1EAA9D5}" type="pres">
      <dgm:prSet presAssocID="{C8672A4A-77F2-497D-912D-C50EC666B0D8}" presName="parTxOnly" presStyleLbl="node1" presStyleIdx="2" presStyleCnt="5">
        <dgm:presLayoutVars>
          <dgm:bulletEnabled val="1"/>
        </dgm:presLayoutVars>
      </dgm:prSet>
      <dgm:spPr/>
    </dgm:pt>
    <dgm:pt modelId="{AC98951C-7DE0-4165-AB79-6ABD0AF0BE13}" type="pres">
      <dgm:prSet presAssocID="{74AB6334-F6D3-4475-AB0A-0C677268778A}" presName="parSpace" presStyleCnt="0"/>
      <dgm:spPr/>
    </dgm:pt>
    <dgm:pt modelId="{A02CC1E7-31EF-4B0F-9AF4-9BBD91F5FAEC}" type="pres">
      <dgm:prSet presAssocID="{882A68FA-DBF6-4BD3-BB80-AC44AF9DE0A0}" presName="parTxOnly" presStyleLbl="node1" presStyleIdx="3" presStyleCnt="5">
        <dgm:presLayoutVars>
          <dgm:bulletEnabled val="1"/>
        </dgm:presLayoutVars>
      </dgm:prSet>
      <dgm:spPr/>
    </dgm:pt>
    <dgm:pt modelId="{B95778E3-53F0-4829-98CE-FEB9CEF2F18D}" type="pres">
      <dgm:prSet presAssocID="{5E2708FE-7AC1-4457-B00C-7296B8028405}" presName="parSpace" presStyleCnt="0"/>
      <dgm:spPr/>
    </dgm:pt>
    <dgm:pt modelId="{4391ABBC-E288-4D5C-8760-0AED0AB1FB70}" type="pres">
      <dgm:prSet presAssocID="{A7538F0B-295D-41DA-BB42-54265BEC6AC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E132F26-6850-4B00-8BAB-0675CC6E9723}" type="presOf" srcId="{CFF8CEF9-203F-44A7-A7F8-ED17E2027ACE}" destId="{02F2DAAD-EAE2-4BE3-A3CD-F97C595E8925}" srcOrd="0" destOrd="0" presId="urn:microsoft.com/office/officeart/2005/8/layout/hChevron3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B13CB65A-89A2-4A00-BD9A-1EB826809E7A}" type="presOf" srcId="{09B13B6A-8E76-43CA-AA76-4907170C1DCA}" destId="{0B93DE29-4AD5-4DAD-AF4E-C632593B7A69}" srcOrd="0" destOrd="0" presId="urn:microsoft.com/office/officeart/2005/8/layout/hChevron3"/>
    <dgm:cxn modelId="{2D3761B1-7837-4355-81DA-A0A2E2F00799}" type="presOf" srcId="{DEC6EF55-AB9E-4AE6-9646-FFE7600E2B7C}" destId="{4801B9CE-0307-4EC6-8639-3AC29BC49C4C}" srcOrd="0" destOrd="0" presId="urn:microsoft.com/office/officeart/2005/8/layout/hChevron3"/>
    <dgm:cxn modelId="{CA370C13-8F98-4FE2-9A7E-8A4F0D3AB16F}" type="presOf" srcId="{A7538F0B-295D-41DA-BB42-54265BEC6AC9}" destId="{4391ABBC-E288-4D5C-8760-0AED0AB1FB70}" srcOrd="0" destOrd="0" presId="urn:microsoft.com/office/officeart/2005/8/layout/hChevron3"/>
    <dgm:cxn modelId="{26904AA3-CA5B-4BB8-9FE0-6B56AAEFCD67}" type="presOf" srcId="{C8672A4A-77F2-497D-912D-C50EC666B0D8}" destId="{1812DB1C-D1B7-4ED7-B166-0483C1EAA9D5}" srcOrd="0" destOrd="0" presId="urn:microsoft.com/office/officeart/2005/8/layout/hChevron3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B7EE8F98-2380-4E87-89DD-9A2798B8E440}" type="presOf" srcId="{882A68FA-DBF6-4BD3-BB80-AC44AF9DE0A0}" destId="{A02CC1E7-31EF-4B0F-9AF4-9BBD91F5FAEC}" srcOrd="0" destOrd="0" presId="urn:microsoft.com/office/officeart/2005/8/layout/hChevron3"/>
    <dgm:cxn modelId="{21A26281-16B9-4044-B32D-08038AA161A0}" type="presParOf" srcId="{02F2DAAD-EAE2-4BE3-A3CD-F97C595E8925}" destId="{4801B9CE-0307-4EC6-8639-3AC29BC49C4C}" srcOrd="0" destOrd="0" presId="urn:microsoft.com/office/officeart/2005/8/layout/hChevron3"/>
    <dgm:cxn modelId="{93F55165-538E-49E3-85DF-A8349FD98BD2}" type="presParOf" srcId="{02F2DAAD-EAE2-4BE3-A3CD-F97C595E8925}" destId="{DAA270CD-0DD4-4C1F-89A8-C0C733D61303}" srcOrd="1" destOrd="0" presId="urn:microsoft.com/office/officeart/2005/8/layout/hChevron3"/>
    <dgm:cxn modelId="{921DCA98-D446-426E-9201-729FCCC48C37}" type="presParOf" srcId="{02F2DAAD-EAE2-4BE3-A3CD-F97C595E8925}" destId="{0B93DE29-4AD5-4DAD-AF4E-C632593B7A69}" srcOrd="2" destOrd="0" presId="urn:microsoft.com/office/officeart/2005/8/layout/hChevron3"/>
    <dgm:cxn modelId="{B95CB32B-D5C5-4B28-AB4F-5604776245F3}" type="presParOf" srcId="{02F2DAAD-EAE2-4BE3-A3CD-F97C595E8925}" destId="{9A291934-08DB-4ACC-A030-6F3624321C79}" srcOrd="3" destOrd="0" presId="urn:microsoft.com/office/officeart/2005/8/layout/hChevron3"/>
    <dgm:cxn modelId="{1CDE3721-9906-4A33-A7AE-80603799425C}" type="presParOf" srcId="{02F2DAAD-EAE2-4BE3-A3CD-F97C595E8925}" destId="{1812DB1C-D1B7-4ED7-B166-0483C1EAA9D5}" srcOrd="4" destOrd="0" presId="urn:microsoft.com/office/officeart/2005/8/layout/hChevron3"/>
    <dgm:cxn modelId="{794BA6F7-D0EC-4CDB-A8C6-1C3A42B71004}" type="presParOf" srcId="{02F2DAAD-EAE2-4BE3-A3CD-F97C595E8925}" destId="{AC98951C-7DE0-4165-AB79-6ABD0AF0BE13}" srcOrd="5" destOrd="0" presId="urn:microsoft.com/office/officeart/2005/8/layout/hChevron3"/>
    <dgm:cxn modelId="{011F4B2F-8ECC-415C-9687-1CC32E827CD1}" type="presParOf" srcId="{02F2DAAD-EAE2-4BE3-A3CD-F97C595E8925}" destId="{A02CC1E7-31EF-4B0F-9AF4-9BBD91F5FAEC}" srcOrd="6" destOrd="0" presId="urn:microsoft.com/office/officeart/2005/8/layout/hChevron3"/>
    <dgm:cxn modelId="{BFFB07A1-A910-4030-B022-E744703AD21E}" type="presParOf" srcId="{02F2DAAD-EAE2-4BE3-A3CD-F97C595E8925}" destId="{B95778E3-53F0-4829-98CE-FEB9CEF2F18D}" srcOrd="7" destOrd="0" presId="urn:microsoft.com/office/officeart/2005/8/layout/hChevron3"/>
    <dgm:cxn modelId="{1111440A-5B08-477E-89C9-29A2ED807075}" type="presParOf" srcId="{02F2DAAD-EAE2-4BE3-A3CD-F97C595E8925}" destId="{4391ABBC-E288-4D5C-8760-0AED0AB1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9B13B6A-8E76-43CA-AA76-4907170C1DCA}">
      <dgm:prSet phldrT="[Texte]"/>
      <dgm:spPr/>
      <dgm:t>
        <a:bodyPr/>
        <a:lstStyle/>
        <a:p>
          <a:r>
            <a:rPr lang="fr-FR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DEC6EF55-AB9E-4AE6-9646-FFE7600E2B7C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02F2DAAD-EAE2-4BE3-A3CD-F97C595E8925}" type="pres">
      <dgm:prSet presAssocID="{CFF8CEF9-203F-44A7-A7F8-ED17E2027ACE}" presName="Name0" presStyleCnt="0">
        <dgm:presLayoutVars>
          <dgm:dir/>
          <dgm:resizeHandles val="exact"/>
        </dgm:presLayoutVars>
      </dgm:prSet>
      <dgm:spPr/>
    </dgm:pt>
    <dgm:pt modelId="{4801B9CE-0307-4EC6-8639-3AC29BC49C4C}" type="pres">
      <dgm:prSet presAssocID="{DEC6EF55-AB9E-4AE6-9646-FFE7600E2B7C}" presName="parTxOnly" presStyleLbl="node1" presStyleIdx="0" presStyleCnt="5">
        <dgm:presLayoutVars>
          <dgm:bulletEnabled val="1"/>
        </dgm:presLayoutVars>
      </dgm:prSet>
      <dgm:spPr/>
    </dgm:pt>
    <dgm:pt modelId="{DAA270CD-0DD4-4C1F-89A8-C0C733D61303}" type="pres">
      <dgm:prSet presAssocID="{BA8F7439-0CF5-4ADF-8B7E-B1B78B3E7040}" presName="parSpace" presStyleCnt="0"/>
      <dgm:spPr/>
    </dgm:pt>
    <dgm:pt modelId="{0B93DE29-4AD5-4DAD-AF4E-C632593B7A69}" type="pres">
      <dgm:prSet presAssocID="{09B13B6A-8E76-43CA-AA76-4907170C1DCA}" presName="parTxOnly" presStyleLbl="node1" presStyleIdx="1" presStyleCnt="5">
        <dgm:presLayoutVars>
          <dgm:bulletEnabled val="1"/>
        </dgm:presLayoutVars>
      </dgm:prSet>
      <dgm:spPr/>
    </dgm:pt>
    <dgm:pt modelId="{9A291934-08DB-4ACC-A030-6F3624321C79}" type="pres">
      <dgm:prSet presAssocID="{730FDB9C-EEA0-411D-84B7-310932B7CE9D}" presName="parSpace" presStyleCnt="0"/>
      <dgm:spPr/>
    </dgm:pt>
    <dgm:pt modelId="{1812DB1C-D1B7-4ED7-B166-0483C1EAA9D5}" type="pres">
      <dgm:prSet presAssocID="{C8672A4A-77F2-497D-912D-C50EC666B0D8}" presName="parTxOnly" presStyleLbl="node1" presStyleIdx="2" presStyleCnt="5">
        <dgm:presLayoutVars>
          <dgm:bulletEnabled val="1"/>
        </dgm:presLayoutVars>
      </dgm:prSet>
      <dgm:spPr/>
    </dgm:pt>
    <dgm:pt modelId="{AC98951C-7DE0-4165-AB79-6ABD0AF0BE13}" type="pres">
      <dgm:prSet presAssocID="{74AB6334-F6D3-4475-AB0A-0C677268778A}" presName="parSpace" presStyleCnt="0"/>
      <dgm:spPr/>
    </dgm:pt>
    <dgm:pt modelId="{A02CC1E7-31EF-4B0F-9AF4-9BBD91F5FAEC}" type="pres">
      <dgm:prSet presAssocID="{882A68FA-DBF6-4BD3-BB80-AC44AF9DE0A0}" presName="parTxOnly" presStyleLbl="node1" presStyleIdx="3" presStyleCnt="5">
        <dgm:presLayoutVars>
          <dgm:bulletEnabled val="1"/>
        </dgm:presLayoutVars>
      </dgm:prSet>
      <dgm:spPr/>
    </dgm:pt>
    <dgm:pt modelId="{B95778E3-53F0-4829-98CE-FEB9CEF2F18D}" type="pres">
      <dgm:prSet presAssocID="{5E2708FE-7AC1-4457-B00C-7296B8028405}" presName="parSpace" presStyleCnt="0"/>
      <dgm:spPr/>
    </dgm:pt>
    <dgm:pt modelId="{4391ABBC-E288-4D5C-8760-0AED0AB1FB70}" type="pres">
      <dgm:prSet presAssocID="{A7538F0B-295D-41DA-BB42-54265BEC6AC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E132F26-6850-4B00-8BAB-0675CC6E9723}" type="presOf" srcId="{CFF8CEF9-203F-44A7-A7F8-ED17E2027ACE}" destId="{02F2DAAD-EAE2-4BE3-A3CD-F97C595E8925}" srcOrd="0" destOrd="0" presId="urn:microsoft.com/office/officeart/2005/8/layout/hChevron3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B13CB65A-89A2-4A00-BD9A-1EB826809E7A}" type="presOf" srcId="{09B13B6A-8E76-43CA-AA76-4907170C1DCA}" destId="{0B93DE29-4AD5-4DAD-AF4E-C632593B7A69}" srcOrd="0" destOrd="0" presId="urn:microsoft.com/office/officeart/2005/8/layout/hChevron3"/>
    <dgm:cxn modelId="{2D3761B1-7837-4355-81DA-A0A2E2F00799}" type="presOf" srcId="{DEC6EF55-AB9E-4AE6-9646-FFE7600E2B7C}" destId="{4801B9CE-0307-4EC6-8639-3AC29BC49C4C}" srcOrd="0" destOrd="0" presId="urn:microsoft.com/office/officeart/2005/8/layout/hChevron3"/>
    <dgm:cxn modelId="{CA370C13-8F98-4FE2-9A7E-8A4F0D3AB16F}" type="presOf" srcId="{A7538F0B-295D-41DA-BB42-54265BEC6AC9}" destId="{4391ABBC-E288-4D5C-8760-0AED0AB1FB70}" srcOrd="0" destOrd="0" presId="urn:microsoft.com/office/officeart/2005/8/layout/hChevron3"/>
    <dgm:cxn modelId="{26904AA3-CA5B-4BB8-9FE0-6B56AAEFCD67}" type="presOf" srcId="{C8672A4A-77F2-497D-912D-C50EC666B0D8}" destId="{1812DB1C-D1B7-4ED7-B166-0483C1EAA9D5}" srcOrd="0" destOrd="0" presId="urn:microsoft.com/office/officeart/2005/8/layout/hChevron3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B7EE8F98-2380-4E87-89DD-9A2798B8E440}" type="presOf" srcId="{882A68FA-DBF6-4BD3-BB80-AC44AF9DE0A0}" destId="{A02CC1E7-31EF-4B0F-9AF4-9BBD91F5FAEC}" srcOrd="0" destOrd="0" presId="urn:microsoft.com/office/officeart/2005/8/layout/hChevron3"/>
    <dgm:cxn modelId="{21A26281-16B9-4044-B32D-08038AA161A0}" type="presParOf" srcId="{02F2DAAD-EAE2-4BE3-A3CD-F97C595E8925}" destId="{4801B9CE-0307-4EC6-8639-3AC29BC49C4C}" srcOrd="0" destOrd="0" presId="urn:microsoft.com/office/officeart/2005/8/layout/hChevron3"/>
    <dgm:cxn modelId="{93F55165-538E-49E3-85DF-A8349FD98BD2}" type="presParOf" srcId="{02F2DAAD-EAE2-4BE3-A3CD-F97C595E8925}" destId="{DAA270CD-0DD4-4C1F-89A8-C0C733D61303}" srcOrd="1" destOrd="0" presId="urn:microsoft.com/office/officeart/2005/8/layout/hChevron3"/>
    <dgm:cxn modelId="{921DCA98-D446-426E-9201-729FCCC48C37}" type="presParOf" srcId="{02F2DAAD-EAE2-4BE3-A3CD-F97C595E8925}" destId="{0B93DE29-4AD5-4DAD-AF4E-C632593B7A69}" srcOrd="2" destOrd="0" presId="urn:microsoft.com/office/officeart/2005/8/layout/hChevron3"/>
    <dgm:cxn modelId="{B95CB32B-D5C5-4B28-AB4F-5604776245F3}" type="presParOf" srcId="{02F2DAAD-EAE2-4BE3-A3CD-F97C595E8925}" destId="{9A291934-08DB-4ACC-A030-6F3624321C79}" srcOrd="3" destOrd="0" presId="urn:microsoft.com/office/officeart/2005/8/layout/hChevron3"/>
    <dgm:cxn modelId="{1CDE3721-9906-4A33-A7AE-80603799425C}" type="presParOf" srcId="{02F2DAAD-EAE2-4BE3-A3CD-F97C595E8925}" destId="{1812DB1C-D1B7-4ED7-B166-0483C1EAA9D5}" srcOrd="4" destOrd="0" presId="urn:microsoft.com/office/officeart/2005/8/layout/hChevron3"/>
    <dgm:cxn modelId="{794BA6F7-D0EC-4CDB-A8C6-1C3A42B71004}" type="presParOf" srcId="{02F2DAAD-EAE2-4BE3-A3CD-F97C595E8925}" destId="{AC98951C-7DE0-4165-AB79-6ABD0AF0BE13}" srcOrd="5" destOrd="0" presId="urn:microsoft.com/office/officeart/2005/8/layout/hChevron3"/>
    <dgm:cxn modelId="{011F4B2F-8ECC-415C-9687-1CC32E827CD1}" type="presParOf" srcId="{02F2DAAD-EAE2-4BE3-A3CD-F97C595E8925}" destId="{A02CC1E7-31EF-4B0F-9AF4-9BBD91F5FAEC}" srcOrd="6" destOrd="0" presId="urn:microsoft.com/office/officeart/2005/8/layout/hChevron3"/>
    <dgm:cxn modelId="{BFFB07A1-A910-4030-B022-E744703AD21E}" type="presParOf" srcId="{02F2DAAD-EAE2-4BE3-A3CD-F97C595E8925}" destId="{B95778E3-53F0-4829-98CE-FEB9CEF2F18D}" srcOrd="7" destOrd="0" presId="urn:microsoft.com/office/officeart/2005/8/layout/hChevron3"/>
    <dgm:cxn modelId="{1111440A-5B08-477E-89C9-29A2ED807075}" type="presParOf" srcId="{02F2DAAD-EAE2-4BE3-A3CD-F97C595E8925}" destId="{4391ABBC-E288-4D5C-8760-0AED0AB1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9B13B6A-8E76-43CA-AA76-4907170C1DCA}">
      <dgm:prSet phldrT="[Texte]"/>
      <dgm:spPr/>
      <dgm:t>
        <a:bodyPr/>
        <a:lstStyle/>
        <a:p>
          <a:r>
            <a:rPr lang="fr-FR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DEC6EF55-AB9E-4AE6-9646-FFE7600E2B7C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Organisation du projet</a:t>
          </a:r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02F2DAAD-EAE2-4BE3-A3CD-F97C595E8925}" type="pres">
      <dgm:prSet presAssocID="{CFF8CEF9-203F-44A7-A7F8-ED17E2027ACE}" presName="Name0" presStyleCnt="0">
        <dgm:presLayoutVars>
          <dgm:dir/>
          <dgm:resizeHandles val="exact"/>
        </dgm:presLayoutVars>
      </dgm:prSet>
      <dgm:spPr/>
    </dgm:pt>
    <dgm:pt modelId="{4801B9CE-0307-4EC6-8639-3AC29BC49C4C}" type="pres">
      <dgm:prSet presAssocID="{DEC6EF55-AB9E-4AE6-9646-FFE7600E2B7C}" presName="parTxOnly" presStyleLbl="node1" presStyleIdx="0" presStyleCnt="5">
        <dgm:presLayoutVars>
          <dgm:bulletEnabled val="1"/>
        </dgm:presLayoutVars>
      </dgm:prSet>
      <dgm:spPr/>
    </dgm:pt>
    <dgm:pt modelId="{DAA270CD-0DD4-4C1F-89A8-C0C733D61303}" type="pres">
      <dgm:prSet presAssocID="{BA8F7439-0CF5-4ADF-8B7E-B1B78B3E7040}" presName="parSpace" presStyleCnt="0"/>
      <dgm:spPr/>
    </dgm:pt>
    <dgm:pt modelId="{0B93DE29-4AD5-4DAD-AF4E-C632593B7A69}" type="pres">
      <dgm:prSet presAssocID="{09B13B6A-8E76-43CA-AA76-4907170C1DCA}" presName="parTxOnly" presStyleLbl="node1" presStyleIdx="1" presStyleCnt="5">
        <dgm:presLayoutVars>
          <dgm:bulletEnabled val="1"/>
        </dgm:presLayoutVars>
      </dgm:prSet>
      <dgm:spPr/>
    </dgm:pt>
    <dgm:pt modelId="{9A291934-08DB-4ACC-A030-6F3624321C79}" type="pres">
      <dgm:prSet presAssocID="{730FDB9C-EEA0-411D-84B7-310932B7CE9D}" presName="parSpace" presStyleCnt="0"/>
      <dgm:spPr/>
    </dgm:pt>
    <dgm:pt modelId="{1812DB1C-D1B7-4ED7-B166-0483C1EAA9D5}" type="pres">
      <dgm:prSet presAssocID="{C8672A4A-77F2-497D-912D-C50EC666B0D8}" presName="parTxOnly" presStyleLbl="node1" presStyleIdx="2" presStyleCnt="5">
        <dgm:presLayoutVars>
          <dgm:bulletEnabled val="1"/>
        </dgm:presLayoutVars>
      </dgm:prSet>
      <dgm:spPr/>
    </dgm:pt>
    <dgm:pt modelId="{AC98951C-7DE0-4165-AB79-6ABD0AF0BE13}" type="pres">
      <dgm:prSet presAssocID="{74AB6334-F6D3-4475-AB0A-0C677268778A}" presName="parSpace" presStyleCnt="0"/>
      <dgm:spPr/>
    </dgm:pt>
    <dgm:pt modelId="{A02CC1E7-31EF-4B0F-9AF4-9BBD91F5FAEC}" type="pres">
      <dgm:prSet presAssocID="{882A68FA-DBF6-4BD3-BB80-AC44AF9DE0A0}" presName="parTxOnly" presStyleLbl="node1" presStyleIdx="3" presStyleCnt="5">
        <dgm:presLayoutVars>
          <dgm:bulletEnabled val="1"/>
        </dgm:presLayoutVars>
      </dgm:prSet>
      <dgm:spPr/>
    </dgm:pt>
    <dgm:pt modelId="{B95778E3-53F0-4829-98CE-FEB9CEF2F18D}" type="pres">
      <dgm:prSet presAssocID="{5E2708FE-7AC1-4457-B00C-7296B8028405}" presName="parSpace" presStyleCnt="0"/>
      <dgm:spPr/>
    </dgm:pt>
    <dgm:pt modelId="{4391ABBC-E288-4D5C-8760-0AED0AB1FB70}" type="pres">
      <dgm:prSet presAssocID="{A7538F0B-295D-41DA-BB42-54265BEC6AC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E132F26-6850-4B00-8BAB-0675CC6E9723}" type="presOf" srcId="{CFF8CEF9-203F-44A7-A7F8-ED17E2027ACE}" destId="{02F2DAAD-EAE2-4BE3-A3CD-F97C595E8925}" srcOrd="0" destOrd="0" presId="urn:microsoft.com/office/officeart/2005/8/layout/hChevron3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B13CB65A-89A2-4A00-BD9A-1EB826809E7A}" type="presOf" srcId="{09B13B6A-8E76-43CA-AA76-4907170C1DCA}" destId="{0B93DE29-4AD5-4DAD-AF4E-C632593B7A69}" srcOrd="0" destOrd="0" presId="urn:microsoft.com/office/officeart/2005/8/layout/hChevron3"/>
    <dgm:cxn modelId="{2D3761B1-7837-4355-81DA-A0A2E2F00799}" type="presOf" srcId="{DEC6EF55-AB9E-4AE6-9646-FFE7600E2B7C}" destId="{4801B9CE-0307-4EC6-8639-3AC29BC49C4C}" srcOrd="0" destOrd="0" presId="urn:microsoft.com/office/officeart/2005/8/layout/hChevron3"/>
    <dgm:cxn modelId="{CA370C13-8F98-4FE2-9A7E-8A4F0D3AB16F}" type="presOf" srcId="{A7538F0B-295D-41DA-BB42-54265BEC6AC9}" destId="{4391ABBC-E288-4D5C-8760-0AED0AB1FB70}" srcOrd="0" destOrd="0" presId="urn:microsoft.com/office/officeart/2005/8/layout/hChevron3"/>
    <dgm:cxn modelId="{26904AA3-CA5B-4BB8-9FE0-6B56AAEFCD67}" type="presOf" srcId="{C8672A4A-77F2-497D-912D-C50EC666B0D8}" destId="{1812DB1C-D1B7-4ED7-B166-0483C1EAA9D5}" srcOrd="0" destOrd="0" presId="urn:microsoft.com/office/officeart/2005/8/layout/hChevron3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B7EE8F98-2380-4E87-89DD-9A2798B8E440}" type="presOf" srcId="{882A68FA-DBF6-4BD3-BB80-AC44AF9DE0A0}" destId="{A02CC1E7-31EF-4B0F-9AF4-9BBD91F5FAEC}" srcOrd="0" destOrd="0" presId="urn:microsoft.com/office/officeart/2005/8/layout/hChevron3"/>
    <dgm:cxn modelId="{21A26281-16B9-4044-B32D-08038AA161A0}" type="presParOf" srcId="{02F2DAAD-EAE2-4BE3-A3CD-F97C595E8925}" destId="{4801B9CE-0307-4EC6-8639-3AC29BC49C4C}" srcOrd="0" destOrd="0" presId="urn:microsoft.com/office/officeart/2005/8/layout/hChevron3"/>
    <dgm:cxn modelId="{93F55165-538E-49E3-85DF-A8349FD98BD2}" type="presParOf" srcId="{02F2DAAD-EAE2-4BE3-A3CD-F97C595E8925}" destId="{DAA270CD-0DD4-4C1F-89A8-C0C733D61303}" srcOrd="1" destOrd="0" presId="urn:microsoft.com/office/officeart/2005/8/layout/hChevron3"/>
    <dgm:cxn modelId="{921DCA98-D446-426E-9201-729FCCC48C37}" type="presParOf" srcId="{02F2DAAD-EAE2-4BE3-A3CD-F97C595E8925}" destId="{0B93DE29-4AD5-4DAD-AF4E-C632593B7A69}" srcOrd="2" destOrd="0" presId="urn:microsoft.com/office/officeart/2005/8/layout/hChevron3"/>
    <dgm:cxn modelId="{B95CB32B-D5C5-4B28-AB4F-5604776245F3}" type="presParOf" srcId="{02F2DAAD-EAE2-4BE3-A3CD-F97C595E8925}" destId="{9A291934-08DB-4ACC-A030-6F3624321C79}" srcOrd="3" destOrd="0" presId="urn:microsoft.com/office/officeart/2005/8/layout/hChevron3"/>
    <dgm:cxn modelId="{1CDE3721-9906-4A33-A7AE-80603799425C}" type="presParOf" srcId="{02F2DAAD-EAE2-4BE3-A3CD-F97C595E8925}" destId="{1812DB1C-D1B7-4ED7-B166-0483C1EAA9D5}" srcOrd="4" destOrd="0" presId="urn:microsoft.com/office/officeart/2005/8/layout/hChevron3"/>
    <dgm:cxn modelId="{794BA6F7-D0EC-4CDB-A8C6-1C3A42B71004}" type="presParOf" srcId="{02F2DAAD-EAE2-4BE3-A3CD-F97C595E8925}" destId="{AC98951C-7DE0-4165-AB79-6ABD0AF0BE13}" srcOrd="5" destOrd="0" presId="urn:microsoft.com/office/officeart/2005/8/layout/hChevron3"/>
    <dgm:cxn modelId="{011F4B2F-8ECC-415C-9687-1CC32E827CD1}" type="presParOf" srcId="{02F2DAAD-EAE2-4BE3-A3CD-F97C595E8925}" destId="{A02CC1E7-31EF-4B0F-9AF4-9BBD91F5FAEC}" srcOrd="6" destOrd="0" presId="urn:microsoft.com/office/officeart/2005/8/layout/hChevron3"/>
    <dgm:cxn modelId="{BFFB07A1-A910-4030-B022-E744703AD21E}" type="presParOf" srcId="{02F2DAAD-EAE2-4BE3-A3CD-F97C595E8925}" destId="{B95778E3-53F0-4829-98CE-FEB9CEF2F18D}" srcOrd="7" destOrd="0" presId="urn:microsoft.com/office/officeart/2005/8/layout/hChevron3"/>
    <dgm:cxn modelId="{1111440A-5B08-477E-89C9-29A2ED807075}" type="presParOf" srcId="{02F2DAAD-EAE2-4BE3-A3CD-F97C595E8925}" destId="{4391ABBC-E288-4D5C-8760-0AED0AB1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9B13B6A-8E76-43CA-AA76-4907170C1DCA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DEC6EF55-AB9E-4AE6-9646-FFE7600E2B7C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02F2DAAD-EAE2-4BE3-A3CD-F97C595E8925}" type="pres">
      <dgm:prSet presAssocID="{CFF8CEF9-203F-44A7-A7F8-ED17E2027ACE}" presName="Name0" presStyleCnt="0">
        <dgm:presLayoutVars>
          <dgm:dir/>
          <dgm:resizeHandles val="exact"/>
        </dgm:presLayoutVars>
      </dgm:prSet>
      <dgm:spPr/>
    </dgm:pt>
    <dgm:pt modelId="{4801B9CE-0307-4EC6-8639-3AC29BC49C4C}" type="pres">
      <dgm:prSet presAssocID="{DEC6EF55-AB9E-4AE6-9646-FFE7600E2B7C}" presName="parTxOnly" presStyleLbl="node1" presStyleIdx="0" presStyleCnt="5">
        <dgm:presLayoutVars>
          <dgm:bulletEnabled val="1"/>
        </dgm:presLayoutVars>
      </dgm:prSet>
      <dgm:spPr/>
    </dgm:pt>
    <dgm:pt modelId="{DAA270CD-0DD4-4C1F-89A8-C0C733D61303}" type="pres">
      <dgm:prSet presAssocID="{BA8F7439-0CF5-4ADF-8B7E-B1B78B3E7040}" presName="parSpace" presStyleCnt="0"/>
      <dgm:spPr/>
    </dgm:pt>
    <dgm:pt modelId="{0B93DE29-4AD5-4DAD-AF4E-C632593B7A69}" type="pres">
      <dgm:prSet presAssocID="{09B13B6A-8E76-43CA-AA76-4907170C1DCA}" presName="parTxOnly" presStyleLbl="node1" presStyleIdx="1" presStyleCnt="5">
        <dgm:presLayoutVars>
          <dgm:bulletEnabled val="1"/>
        </dgm:presLayoutVars>
      </dgm:prSet>
      <dgm:spPr/>
    </dgm:pt>
    <dgm:pt modelId="{9A291934-08DB-4ACC-A030-6F3624321C79}" type="pres">
      <dgm:prSet presAssocID="{730FDB9C-EEA0-411D-84B7-310932B7CE9D}" presName="parSpace" presStyleCnt="0"/>
      <dgm:spPr/>
    </dgm:pt>
    <dgm:pt modelId="{1812DB1C-D1B7-4ED7-B166-0483C1EAA9D5}" type="pres">
      <dgm:prSet presAssocID="{C8672A4A-77F2-497D-912D-C50EC666B0D8}" presName="parTxOnly" presStyleLbl="node1" presStyleIdx="2" presStyleCnt="5">
        <dgm:presLayoutVars>
          <dgm:bulletEnabled val="1"/>
        </dgm:presLayoutVars>
      </dgm:prSet>
      <dgm:spPr/>
    </dgm:pt>
    <dgm:pt modelId="{AC98951C-7DE0-4165-AB79-6ABD0AF0BE13}" type="pres">
      <dgm:prSet presAssocID="{74AB6334-F6D3-4475-AB0A-0C677268778A}" presName="parSpace" presStyleCnt="0"/>
      <dgm:spPr/>
    </dgm:pt>
    <dgm:pt modelId="{A02CC1E7-31EF-4B0F-9AF4-9BBD91F5FAEC}" type="pres">
      <dgm:prSet presAssocID="{882A68FA-DBF6-4BD3-BB80-AC44AF9DE0A0}" presName="parTxOnly" presStyleLbl="node1" presStyleIdx="3" presStyleCnt="5">
        <dgm:presLayoutVars>
          <dgm:bulletEnabled val="1"/>
        </dgm:presLayoutVars>
      </dgm:prSet>
      <dgm:spPr/>
    </dgm:pt>
    <dgm:pt modelId="{B95778E3-53F0-4829-98CE-FEB9CEF2F18D}" type="pres">
      <dgm:prSet presAssocID="{5E2708FE-7AC1-4457-B00C-7296B8028405}" presName="parSpace" presStyleCnt="0"/>
      <dgm:spPr/>
    </dgm:pt>
    <dgm:pt modelId="{4391ABBC-E288-4D5C-8760-0AED0AB1FB70}" type="pres">
      <dgm:prSet presAssocID="{A7538F0B-295D-41DA-BB42-54265BEC6AC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E132F26-6850-4B00-8BAB-0675CC6E9723}" type="presOf" srcId="{CFF8CEF9-203F-44A7-A7F8-ED17E2027ACE}" destId="{02F2DAAD-EAE2-4BE3-A3CD-F97C595E8925}" srcOrd="0" destOrd="0" presId="urn:microsoft.com/office/officeart/2005/8/layout/hChevron3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B13CB65A-89A2-4A00-BD9A-1EB826809E7A}" type="presOf" srcId="{09B13B6A-8E76-43CA-AA76-4907170C1DCA}" destId="{0B93DE29-4AD5-4DAD-AF4E-C632593B7A69}" srcOrd="0" destOrd="0" presId="urn:microsoft.com/office/officeart/2005/8/layout/hChevron3"/>
    <dgm:cxn modelId="{2D3761B1-7837-4355-81DA-A0A2E2F00799}" type="presOf" srcId="{DEC6EF55-AB9E-4AE6-9646-FFE7600E2B7C}" destId="{4801B9CE-0307-4EC6-8639-3AC29BC49C4C}" srcOrd="0" destOrd="0" presId="urn:microsoft.com/office/officeart/2005/8/layout/hChevron3"/>
    <dgm:cxn modelId="{CA370C13-8F98-4FE2-9A7E-8A4F0D3AB16F}" type="presOf" srcId="{A7538F0B-295D-41DA-BB42-54265BEC6AC9}" destId="{4391ABBC-E288-4D5C-8760-0AED0AB1FB70}" srcOrd="0" destOrd="0" presId="urn:microsoft.com/office/officeart/2005/8/layout/hChevron3"/>
    <dgm:cxn modelId="{26904AA3-CA5B-4BB8-9FE0-6B56AAEFCD67}" type="presOf" srcId="{C8672A4A-77F2-497D-912D-C50EC666B0D8}" destId="{1812DB1C-D1B7-4ED7-B166-0483C1EAA9D5}" srcOrd="0" destOrd="0" presId="urn:microsoft.com/office/officeart/2005/8/layout/hChevron3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B7EE8F98-2380-4E87-89DD-9A2798B8E440}" type="presOf" srcId="{882A68FA-DBF6-4BD3-BB80-AC44AF9DE0A0}" destId="{A02CC1E7-31EF-4B0F-9AF4-9BBD91F5FAEC}" srcOrd="0" destOrd="0" presId="urn:microsoft.com/office/officeart/2005/8/layout/hChevron3"/>
    <dgm:cxn modelId="{21A26281-16B9-4044-B32D-08038AA161A0}" type="presParOf" srcId="{02F2DAAD-EAE2-4BE3-A3CD-F97C595E8925}" destId="{4801B9CE-0307-4EC6-8639-3AC29BC49C4C}" srcOrd="0" destOrd="0" presId="urn:microsoft.com/office/officeart/2005/8/layout/hChevron3"/>
    <dgm:cxn modelId="{93F55165-538E-49E3-85DF-A8349FD98BD2}" type="presParOf" srcId="{02F2DAAD-EAE2-4BE3-A3CD-F97C595E8925}" destId="{DAA270CD-0DD4-4C1F-89A8-C0C733D61303}" srcOrd="1" destOrd="0" presId="urn:microsoft.com/office/officeart/2005/8/layout/hChevron3"/>
    <dgm:cxn modelId="{921DCA98-D446-426E-9201-729FCCC48C37}" type="presParOf" srcId="{02F2DAAD-EAE2-4BE3-A3CD-F97C595E8925}" destId="{0B93DE29-4AD5-4DAD-AF4E-C632593B7A69}" srcOrd="2" destOrd="0" presId="urn:microsoft.com/office/officeart/2005/8/layout/hChevron3"/>
    <dgm:cxn modelId="{B95CB32B-D5C5-4B28-AB4F-5604776245F3}" type="presParOf" srcId="{02F2DAAD-EAE2-4BE3-A3CD-F97C595E8925}" destId="{9A291934-08DB-4ACC-A030-6F3624321C79}" srcOrd="3" destOrd="0" presId="urn:microsoft.com/office/officeart/2005/8/layout/hChevron3"/>
    <dgm:cxn modelId="{1CDE3721-9906-4A33-A7AE-80603799425C}" type="presParOf" srcId="{02F2DAAD-EAE2-4BE3-A3CD-F97C595E8925}" destId="{1812DB1C-D1B7-4ED7-B166-0483C1EAA9D5}" srcOrd="4" destOrd="0" presId="urn:microsoft.com/office/officeart/2005/8/layout/hChevron3"/>
    <dgm:cxn modelId="{794BA6F7-D0EC-4CDB-A8C6-1C3A42B71004}" type="presParOf" srcId="{02F2DAAD-EAE2-4BE3-A3CD-F97C595E8925}" destId="{AC98951C-7DE0-4165-AB79-6ABD0AF0BE13}" srcOrd="5" destOrd="0" presId="urn:microsoft.com/office/officeart/2005/8/layout/hChevron3"/>
    <dgm:cxn modelId="{011F4B2F-8ECC-415C-9687-1CC32E827CD1}" type="presParOf" srcId="{02F2DAAD-EAE2-4BE3-A3CD-F97C595E8925}" destId="{A02CC1E7-31EF-4B0F-9AF4-9BBD91F5FAEC}" srcOrd="6" destOrd="0" presId="urn:microsoft.com/office/officeart/2005/8/layout/hChevron3"/>
    <dgm:cxn modelId="{BFFB07A1-A910-4030-B022-E744703AD21E}" type="presParOf" srcId="{02F2DAAD-EAE2-4BE3-A3CD-F97C595E8925}" destId="{B95778E3-53F0-4829-98CE-FEB9CEF2F18D}" srcOrd="7" destOrd="0" presId="urn:microsoft.com/office/officeart/2005/8/layout/hChevron3"/>
    <dgm:cxn modelId="{1111440A-5B08-477E-89C9-29A2ED807075}" type="presParOf" srcId="{02F2DAAD-EAE2-4BE3-A3CD-F97C595E8925}" destId="{4391ABBC-E288-4D5C-8760-0AED0AB1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0D071F-CD05-4420-AF2A-8F6BCA2CD5E5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E3F4939-460B-4DCE-8559-D8259AC922BB}">
      <dgm:prSet phldrT="[Texte]"/>
      <dgm:spPr/>
      <dgm:t>
        <a:bodyPr/>
        <a:lstStyle/>
        <a:p>
          <a:r>
            <a:rPr lang="fr-FR" dirty="0"/>
            <a:t>Projet web</a:t>
          </a:r>
        </a:p>
      </dgm:t>
    </dgm:pt>
    <dgm:pt modelId="{4D42E250-2722-4D0B-BAEB-FC736401E554}" type="parTrans" cxnId="{1ED6D202-214E-4A33-9A1C-6FE1039BE4CC}">
      <dgm:prSet/>
      <dgm:spPr/>
      <dgm:t>
        <a:bodyPr/>
        <a:lstStyle/>
        <a:p>
          <a:endParaRPr lang="fr-FR"/>
        </a:p>
      </dgm:t>
    </dgm:pt>
    <dgm:pt modelId="{7F302592-2947-49DB-92C8-D168C73304F8}" type="sibTrans" cxnId="{1ED6D202-214E-4A33-9A1C-6FE1039BE4CC}">
      <dgm:prSet/>
      <dgm:spPr/>
      <dgm:t>
        <a:bodyPr/>
        <a:lstStyle/>
        <a:p>
          <a:endParaRPr lang="fr-FR"/>
        </a:p>
      </dgm:t>
    </dgm:pt>
    <dgm:pt modelId="{2D5A55D9-6535-4A55-A846-035F530F4BFB}">
      <dgm:prSet phldrT="[Texte]"/>
      <dgm:spPr/>
      <dgm:t>
        <a:bodyPr/>
        <a:lstStyle/>
        <a:p>
          <a:r>
            <a:rPr lang="fr-FR" dirty="0"/>
            <a:t>Google </a:t>
          </a:r>
          <a:r>
            <a:rPr lang="fr-FR" dirty="0" err="1"/>
            <a:t>Map</a:t>
          </a:r>
          <a:endParaRPr lang="fr-FR" dirty="0"/>
        </a:p>
      </dgm:t>
    </dgm:pt>
    <dgm:pt modelId="{FEA7B3A9-23A7-4267-A93B-6541AB24FAFA}" type="parTrans" cxnId="{BC838592-22AE-4801-B758-8BF3865D936F}">
      <dgm:prSet/>
      <dgm:spPr/>
      <dgm:t>
        <a:bodyPr/>
        <a:lstStyle/>
        <a:p>
          <a:endParaRPr lang="fr-FR"/>
        </a:p>
      </dgm:t>
    </dgm:pt>
    <dgm:pt modelId="{728333B8-4345-4A41-82D0-030729F79C7F}" type="sibTrans" cxnId="{BC838592-22AE-4801-B758-8BF3865D936F}">
      <dgm:prSet/>
      <dgm:spPr/>
      <dgm:t>
        <a:bodyPr/>
        <a:lstStyle/>
        <a:p>
          <a:endParaRPr lang="fr-FR"/>
        </a:p>
      </dgm:t>
    </dgm:pt>
    <dgm:pt modelId="{C2F9B34A-CAC2-4DD2-B328-D0C04CE6CB06}">
      <dgm:prSet phldrT="[Texte]"/>
      <dgm:spPr/>
      <dgm:t>
        <a:bodyPr/>
        <a:lstStyle/>
        <a:p>
          <a:r>
            <a:rPr lang="fr-FR" dirty="0"/>
            <a:t>Gestion utilisateurs</a:t>
          </a:r>
        </a:p>
      </dgm:t>
    </dgm:pt>
    <dgm:pt modelId="{069616BA-C85C-4075-AEFF-D7517A6D1563}" type="parTrans" cxnId="{369AD3B2-18D4-41E9-BEA8-B855D88B9239}">
      <dgm:prSet/>
      <dgm:spPr/>
      <dgm:t>
        <a:bodyPr/>
        <a:lstStyle/>
        <a:p>
          <a:endParaRPr lang="fr-FR"/>
        </a:p>
      </dgm:t>
    </dgm:pt>
    <dgm:pt modelId="{4227DB9F-220B-4842-B80A-7C761AC59780}" type="sibTrans" cxnId="{369AD3B2-18D4-41E9-BEA8-B855D88B9239}">
      <dgm:prSet/>
      <dgm:spPr/>
      <dgm:t>
        <a:bodyPr/>
        <a:lstStyle/>
        <a:p>
          <a:endParaRPr lang="fr-FR"/>
        </a:p>
      </dgm:t>
    </dgm:pt>
    <dgm:pt modelId="{8B0102F6-0F3F-4388-9AF2-0EB779C22681}">
      <dgm:prSet phldrT="[Texte]"/>
      <dgm:spPr/>
      <dgm:t>
        <a:bodyPr/>
        <a:lstStyle/>
        <a:p>
          <a:r>
            <a:rPr lang="fr-FR" dirty="0"/>
            <a:t>Géolocalisation</a:t>
          </a:r>
        </a:p>
      </dgm:t>
    </dgm:pt>
    <dgm:pt modelId="{9C2D77A9-026A-4E96-B8C6-A68C5BAF4E98}" type="parTrans" cxnId="{B38E9B3F-0E46-4E72-B923-48A7DAB3A2C1}">
      <dgm:prSet/>
      <dgm:spPr/>
      <dgm:t>
        <a:bodyPr/>
        <a:lstStyle/>
        <a:p>
          <a:endParaRPr lang="fr-FR"/>
        </a:p>
      </dgm:t>
    </dgm:pt>
    <dgm:pt modelId="{2F610DFA-3AFF-49F7-80EF-D82FC3550B13}" type="sibTrans" cxnId="{B38E9B3F-0E46-4E72-B923-48A7DAB3A2C1}">
      <dgm:prSet/>
      <dgm:spPr/>
      <dgm:t>
        <a:bodyPr/>
        <a:lstStyle/>
        <a:p>
          <a:endParaRPr lang="fr-FR"/>
        </a:p>
      </dgm:t>
    </dgm:pt>
    <dgm:pt modelId="{BE1268C0-1418-45EC-A800-0188A787BF27}">
      <dgm:prSet phldrT="[Texte]"/>
      <dgm:spPr/>
      <dgm:t>
        <a:bodyPr/>
        <a:lstStyle/>
        <a:p>
          <a:r>
            <a:rPr lang="fr-FR" dirty="0"/>
            <a:t>Détection incident</a:t>
          </a:r>
        </a:p>
      </dgm:t>
    </dgm:pt>
    <dgm:pt modelId="{9F8A293E-9ED4-43A4-AD39-9DA46896802E}" type="parTrans" cxnId="{D680D77E-8C8B-488B-9FDC-F5AC6D5E36F8}">
      <dgm:prSet/>
      <dgm:spPr/>
      <dgm:t>
        <a:bodyPr/>
        <a:lstStyle/>
        <a:p>
          <a:endParaRPr lang="fr-FR"/>
        </a:p>
      </dgm:t>
    </dgm:pt>
    <dgm:pt modelId="{F889734C-273C-412E-ACAE-0719E64357C0}" type="sibTrans" cxnId="{D680D77E-8C8B-488B-9FDC-F5AC6D5E36F8}">
      <dgm:prSet/>
      <dgm:spPr/>
      <dgm:t>
        <a:bodyPr/>
        <a:lstStyle/>
        <a:p>
          <a:endParaRPr lang="fr-FR"/>
        </a:p>
      </dgm:t>
    </dgm:pt>
    <dgm:pt modelId="{5F53A49B-3812-4DFD-94E0-DDF87F0A39CD}">
      <dgm:prSet phldrT="[Texte]"/>
      <dgm:spPr/>
      <dgm:t>
        <a:bodyPr/>
        <a:lstStyle/>
        <a:p>
          <a:r>
            <a:rPr lang="fr-FR" dirty="0"/>
            <a:t>Automatique</a:t>
          </a:r>
        </a:p>
      </dgm:t>
    </dgm:pt>
    <dgm:pt modelId="{D2E9DF7B-CBFB-441B-AE61-CCB37F812CA6}" type="parTrans" cxnId="{0DB2A0FB-885A-4EB8-BD5E-5D94A00F3667}">
      <dgm:prSet/>
      <dgm:spPr/>
      <dgm:t>
        <a:bodyPr/>
        <a:lstStyle/>
        <a:p>
          <a:endParaRPr lang="fr-FR"/>
        </a:p>
      </dgm:t>
    </dgm:pt>
    <dgm:pt modelId="{718FE912-267E-4DDD-BB8E-E5AD31AF1EC7}" type="sibTrans" cxnId="{0DB2A0FB-885A-4EB8-BD5E-5D94A00F3667}">
      <dgm:prSet/>
      <dgm:spPr/>
      <dgm:t>
        <a:bodyPr/>
        <a:lstStyle/>
        <a:p>
          <a:endParaRPr lang="fr-FR"/>
        </a:p>
      </dgm:t>
    </dgm:pt>
    <dgm:pt modelId="{4A4929EF-DA4D-4CB9-97A9-826AD5ED0362}">
      <dgm:prSet phldrT="[Texte]"/>
      <dgm:spPr/>
      <dgm:t>
        <a:bodyPr/>
        <a:lstStyle/>
        <a:p>
          <a:r>
            <a:rPr lang="fr-FR" dirty="0"/>
            <a:t>Manuelle</a:t>
          </a:r>
        </a:p>
      </dgm:t>
    </dgm:pt>
    <dgm:pt modelId="{948C6875-4367-45F3-96AA-08F149CBCB0F}" type="parTrans" cxnId="{EE7BBF10-5A72-400C-982B-9EB126435AB8}">
      <dgm:prSet/>
      <dgm:spPr/>
      <dgm:t>
        <a:bodyPr/>
        <a:lstStyle/>
        <a:p>
          <a:endParaRPr lang="fr-FR"/>
        </a:p>
      </dgm:t>
    </dgm:pt>
    <dgm:pt modelId="{627561A9-3739-404E-89A5-2FC16245234C}" type="sibTrans" cxnId="{EE7BBF10-5A72-400C-982B-9EB126435AB8}">
      <dgm:prSet/>
      <dgm:spPr/>
      <dgm:t>
        <a:bodyPr/>
        <a:lstStyle/>
        <a:p>
          <a:endParaRPr lang="fr-FR"/>
        </a:p>
      </dgm:t>
    </dgm:pt>
    <dgm:pt modelId="{B6F3F67A-2F94-4031-BC22-5D2C3D256650}">
      <dgm:prSet phldrT="[Texte]"/>
      <dgm:spPr/>
      <dgm:t>
        <a:bodyPr/>
        <a:lstStyle/>
        <a:p>
          <a:r>
            <a:rPr lang="fr-FR" dirty="0"/>
            <a:t>Report incident</a:t>
          </a:r>
        </a:p>
      </dgm:t>
    </dgm:pt>
    <dgm:pt modelId="{95C31044-4C25-4C42-ACFA-84B0016F69F5}" type="parTrans" cxnId="{76A3F02D-7C10-4C50-8869-BFDA3B1CE382}">
      <dgm:prSet/>
      <dgm:spPr/>
      <dgm:t>
        <a:bodyPr/>
        <a:lstStyle/>
        <a:p>
          <a:endParaRPr lang="fr-FR"/>
        </a:p>
      </dgm:t>
    </dgm:pt>
    <dgm:pt modelId="{DCF421F7-D4EE-4568-B47B-B9B40D8C96EF}" type="sibTrans" cxnId="{76A3F02D-7C10-4C50-8869-BFDA3B1CE382}">
      <dgm:prSet/>
      <dgm:spPr/>
      <dgm:t>
        <a:bodyPr/>
        <a:lstStyle/>
        <a:p>
          <a:endParaRPr lang="fr-FR"/>
        </a:p>
      </dgm:t>
    </dgm:pt>
    <dgm:pt modelId="{A6891541-ACFB-40EA-957B-927E90071042}">
      <dgm:prSet phldrT="[Texte]"/>
      <dgm:spPr/>
      <dgm:t>
        <a:bodyPr/>
        <a:lstStyle/>
        <a:p>
          <a:r>
            <a:rPr lang="fr-FR" dirty="0"/>
            <a:t>Inscription</a:t>
          </a:r>
        </a:p>
      </dgm:t>
    </dgm:pt>
    <dgm:pt modelId="{D0756C8A-31B2-458A-B238-1642BC2719B5}" type="parTrans" cxnId="{F8AC9C3C-9E55-407B-B2B2-03E19C9AF89D}">
      <dgm:prSet/>
      <dgm:spPr/>
      <dgm:t>
        <a:bodyPr/>
        <a:lstStyle/>
        <a:p>
          <a:endParaRPr lang="fr-FR"/>
        </a:p>
      </dgm:t>
    </dgm:pt>
    <dgm:pt modelId="{E7BE6108-557E-428C-A08F-B03F9E518F4A}" type="sibTrans" cxnId="{F8AC9C3C-9E55-407B-B2B2-03E19C9AF89D}">
      <dgm:prSet/>
      <dgm:spPr/>
      <dgm:t>
        <a:bodyPr/>
        <a:lstStyle/>
        <a:p>
          <a:endParaRPr lang="fr-FR"/>
        </a:p>
      </dgm:t>
    </dgm:pt>
    <dgm:pt modelId="{0AFFDC9C-6246-46E2-8BA4-45E77EA2A1D6}">
      <dgm:prSet phldrT="[Texte]"/>
      <dgm:spPr/>
      <dgm:t>
        <a:bodyPr/>
        <a:lstStyle/>
        <a:p>
          <a:r>
            <a:rPr lang="fr-FR" dirty="0"/>
            <a:t>Connection</a:t>
          </a:r>
        </a:p>
      </dgm:t>
    </dgm:pt>
    <dgm:pt modelId="{09750253-4DD9-4C6A-BD3A-EBFCBF02C3A8}" type="parTrans" cxnId="{8EF2BD5F-959B-4835-A2AC-8A0C5614309A}">
      <dgm:prSet/>
      <dgm:spPr/>
      <dgm:t>
        <a:bodyPr/>
        <a:lstStyle/>
        <a:p>
          <a:endParaRPr lang="fr-FR"/>
        </a:p>
      </dgm:t>
    </dgm:pt>
    <dgm:pt modelId="{A93C0462-1128-43F3-B0BE-337420647450}" type="sibTrans" cxnId="{8EF2BD5F-959B-4835-A2AC-8A0C5614309A}">
      <dgm:prSet/>
      <dgm:spPr/>
      <dgm:t>
        <a:bodyPr/>
        <a:lstStyle/>
        <a:p>
          <a:endParaRPr lang="fr-FR"/>
        </a:p>
      </dgm:t>
    </dgm:pt>
    <dgm:pt modelId="{557E8975-C8FD-41D5-A110-A262007BECB0}">
      <dgm:prSet phldrT="[Texte]"/>
      <dgm:spPr/>
      <dgm:t>
        <a:bodyPr/>
        <a:lstStyle/>
        <a:p>
          <a:r>
            <a:rPr lang="fr-FR" dirty="0"/>
            <a:t>Paramétrage</a:t>
          </a:r>
        </a:p>
      </dgm:t>
    </dgm:pt>
    <dgm:pt modelId="{E4F2E981-6449-4E48-97DF-E5693DA53D1B}" type="parTrans" cxnId="{9B209072-0DF9-4782-BF9C-48A65964B583}">
      <dgm:prSet/>
      <dgm:spPr/>
      <dgm:t>
        <a:bodyPr/>
        <a:lstStyle/>
        <a:p>
          <a:endParaRPr lang="fr-FR"/>
        </a:p>
      </dgm:t>
    </dgm:pt>
    <dgm:pt modelId="{87614028-9959-4BD0-B0E4-8F2B01DA4CA6}" type="sibTrans" cxnId="{9B209072-0DF9-4782-BF9C-48A65964B583}">
      <dgm:prSet/>
      <dgm:spPr/>
      <dgm:t>
        <a:bodyPr/>
        <a:lstStyle/>
        <a:p>
          <a:endParaRPr lang="fr-FR"/>
        </a:p>
      </dgm:t>
    </dgm:pt>
    <dgm:pt modelId="{3E56E300-6C43-4AFD-82F7-E548E92BCAE9}">
      <dgm:prSet phldrT="[Texte]"/>
      <dgm:spPr/>
      <dgm:t>
        <a:bodyPr/>
        <a:lstStyle/>
        <a:p>
          <a:r>
            <a:rPr lang="fr-FR" dirty="0"/>
            <a:t>Base de données</a:t>
          </a:r>
        </a:p>
      </dgm:t>
    </dgm:pt>
    <dgm:pt modelId="{DF747C74-A1D5-431A-BC84-16FDAC3BD7FE}" type="parTrans" cxnId="{BF7C5D8C-B39E-4A32-90AD-4F1BE9651DC7}">
      <dgm:prSet/>
      <dgm:spPr/>
      <dgm:t>
        <a:bodyPr/>
        <a:lstStyle/>
        <a:p>
          <a:endParaRPr lang="fr-FR"/>
        </a:p>
      </dgm:t>
    </dgm:pt>
    <dgm:pt modelId="{51B3BF56-9EC2-4DD4-B85B-511557884C8E}" type="sibTrans" cxnId="{BF7C5D8C-B39E-4A32-90AD-4F1BE9651DC7}">
      <dgm:prSet/>
      <dgm:spPr/>
      <dgm:t>
        <a:bodyPr/>
        <a:lstStyle/>
        <a:p>
          <a:endParaRPr lang="fr-FR"/>
        </a:p>
      </dgm:t>
    </dgm:pt>
    <dgm:pt modelId="{46C6F484-3797-4ABE-8E6E-24C7A33D0AEE}" type="pres">
      <dgm:prSet presAssocID="{AD0D071F-CD05-4420-AF2A-8F6BCA2CD5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8FCE9E-2FF7-44EA-84D4-EDDB7B7DB7BD}" type="pres">
      <dgm:prSet presAssocID="{7E3F4939-460B-4DCE-8559-D8259AC922BB}" presName="hierRoot1" presStyleCnt="0">
        <dgm:presLayoutVars>
          <dgm:hierBranch val="init"/>
        </dgm:presLayoutVars>
      </dgm:prSet>
      <dgm:spPr/>
    </dgm:pt>
    <dgm:pt modelId="{77873D26-F86E-435F-A926-DE9D0F01B8E8}" type="pres">
      <dgm:prSet presAssocID="{7E3F4939-460B-4DCE-8559-D8259AC922BB}" presName="rootComposite1" presStyleCnt="0"/>
      <dgm:spPr/>
    </dgm:pt>
    <dgm:pt modelId="{D48E7FAB-6DDB-44DA-97B2-2939FC764948}" type="pres">
      <dgm:prSet presAssocID="{7E3F4939-460B-4DCE-8559-D8259AC922BB}" presName="rootText1" presStyleLbl="node0" presStyleIdx="0" presStyleCnt="1">
        <dgm:presLayoutVars>
          <dgm:chPref val="3"/>
        </dgm:presLayoutVars>
      </dgm:prSet>
      <dgm:spPr/>
    </dgm:pt>
    <dgm:pt modelId="{7909C33F-79CA-4A76-A6E2-22D86EBC0D3B}" type="pres">
      <dgm:prSet presAssocID="{7E3F4939-460B-4DCE-8559-D8259AC922BB}" presName="rootConnector1" presStyleLbl="node1" presStyleIdx="0" presStyleCnt="0"/>
      <dgm:spPr/>
    </dgm:pt>
    <dgm:pt modelId="{6A2E6ADB-C93B-4DDA-94E3-8FEB32C518F4}" type="pres">
      <dgm:prSet presAssocID="{7E3F4939-460B-4DCE-8559-D8259AC922BB}" presName="hierChild2" presStyleCnt="0"/>
      <dgm:spPr/>
    </dgm:pt>
    <dgm:pt modelId="{62919D19-BE00-456A-9F22-8EEF3182AAC4}" type="pres">
      <dgm:prSet presAssocID="{DF747C74-A1D5-431A-BC84-16FDAC3BD7FE}" presName="Name37" presStyleLbl="parChTrans1D2" presStyleIdx="0" presStyleCnt="3"/>
      <dgm:spPr/>
    </dgm:pt>
    <dgm:pt modelId="{3D930408-AB78-4DE0-8C84-A82EADC77039}" type="pres">
      <dgm:prSet presAssocID="{3E56E300-6C43-4AFD-82F7-E548E92BCAE9}" presName="hierRoot2" presStyleCnt="0">
        <dgm:presLayoutVars>
          <dgm:hierBranch val="init"/>
        </dgm:presLayoutVars>
      </dgm:prSet>
      <dgm:spPr/>
    </dgm:pt>
    <dgm:pt modelId="{9E6B51A8-BB50-4B4E-AEDA-3F2C0CCE3125}" type="pres">
      <dgm:prSet presAssocID="{3E56E300-6C43-4AFD-82F7-E548E92BCAE9}" presName="rootComposite" presStyleCnt="0"/>
      <dgm:spPr/>
    </dgm:pt>
    <dgm:pt modelId="{08A5EDA7-C2C9-408B-B8A6-90780A5D8FF8}" type="pres">
      <dgm:prSet presAssocID="{3E56E300-6C43-4AFD-82F7-E548E92BCAE9}" presName="rootText" presStyleLbl="node2" presStyleIdx="0" presStyleCnt="3">
        <dgm:presLayoutVars>
          <dgm:chPref val="3"/>
        </dgm:presLayoutVars>
      </dgm:prSet>
      <dgm:spPr/>
    </dgm:pt>
    <dgm:pt modelId="{E05124FF-EF70-4555-A898-DDA0B905D8B3}" type="pres">
      <dgm:prSet presAssocID="{3E56E300-6C43-4AFD-82F7-E548E92BCAE9}" presName="rootConnector" presStyleLbl="node2" presStyleIdx="0" presStyleCnt="3"/>
      <dgm:spPr/>
    </dgm:pt>
    <dgm:pt modelId="{44FB9F93-CA79-4EFF-97C0-3717B24B0AE5}" type="pres">
      <dgm:prSet presAssocID="{3E56E300-6C43-4AFD-82F7-E548E92BCAE9}" presName="hierChild4" presStyleCnt="0"/>
      <dgm:spPr/>
    </dgm:pt>
    <dgm:pt modelId="{B6184664-CEFE-467D-9AFE-E5CA8F35DB02}" type="pres">
      <dgm:prSet presAssocID="{3E56E300-6C43-4AFD-82F7-E548E92BCAE9}" presName="hierChild5" presStyleCnt="0"/>
      <dgm:spPr/>
    </dgm:pt>
    <dgm:pt modelId="{329918AE-044F-429C-A7DD-9E517660425F}" type="pres">
      <dgm:prSet presAssocID="{FEA7B3A9-23A7-4267-A93B-6541AB24FAFA}" presName="Name37" presStyleLbl="parChTrans1D2" presStyleIdx="1" presStyleCnt="3"/>
      <dgm:spPr/>
    </dgm:pt>
    <dgm:pt modelId="{79DC63A0-A5A4-4CD4-ADEE-5C02349A907C}" type="pres">
      <dgm:prSet presAssocID="{2D5A55D9-6535-4A55-A846-035F530F4BFB}" presName="hierRoot2" presStyleCnt="0">
        <dgm:presLayoutVars>
          <dgm:hierBranch val="init"/>
        </dgm:presLayoutVars>
      </dgm:prSet>
      <dgm:spPr/>
    </dgm:pt>
    <dgm:pt modelId="{0056338E-E5D8-406B-8422-672EB7243EDA}" type="pres">
      <dgm:prSet presAssocID="{2D5A55D9-6535-4A55-A846-035F530F4BFB}" presName="rootComposite" presStyleCnt="0"/>
      <dgm:spPr/>
    </dgm:pt>
    <dgm:pt modelId="{8AEA4055-906B-4B49-AE90-9FA1C212224A}" type="pres">
      <dgm:prSet presAssocID="{2D5A55D9-6535-4A55-A846-035F530F4BFB}" presName="rootText" presStyleLbl="node2" presStyleIdx="1" presStyleCnt="3">
        <dgm:presLayoutVars>
          <dgm:chPref val="3"/>
        </dgm:presLayoutVars>
      </dgm:prSet>
      <dgm:spPr/>
    </dgm:pt>
    <dgm:pt modelId="{472A14D4-D40C-45E1-A7AC-41372D05D7C6}" type="pres">
      <dgm:prSet presAssocID="{2D5A55D9-6535-4A55-A846-035F530F4BFB}" presName="rootConnector" presStyleLbl="node2" presStyleIdx="1" presStyleCnt="3"/>
      <dgm:spPr/>
    </dgm:pt>
    <dgm:pt modelId="{34C19B32-B9E6-4F6F-A96D-01354119E9A7}" type="pres">
      <dgm:prSet presAssocID="{2D5A55D9-6535-4A55-A846-035F530F4BFB}" presName="hierChild4" presStyleCnt="0"/>
      <dgm:spPr/>
    </dgm:pt>
    <dgm:pt modelId="{D9418C64-B35F-4CA6-9DC2-62AB9CB43E88}" type="pres">
      <dgm:prSet presAssocID="{9C2D77A9-026A-4E96-B8C6-A68C5BAF4E98}" presName="Name37" presStyleLbl="parChTrans1D3" presStyleIdx="0" presStyleCnt="6"/>
      <dgm:spPr/>
    </dgm:pt>
    <dgm:pt modelId="{13AC5058-878A-4438-8B9A-0507FBC64548}" type="pres">
      <dgm:prSet presAssocID="{8B0102F6-0F3F-4388-9AF2-0EB779C22681}" presName="hierRoot2" presStyleCnt="0">
        <dgm:presLayoutVars>
          <dgm:hierBranch val="init"/>
        </dgm:presLayoutVars>
      </dgm:prSet>
      <dgm:spPr/>
    </dgm:pt>
    <dgm:pt modelId="{DF2712B2-7985-469B-895F-BE482601A331}" type="pres">
      <dgm:prSet presAssocID="{8B0102F6-0F3F-4388-9AF2-0EB779C22681}" presName="rootComposite" presStyleCnt="0"/>
      <dgm:spPr/>
    </dgm:pt>
    <dgm:pt modelId="{A893568A-687C-4FBE-A817-E1D2641B66A1}" type="pres">
      <dgm:prSet presAssocID="{8B0102F6-0F3F-4388-9AF2-0EB779C22681}" presName="rootText" presStyleLbl="node3" presStyleIdx="0" presStyleCnt="6">
        <dgm:presLayoutVars>
          <dgm:chPref val="3"/>
        </dgm:presLayoutVars>
      </dgm:prSet>
      <dgm:spPr/>
    </dgm:pt>
    <dgm:pt modelId="{7A93CDBD-9993-444D-95BF-3AC3BC3B5CDE}" type="pres">
      <dgm:prSet presAssocID="{8B0102F6-0F3F-4388-9AF2-0EB779C22681}" presName="rootConnector" presStyleLbl="node3" presStyleIdx="0" presStyleCnt="6"/>
      <dgm:spPr/>
    </dgm:pt>
    <dgm:pt modelId="{D94B4B31-3DCD-4A69-9AF7-16D262CD6B22}" type="pres">
      <dgm:prSet presAssocID="{8B0102F6-0F3F-4388-9AF2-0EB779C22681}" presName="hierChild4" presStyleCnt="0"/>
      <dgm:spPr/>
    </dgm:pt>
    <dgm:pt modelId="{66290C42-28C9-4263-B85D-FFF2F8546826}" type="pres">
      <dgm:prSet presAssocID="{D2E9DF7B-CBFB-441B-AE61-CCB37F812CA6}" presName="Name37" presStyleLbl="parChTrans1D4" presStyleIdx="0" presStyleCnt="2"/>
      <dgm:spPr/>
    </dgm:pt>
    <dgm:pt modelId="{8F7F4592-9539-41D8-B331-A384A0761E50}" type="pres">
      <dgm:prSet presAssocID="{5F53A49B-3812-4DFD-94E0-DDF87F0A39CD}" presName="hierRoot2" presStyleCnt="0">
        <dgm:presLayoutVars>
          <dgm:hierBranch val="init"/>
        </dgm:presLayoutVars>
      </dgm:prSet>
      <dgm:spPr/>
    </dgm:pt>
    <dgm:pt modelId="{C3913542-C80E-4157-9F50-6D07C74543C7}" type="pres">
      <dgm:prSet presAssocID="{5F53A49B-3812-4DFD-94E0-DDF87F0A39CD}" presName="rootComposite" presStyleCnt="0"/>
      <dgm:spPr/>
    </dgm:pt>
    <dgm:pt modelId="{A8A93ED7-D8C2-46F9-9795-DB5A7C56D081}" type="pres">
      <dgm:prSet presAssocID="{5F53A49B-3812-4DFD-94E0-DDF87F0A39CD}" presName="rootText" presStyleLbl="node4" presStyleIdx="0" presStyleCnt="2">
        <dgm:presLayoutVars>
          <dgm:chPref val="3"/>
        </dgm:presLayoutVars>
      </dgm:prSet>
      <dgm:spPr/>
    </dgm:pt>
    <dgm:pt modelId="{BCC829EB-85FD-459A-9F09-D48F4CFEF45A}" type="pres">
      <dgm:prSet presAssocID="{5F53A49B-3812-4DFD-94E0-DDF87F0A39CD}" presName="rootConnector" presStyleLbl="node4" presStyleIdx="0" presStyleCnt="2"/>
      <dgm:spPr/>
    </dgm:pt>
    <dgm:pt modelId="{B00BC81A-A0F5-4B3C-81A9-63B0CB2ACF42}" type="pres">
      <dgm:prSet presAssocID="{5F53A49B-3812-4DFD-94E0-DDF87F0A39CD}" presName="hierChild4" presStyleCnt="0"/>
      <dgm:spPr/>
    </dgm:pt>
    <dgm:pt modelId="{D21CDBE6-AC84-459E-AFEC-773AD5C6E32F}" type="pres">
      <dgm:prSet presAssocID="{5F53A49B-3812-4DFD-94E0-DDF87F0A39CD}" presName="hierChild5" presStyleCnt="0"/>
      <dgm:spPr/>
    </dgm:pt>
    <dgm:pt modelId="{5C7E35C9-FD44-47E3-9289-4476E43D0079}" type="pres">
      <dgm:prSet presAssocID="{948C6875-4367-45F3-96AA-08F149CBCB0F}" presName="Name37" presStyleLbl="parChTrans1D4" presStyleIdx="1" presStyleCnt="2"/>
      <dgm:spPr/>
    </dgm:pt>
    <dgm:pt modelId="{62DB8CD7-A1A8-4B1B-B3C6-CCC888F33817}" type="pres">
      <dgm:prSet presAssocID="{4A4929EF-DA4D-4CB9-97A9-826AD5ED0362}" presName="hierRoot2" presStyleCnt="0">
        <dgm:presLayoutVars>
          <dgm:hierBranch val="init"/>
        </dgm:presLayoutVars>
      </dgm:prSet>
      <dgm:spPr/>
    </dgm:pt>
    <dgm:pt modelId="{B18F2EF8-1D70-41F7-ADE9-FABD593AE7DF}" type="pres">
      <dgm:prSet presAssocID="{4A4929EF-DA4D-4CB9-97A9-826AD5ED0362}" presName="rootComposite" presStyleCnt="0"/>
      <dgm:spPr/>
    </dgm:pt>
    <dgm:pt modelId="{B3B7A949-FFEB-4CD5-9D23-A763055B6EA1}" type="pres">
      <dgm:prSet presAssocID="{4A4929EF-DA4D-4CB9-97A9-826AD5ED0362}" presName="rootText" presStyleLbl="node4" presStyleIdx="1" presStyleCnt="2">
        <dgm:presLayoutVars>
          <dgm:chPref val="3"/>
        </dgm:presLayoutVars>
      </dgm:prSet>
      <dgm:spPr/>
    </dgm:pt>
    <dgm:pt modelId="{E405E216-A3A7-44F1-B99F-820058DC4FA9}" type="pres">
      <dgm:prSet presAssocID="{4A4929EF-DA4D-4CB9-97A9-826AD5ED0362}" presName="rootConnector" presStyleLbl="node4" presStyleIdx="1" presStyleCnt="2"/>
      <dgm:spPr/>
    </dgm:pt>
    <dgm:pt modelId="{0ABC2098-E636-484F-BC8B-F159016C7496}" type="pres">
      <dgm:prSet presAssocID="{4A4929EF-DA4D-4CB9-97A9-826AD5ED0362}" presName="hierChild4" presStyleCnt="0"/>
      <dgm:spPr/>
    </dgm:pt>
    <dgm:pt modelId="{2DDB2878-20D3-4433-905F-9FC6661C6089}" type="pres">
      <dgm:prSet presAssocID="{4A4929EF-DA4D-4CB9-97A9-826AD5ED0362}" presName="hierChild5" presStyleCnt="0"/>
      <dgm:spPr/>
    </dgm:pt>
    <dgm:pt modelId="{6A22C84E-5462-4573-BC73-83602D93C612}" type="pres">
      <dgm:prSet presAssocID="{8B0102F6-0F3F-4388-9AF2-0EB779C22681}" presName="hierChild5" presStyleCnt="0"/>
      <dgm:spPr/>
    </dgm:pt>
    <dgm:pt modelId="{8ABDE96F-8D19-4D76-9EC3-EC9C2BAD0D0E}" type="pres">
      <dgm:prSet presAssocID="{9F8A293E-9ED4-43A4-AD39-9DA46896802E}" presName="Name37" presStyleLbl="parChTrans1D3" presStyleIdx="1" presStyleCnt="6"/>
      <dgm:spPr/>
    </dgm:pt>
    <dgm:pt modelId="{87F0F232-D08F-4670-A5B2-AED6AA1E5941}" type="pres">
      <dgm:prSet presAssocID="{BE1268C0-1418-45EC-A800-0188A787BF27}" presName="hierRoot2" presStyleCnt="0">
        <dgm:presLayoutVars>
          <dgm:hierBranch val="init"/>
        </dgm:presLayoutVars>
      </dgm:prSet>
      <dgm:spPr/>
    </dgm:pt>
    <dgm:pt modelId="{EF5A3394-4DF1-483B-97E8-A1063CFD4A9F}" type="pres">
      <dgm:prSet presAssocID="{BE1268C0-1418-45EC-A800-0188A787BF27}" presName="rootComposite" presStyleCnt="0"/>
      <dgm:spPr/>
    </dgm:pt>
    <dgm:pt modelId="{AE30D49D-65C3-48DB-8D8D-9C7388D57124}" type="pres">
      <dgm:prSet presAssocID="{BE1268C0-1418-45EC-A800-0188A787BF27}" presName="rootText" presStyleLbl="node3" presStyleIdx="1" presStyleCnt="6">
        <dgm:presLayoutVars>
          <dgm:chPref val="3"/>
        </dgm:presLayoutVars>
      </dgm:prSet>
      <dgm:spPr/>
    </dgm:pt>
    <dgm:pt modelId="{7DF90E05-88C7-4246-82BB-09FFDCEB7F06}" type="pres">
      <dgm:prSet presAssocID="{BE1268C0-1418-45EC-A800-0188A787BF27}" presName="rootConnector" presStyleLbl="node3" presStyleIdx="1" presStyleCnt="6"/>
      <dgm:spPr/>
    </dgm:pt>
    <dgm:pt modelId="{F3DD9814-8AE5-43EB-99A4-FE72E4162CCF}" type="pres">
      <dgm:prSet presAssocID="{BE1268C0-1418-45EC-A800-0188A787BF27}" presName="hierChild4" presStyleCnt="0"/>
      <dgm:spPr/>
    </dgm:pt>
    <dgm:pt modelId="{0937A9C4-7D1A-4914-97A9-18A9ECBEB3D4}" type="pres">
      <dgm:prSet presAssocID="{BE1268C0-1418-45EC-A800-0188A787BF27}" presName="hierChild5" presStyleCnt="0"/>
      <dgm:spPr/>
    </dgm:pt>
    <dgm:pt modelId="{552819A5-B328-490E-B9CD-93C9E2FF7916}" type="pres">
      <dgm:prSet presAssocID="{95C31044-4C25-4C42-ACFA-84B0016F69F5}" presName="Name37" presStyleLbl="parChTrans1D3" presStyleIdx="2" presStyleCnt="6"/>
      <dgm:spPr/>
    </dgm:pt>
    <dgm:pt modelId="{08DBE927-EE1F-482B-9ABA-EE57B58FA006}" type="pres">
      <dgm:prSet presAssocID="{B6F3F67A-2F94-4031-BC22-5D2C3D256650}" presName="hierRoot2" presStyleCnt="0">
        <dgm:presLayoutVars>
          <dgm:hierBranch val="init"/>
        </dgm:presLayoutVars>
      </dgm:prSet>
      <dgm:spPr/>
    </dgm:pt>
    <dgm:pt modelId="{6A61806B-8717-4C3C-980F-0185A5F09222}" type="pres">
      <dgm:prSet presAssocID="{B6F3F67A-2F94-4031-BC22-5D2C3D256650}" presName="rootComposite" presStyleCnt="0"/>
      <dgm:spPr/>
    </dgm:pt>
    <dgm:pt modelId="{7D5B923E-E811-4FFB-BB65-7C6D0C0FC67C}" type="pres">
      <dgm:prSet presAssocID="{B6F3F67A-2F94-4031-BC22-5D2C3D256650}" presName="rootText" presStyleLbl="node3" presStyleIdx="2" presStyleCnt="6">
        <dgm:presLayoutVars>
          <dgm:chPref val="3"/>
        </dgm:presLayoutVars>
      </dgm:prSet>
      <dgm:spPr/>
    </dgm:pt>
    <dgm:pt modelId="{BFF7F77E-823B-4828-9A23-10B1FD9C3BC3}" type="pres">
      <dgm:prSet presAssocID="{B6F3F67A-2F94-4031-BC22-5D2C3D256650}" presName="rootConnector" presStyleLbl="node3" presStyleIdx="2" presStyleCnt="6"/>
      <dgm:spPr/>
    </dgm:pt>
    <dgm:pt modelId="{55FB1237-5F6B-4687-B46A-3D08164D028F}" type="pres">
      <dgm:prSet presAssocID="{B6F3F67A-2F94-4031-BC22-5D2C3D256650}" presName="hierChild4" presStyleCnt="0"/>
      <dgm:spPr/>
    </dgm:pt>
    <dgm:pt modelId="{418BF2A5-8BFC-4F67-8EAB-0DC250ED4E77}" type="pres">
      <dgm:prSet presAssocID="{B6F3F67A-2F94-4031-BC22-5D2C3D256650}" presName="hierChild5" presStyleCnt="0"/>
      <dgm:spPr/>
    </dgm:pt>
    <dgm:pt modelId="{B35A9FA6-1135-41EA-AD93-B605C04C29FA}" type="pres">
      <dgm:prSet presAssocID="{2D5A55D9-6535-4A55-A846-035F530F4BFB}" presName="hierChild5" presStyleCnt="0"/>
      <dgm:spPr/>
    </dgm:pt>
    <dgm:pt modelId="{6FD96C8B-3255-48DE-95D7-8571317AC328}" type="pres">
      <dgm:prSet presAssocID="{069616BA-C85C-4075-AEFF-D7517A6D1563}" presName="Name37" presStyleLbl="parChTrans1D2" presStyleIdx="2" presStyleCnt="3"/>
      <dgm:spPr/>
    </dgm:pt>
    <dgm:pt modelId="{195CF858-5221-49EE-972E-622FEDC0BA7F}" type="pres">
      <dgm:prSet presAssocID="{C2F9B34A-CAC2-4DD2-B328-D0C04CE6CB06}" presName="hierRoot2" presStyleCnt="0">
        <dgm:presLayoutVars>
          <dgm:hierBranch val="init"/>
        </dgm:presLayoutVars>
      </dgm:prSet>
      <dgm:spPr/>
    </dgm:pt>
    <dgm:pt modelId="{C37ABD52-0B58-4399-A8D3-8AD6476CE9A4}" type="pres">
      <dgm:prSet presAssocID="{C2F9B34A-CAC2-4DD2-B328-D0C04CE6CB06}" presName="rootComposite" presStyleCnt="0"/>
      <dgm:spPr/>
    </dgm:pt>
    <dgm:pt modelId="{AB894474-E776-463B-AE19-3090ABE0AB2A}" type="pres">
      <dgm:prSet presAssocID="{C2F9B34A-CAC2-4DD2-B328-D0C04CE6CB06}" presName="rootText" presStyleLbl="node2" presStyleIdx="2" presStyleCnt="3">
        <dgm:presLayoutVars>
          <dgm:chPref val="3"/>
        </dgm:presLayoutVars>
      </dgm:prSet>
      <dgm:spPr/>
    </dgm:pt>
    <dgm:pt modelId="{AE5485D2-51C8-4E85-9BF7-0654874C429F}" type="pres">
      <dgm:prSet presAssocID="{C2F9B34A-CAC2-4DD2-B328-D0C04CE6CB06}" presName="rootConnector" presStyleLbl="node2" presStyleIdx="2" presStyleCnt="3"/>
      <dgm:spPr/>
    </dgm:pt>
    <dgm:pt modelId="{EBD848E6-CD96-4AF2-9170-52F71BB724CD}" type="pres">
      <dgm:prSet presAssocID="{C2F9B34A-CAC2-4DD2-B328-D0C04CE6CB06}" presName="hierChild4" presStyleCnt="0"/>
      <dgm:spPr/>
    </dgm:pt>
    <dgm:pt modelId="{D68CA684-0E46-41AB-BBC6-5769351EB58A}" type="pres">
      <dgm:prSet presAssocID="{D0756C8A-31B2-458A-B238-1642BC2719B5}" presName="Name37" presStyleLbl="parChTrans1D3" presStyleIdx="3" presStyleCnt="6"/>
      <dgm:spPr/>
    </dgm:pt>
    <dgm:pt modelId="{B85309CF-B313-40C9-B57E-F42F2F10E682}" type="pres">
      <dgm:prSet presAssocID="{A6891541-ACFB-40EA-957B-927E90071042}" presName="hierRoot2" presStyleCnt="0">
        <dgm:presLayoutVars>
          <dgm:hierBranch val="init"/>
        </dgm:presLayoutVars>
      </dgm:prSet>
      <dgm:spPr/>
    </dgm:pt>
    <dgm:pt modelId="{35A1F303-3746-4A60-8CE0-7951537A659A}" type="pres">
      <dgm:prSet presAssocID="{A6891541-ACFB-40EA-957B-927E90071042}" presName="rootComposite" presStyleCnt="0"/>
      <dgm:spPr/>
    </dgm:pt>
    <dgm:pt modelId="{F2BEB66F-4750-4D42-9AEE-F66903ACCA42}" type="pres">
      <dgm:prSet presAssocID="{A6891541-ACFB-40EA-957B-927E90071042}" presName="rootText" presStyleLbl="node3" presStyleIdx="3" presStyleCnt="6">
        <dgm:presLayoutVars>
          <dgm:chPref val="3"/>
        </dgm:presLayoutVars>
      </dgm:prSet>
      <dgm:spPr/>
    </dgm:pt>
    <dgm:pt modelId="{06D4EB4A-D5DC-4459-B02C-979BE71A6798}" type="pres">
      <dgm:prSet presAssocID="{A6891541-ACFB-40EA-957B-927E90071042}" presName="rootConnector" presStyleLbl="node3" presStyleIdx="3" presStyleCnt="6"/>
      <dgm:spPr/>
    </dgm:pt>
    <dgm:pt modelId="{7AB7FCE5-828A-4284-BFC4-1A035318AAAB}" type="pres">
      <dgm:prSet presAssocID="{A6891541-ACFB-40EA-957B-927E90071042}" presName="hierChild4" presStyleCnt="0"/>
      <dgm:spPr/>
    </dgm:pt>
    <dgm:pt modelId="{7414BA96-41D6-47DB-9720-E77AE26C4F18}" type="pres">
      <dgm:prSet presAssocID="{A6891541-ACFB-40EA-957B-927E90071042}" presName="hierChild5" presStyleCnt="0"/>
      <dgm:spPr/>
    </dgm:pt>
    <dgm:pt modelId="{884D307D-BFE8-4293-A7A6-AE3C3C0FF911}" type="pres">
      <dgm:prSet presAssocID="{09750253-4DD9-4C6A-BD3A-EBFCBF02C3A8}" presName="Name37" presStyleLbl="parChTrans1D3" presStyleIdx="4" presStyleCnt="6"/>
      <dgm:spPr/>
    </dgm:pt>
    <dgm:pt modelId="{298207B2-6645-4B4B-AC7A-F6C86AA1B89F}" type="pres">
      <dgm:prSet presAssocID="{0AFFDC9C-6246-46E2-8BA4-45E77EA2A1D6}" presName="hierRoot2" presStyleCnt="0">
        <dgm:presLayoutVars>
          <dgm:hierBranch val="init"/>
        </dgm:presLayoutVars>
      </dgm:prSet>
      <dgm:spPr/>
    </dgm:pt>
    <dgm:pt modelId="{B8094C45-CFF7-4025-BFAF-DD9B7A96162E}" type="pres">
      <dgm:prSet presAssocID="{0AFFDC9C-6246-46E2-8BA4-45E77EA2A1D6}" presName="rootComposite" presStyleCnt="0"/>
      <dgm:spPr/>
    </dgm:pt>
    <dgm:pt modelId="{1E222080-5747-402C-9B4C-B63C703CF635}" type="pres">
      <dgm:prSet presAssocID="{0AFFDC9C-6246-46E2-8BA4-45E77EA2A1D6}" presName="rootText" presStyleLbl="node3" presStyleIdx="4" presStyleCnt="6">
        <dgm:presLayoutVars>
          <dgm:chPref val="3"/>
        </dgm:presLayoutVars>
      </dgm:prSet>
      <dgm:spPr/>
    </dgm:pt>
    <dgm:pt modelId="{BA16D634-70F2-40E6-AAB0-B2A132FE6393}" type="pres">
      <dgm:prSet presAssocID="{0AFFDC9C-6246-46E2-8BA4-45E77EA2A1D6}" presName="rootConnector" presStyleLbl="node3" presStyleIdx="4" presStyleCnt="6"/>
      <dgm:spPr/>
    </dgm:pt>
    <dgm:pt modelId="{79942C37-A5A4-484E-87A2-5B2DA27D04E7}" type="pres">
      <dgm:prSet presAssocID="{0AFFDC9C-6246-46E2-8BA4-45E77EA2A1D6}" presName="hierChild4" presStyleCnt="0"/>
      <dgm:spPr/>
    </dgm:pt>
    <dgm:pt modelId="{E000CD1C-8A46-4FBA-8CD5-8DAB300C827E}" type="pres">
      <dgm:prSet presAssocID="{0AFFDC9C-6246-46E2-8BA4-45E77EA2A1D6}" presName="hierChild5" presStyleCnt="0"/>
      <dgm:spPr/>
    </dgm:pt>
    <dgm:pt modelId="{58F4C248-3CE7-4DD2-8802-EF9A548F155C}" type="pres">
      <dgm:prSet presAssocID="{E4F2E981-6449-4E48-97DF-E5693DA53D1B}" presName="Name37" presStyleLbl="parChTrans1D3" presStyleIdx="5" presStyleCnt="6"/>
      <dgm:spPr/>
    </dgm:pt>
    <dgm:pt modelId="{2AA559B1-4379-4704-A48C-B128D1020437}" type="pres">
      <dgm:prSet presAssocID="{557E8975-C8FD-41D5-A110-A262007BECB0}" presName="hierRoot2" presStyleCnt="0">
        <dgm:presLayoutVars>
          <dgm:hierBranch val="init"/>
        </dgm:presLayoutVars>
      </dgm:prSet>
      <dgm:spPr/>
    </dgm:pt>
    <dgm:pt modelId="{5E9B6004-7B82-49EB-BE7D-DEBF4EA93C90}" type="pres">
      <dgm:prSet presAssocID="{557E8975-C8FD-41D5-A110-A262007BECB0}" presName="rootComposite" presStyleCnt="0"/>
      <dgm:spPr/>
    </dgm:pt>
    <dgm:pt modelId="{A94A8BC9-FF1C-4DAF-9501-E6371F3B7E6B}" type="pres">
      <dgm:prSet presAssocID="{557E8975-C8FD-41D5-A110-A262007BECB0}" presName="rootText" presStyleLbl="node3" presStyleIdx="5" presStyleCnt="6">
        <dgm:presLayoutVars>
          <dgm:chPref val="3"/>
        </dgm:presLayoutVars>
      </dgm:prSet>
      <dgm:spPr/>
    </dgm:pt>
    <dgm:pt modelId="{5B43B3D6-9920-4A69-9759-3B7912719152}" type="pres">
      <dgm:prSet presAssocID="{557E8975-C8FD-41D5-A110-A262007BECB0}" presName="rootConnector" presStyleLbl="node3" presStyleIdx="5" presStyleCnt="6"/>
      <dgm:spPr/>
    </dgm:pt>
    <dgm:pt modelId="{962DD723-D4E9-4DB0-9CD8-4D6BD3C443A5}" type="pres">
      <dgm:prSet presAssocID="{557E8975-C8FD-41D5-A110-A262007BECB0}" presName="hierChild4" presStyleCnt="0"/>
      <dgm:spPr/>
    </dgm:pt>
    <dgm:pt modelId="{C0E7D737-1347-4FBC-A1EE-E12B843A32C1}" type="pres">
      <dgm:prSet presAssocID="{557E8975-C8FD-41D5-A110-A262007BECB0}" presName="hierChild5" presStyleCnt="0"/>
      <dgm:spPr/>
    </dgm:pt>
    <dgm:pt modelId="{8FCED1CA-AC95-472F-B504-503B820A2147}" type="pres">
      <dgm:prSet presAssocID="{C2F9B34A-CAC2-4DD2-B328-D0C04CE6CB06}" presName="hierChild5" presStyleCnt="0"/>
      <dgm:spPr/>
    </dgm:pt>
    <dgm:pt modelId="{64ED1E82-F829-4F19-8F26-2E896F1F0DFD}" type="pres">
      <dgm:prSet presAssocID="{7E3F4939-460B-4DCE-8559-D8259AC922BB}" presName="hierChild3" presStyleCnt="0"/>
      <dgm:spPr/>
    </dgm:pt>
  </dgm:ptLst>
  <dgm:cxnLst>
    <dgm:cxn modelId="{EBB0C130-D264-4AAD-A283-DA4256EF9C42}" type="presOf" srcId="{9C2D77A9-026A-4E96-B8C6-A68C5BAF4E98}" destId="{D9418C64-B35F-4CA6-9DC2-62AB9CB43E88}" srcOrd="0" destOrd="0" presId="urn:microsoft.com/office/officeart/2005/8/layout/orgChart1"/>
    <dgm:cxn modelId="{369AD3B2-18D4-41E9-BEA8-B855D88B9239}" srcId="{7E3F4939-460B-4DCE-8559-D8259AC922BB}" destId="{C2F9B34A-CAC2-4DD2-B328-D0C04CE6CB06}" srcOrd="2" destOrd="0" parTransId="{069616BA-C85C-4075-AEFF-D7517A6D1563}" sibTransId="{4227DB9F-220B-4842-B80A-7C761AC59780}"/>
    <dgm:cxn modelId="{ED31F5AF-92D4-4F7C-87BE-E78F91E34A2F}" type="presOf" srcId="{C2F9B34A-CAC2-4DD2-B328-D0C04CE6CB06}" destId="{AE5485D2-51C8-4E85-9BF7-0654874C429F}" srcOrd="1" destOrd="0" presId="urn:microsoft.com/office/officeart/2005/8/layout/orgChart1"/>
    <dgm:cxn modelId="{8F86ADD0-B71D-490F-8DB7-60A05B423D90}" type="presOf" srcId="{9F8A293E-9ED4-43A4-AD39-9DA46896802E}" destId="{8ABDE96F-8D19-4D76-9EC3-EC9C2BAD0D0E}" srcOrd="0" destOrd="0" presId="urn:microsoft.com/office/officeart/2005/8/layout/orgChart1"/>
    <dgm:cxn modelId="{EDAC3842-6B7E-40A0-8CA6-E31419225564}" type="presOf" srcId="{4A4929EF-DA4D-4CB9-97A9-826AD5ED0362}" destId="{E405E216-A3A7-44F1-B99F-820058DC4FA9}" srcOrd="1" destOrd="0" presId="urn:microsoft.com/office/officeart/2005/8/layout/orgChart1"/>
    <dgm:cxn modelId="{1ED6D202-214E-4A33-9A1C-6FE1039BE4CC}" srcId="{AD0D071F-CD05-4420-AF2A-8F6BCA2CD5E5}" destId="{7E3F4939-460B-4DCE-8559-D8259AC922BB}" srcOrd="0" destOrd="0" parTransId="{4D42E250-2722-4D0B-BAEB-FC736401E554}" sibTransId="{7F302592-2947-49DB-92C8-D168C73304F8}"/>
    <dgm:cxn modelId="{193F894C-621D-4C07-9C96-D9B96D116632}" type="presOf" srcId="{DF747C74-A1D5-431A-BC84-16FDAC3BD7FE}" destId="{62919D19-BE00-456A-9F22-8EEF3182AAC4}" srcOrd="0" destOrd="0" presId="urn:microsoft.com/office/officeart/2005/8/layout/orgChart1"/>
    <dgm:cxn modelId="{CAB41DAC-59AB-41C0-A835-D5B56643958A}" type="presOf" srcId="{7E3F4939-460B-4DCE-8559-D8259AC922BB}" destId="{7909C33F-79CA-4A76-A6E2-22D86EBC0D3B}" srcOrd="1" destOrd="0" presId="urn:microsoft.com/office/officeart/2005/8/layout/orgChart1"/>
    <dgm:cxn modelId="{9B209072-0DF9-4782-BF9C-48A65964B583}" srcId="{C2F9B34A-CAC2-4DD2-B328-D0C04CE6CB06}" destId="{557E8975-C8FD-41D5-A110-A262007BECB0}" srcOrd="2" destOrd="0" parTransId="{E4F2E981-6449-4E48-97DF-E5693DA53D1B}" sibTransId="{87614028-9959-4BD0-B0E4-8F2B01DA4CA6}"/>
    <dgm:cxn modelId="{EA16F8D0-7939-4940-B64A-4AC5C751CAEF}" type="presOf" srcId="{0AFFDC9C-6246-46E2-8BA4-45E77EA2A1D6}" destId="{1E222080-5747-402C-9B4C-B63C703CF635}" srcOrd="0" destOrd="0" presId="urn:microsoft.com/office/officeart/2005/8/layout/orgChart1"/>
    <dgm:cxn modelId="{5AEF362D-1432-49EE-84F8-335A64025F6A}" type="presOf" srcId="{5F53A49B-3812-4DFD-94E0-DDF87F0A39CD}" destId="{A8A93ED7-D8C2-46F9-9795-DB5A7C56D081}" srcOrd="0" destOrd="0" presId="urn:microsoft.com/office/officeart/2005/8/layout/orgChart1"/>
    <dgm:cxn modelId="{C4A067E4-AFB7-4D6D-951F-3C455A7BE671}" type="presOf" srcId="{D2E9DF7B-CBFB-441B-AE61-CCB37F812CA6}" destId="{66290C42-28C9-4263-B85D-FFF2F8546826}" srcOrd="0" destOrd="0" presId="urn:microsoft.com/office/officeart/2005/8/layout/orgChart1"/>
    <dgm:cxn modelId="{D680D77E-8C8B-488B-9FDC-F5AC6D5E36F8}" srcId="{2D5A55D9-6535-4A55-A846-035F530F4BFB}" destId="{BE1268C0-1418-45EC-A800-0188A787BF27}" srcOrd="1" destOrd="0" parTransId="{9F8A293E-9ED4-43A4-AD39-9DA46896802E}" sibTransId="{F889734C-273C-412E-ACAE-0719E64357C0}"/>
    <dgm:cxn modelId="{C24C1765-4E2B-4A8D-84B1-744D49D745CA}" type="presOf" srcId="{AD0D071F-CD05-4420-AF2A-8F6BCA2CD5E5}" destId="{46C6F484-3797-4ABE-8E6E-24C7A33D0AEE}" srcOrd="0" destOrd="0" presId="urn:microsoft.com/office/officeart/2005/8/layout/orgChart1"/>
    <dgm:cxn modelId="{1B8F9ED6-DC73-42FC-8FE8-7933EC1F5327}" type="presOf" srcId="{95C31044-4C25-4C42-ACFA-84B0016F69F5}" destId="{552819A5-B328-490E-B9CD-93C9E2FF7916}" srcOrd="0" destOrd="0" presId="urn:microsoft.com/office/officeart/2005/8/layout/orgChart1"/>
    <dgm:cxn modelId="{BF7C5D8C-B39E-4A32-90AD-4F1BE9651DC7}" srcId="{7E3F4939-460B-4DCE-8559-D8259AC922BB}" destId="{3E56E300-6C43-4AFD-82F7-E548E92BCAE9}" srcOrd="0" destOrd="0" parTransId="{DF747C74-A1D5-431A-BC84-16FDAC3BD7FE}" sibTransId="{51B3BF56-9EC2-4DD4-B85B-511557884C8E}"/>
    <dgm:cxn modelId="{B5B1E652-128B-443E-B309-687322038C11}" type="presOf" srcId="{557E8975-C8FD-41D5-A110-A262007BECB0}" destId="{A94A8BC9-FF1C-4DAF-9501-E6371F3B7E6B}" srcOrd="0" destOrd="0" presId="urn:microsoft.com/office/officeart/2005/8/layout/orgChart1"/>
    <dgm:cxn modelId="{D848A720-33CB-4C23-833C-A0761871B02A}" type="presOf" srcId="{B6F3F67A-2F94-4031-BC22-5D2C3D256650}" destId="{BFF7F77E-823B-4828-9A23-10B1FD9C3BC3}" srcOrd="1" destOrd="0" presId="urn:microsoft.com/office/officeart/2005/8/layout/orgChart1"/>
    <dgm:cxn modelId="{AB808A09-EE4C-4343-9F65-C68112284F75}" type="presOf" srcId="{3E56E300-6C43-4AFD-82F7-E548E92BCAE9}" destId="{08A5EDA7-C2C9-408B-B8A6-90780A5D8FF8}" srcOrd="0" destOrd="0" presId="urn:microsoft.com/office/officeart/2005/8/layout/orgChart1"/>
    <dgm:cxn modelId="{C9C6E9E9-A623-4DBF-BFFD-EE985F402B58}" type="presOf" srcId="{C2F9B34A-CAC2-4DD2-B328-D0C04CE6CB06}" destId="{AB894474-E776-463B-AE19-3090ABE0AB2A}" srcOrd="0" destOrd="0" presId="urn:microsoft.com/office/officeart/2005/8/layout/orgChart1"/>
    <dgm:cxn modelId="{1691319C-0DA2-45B0-95CB-1DB1C288F15F}" type="presOf" srcId="{BE1268C0-1418-45EC-A800-0188A787BF27}" destId="{7DF90E05-88C7-4246-82BB-09FFDCEB7F06}" srcOrd="1" destOrd="0" presId="urn:microsoft.com/office/officeart/2005/8/layout/orgChart1"/>
    <dgm:cxn modelId="{6DEA593F-2FDE-43E5-A3DB-C7399F78E119}" type="presOf" srcId="{2D5A55D9-6535-4A55-A846-035F530F4BFB}" destId="{472A14D4-D40C-45E1-A7AC-41372D05D7C6}" srcOrd="1" destOrd="0" presId="urn:microsoft.com/office/officeart/2005/8/layout/orgChart1"/>
    <dgm:cxn modelId="{58F3A203-D977-4F2B-8C81-A395DD65E063}" type="presOf" srcId="{09750253-4DD9-4C6A-BD3A-EBFCBF02C3A8}" destId="{884D307D-BFE8-4293-A7A6-AE3C3C0FF911}" srcOrd="0" destOrd="0" presId="urn:microsoft.com/office/officeart/2005/8/layout/orgChart1"/>
    <dgm:cxn modelId="{8EF2BD5F-959B-4835-A2AC-8A0C5614309A}" srcId="{C2F9B34A-CAC2-4DD2-B328-D0C04CE6CB06}" destId="{0AFFDC9C-6246-46E2-8BA4-45E77EA2A1D6}" srcOrd="1" destOrd="0" parTransId="{09750253-4DD9-4C6A-BD3A-EBFCBF02C3A8}" sibTransId="{A93C0462-1128-43F3-B0BE-337420647450}"/>
    <dgm:cxn modelId="{BC838592-22AE-4801-B758-8BF3865D936F}" srcId="{7E3F4939-460B-4DCE-8559-D8259AC922BB}" destId="{2D5A55D9-6535-4A55-A846-035F530F4BFB}" srcOrd="1" destOrd="0" parTransId="{FEA7B3A9-23A7-4267-A93B-6541AB24FAFA}" sibTransId="{728333B8-4345-4A41-82D0-030729F79C7F}"/>
    <dgm:cxn modelId="{76A3F02D-7C10-4C50-8869-BFDA3B1CE382}" srcId="{2D5A55D9-6535-4A55-A846-035F530F4BFB}" destId="{B6F3F67A-2F94-4031-BC22-5D2C3D256650}" srcOrd="2" destOrd="0" parTransId="{95C31044-4C25-4C42-ACFA-84B0016F69F5}" sibTransId="{DCF421F7-D4EE-4568-B47B-B9B40D8C96EF}"/>
    <dgm:cxn modelId="{762753F4-2348-4F43-AF1D-87B453F0BBDB}" type="presOf" srcId="{D0756C8A-31B2-458A-B238-1642BC2719B5}" destId="{D68CA684-0E46-41AB-BBC6-5769351EB58A}" srcOrd="0" destOrd="0" presId="urn:microsoft.com/office/officeart/2005/8/layout/orgChart1"/>
    <dgm:cxn modelId="{9F8D51EF-7D17-4324-8467-59ED1BE3194D}" type="presOf" srcId="{B6F3F67A-2F94-4031-BC22-5D2C3D256650}" destId="{7D5B923E-E811-4FFB-BB65-7C6D0C0FC67C}" srcOrd="0" destOrd="0" presId="urn:microsoft.com/office/officeart/2005/8/layout/orgChart1"/>
    <dgm:cxn modelId="{EE7BBF10-5A72-400C-982B-9EB126435AB8}" srcId="{8B0102F6-0F3F-4388-9AF2-0EB779C22681}" destId="{4A4929EF-DA4D-4CB9-97A9-826AD5ED0362}" srcOrd="1" destOrd="0" parTransId="{948C6875-4367-45F3-96AA-08F149CBCB0F}" sibTransId="{627561A9-3739-404E-89A5-2FC16245234C}"/>
    <dgm:cxn modelId="{EB82B557-5EDD-40D3-8E5B-26EB0613FE0E}" type="presOf" srcId="{2D5A55D9-6535-4A55-A846-035F530F4BFB}" destId="{8AEA4055-906B-4B49-AE90-9FA1C212224A}" srcOrd="0" destOrd="0" presId="urn:microsoft.com/office/officeart/2005/8/layout/orgChart1"/>
    <dgm:cxn modelId="{A3AD3B3E-79AE-4670-A913-EFF4C6C617A1}" type="presOf" srcId="{A6891541-ACFB-40EA-957B-927E90071042}" destId="{F2BEB66F-4750-4D42-9AEE-F66903ACCA42}" srcOrd="0" destOrd="0" presId="urn:microsoft.com/office/officeart/2005/8/layout/orgChart1"/>
    <dgm:cxn modelId="{D301B87B-E0AA-424E-AAD0-1BA34976E732}" type="presOf" srcId="{948C6875-4367-45F3-96AA-08F149CBCB0F}" destId="{5C7E35C9-FD44-47E3-9289-4476E43D0079}" srcOrd="0" destOrd="0" presId="urn:microsoft.com/office/officeart/2005/8/layout/orgChart1"/>
    <dgm:cxn modelId="{53A5982C-B832-4B11-8D94-6A4F37932B8D}" type="presOf" srcId="{FEA7B3A9-23A7-4267-A93B-6541AB24FAFA}" destId="{329918AE-044F-429C-A7DD-9E517660425F}" srcOrd="0" destOrd="0" presId="urn:microsoft.com/office/officeart/2005/8/layout/orgChart1"/>
    <dgm:cxn modelId="{0EE468F0-77B4-4A82-93DF-A61B172CC721}" type="presOf" srcId="{8B0102F6-0F3F-4388-9AF2-0EB779C22681}" destId="{7A93CDBD-9993-444D-95BF-3AC3BC3B5CDE}" srcOrd="1" destOrd="0" presId="urn:microsoft.com/office/officeart/2005/8/layout/orgChart1"/>
    <dgm:cxn modelId="{34C884EF-E69D-462B-A7E2-41B5E096ACF9}" type="presOf" srcId="{0AFFDC9C-6246-46E2-8BA4-45E77EA2A1D6}" destId="{BA16D634-70F2-40E6-AAB0-B2A132FE6393}" srcOrd="1" destOrd="0" presId="urn:microsoft.com/office/officeart/2005/8/layout/orgChart1"/>
    <dgm:cxn modelId="{B3DC0EA2-860B-4997-9683-0F0B6B1CA9BF}" type="presOf" srcId="{8B0102F6-0F3F-4388-9AF2-0EB779C22681}" destId="{A893568A-687C-4FBE-A817-E1D2641B66A1}" srcOrd="0" destOrd="0" presId="urn:microsoft.com/office/officeart/2005/8/layout/orgChart1"/>
    <dgm:cxn modelId="{D239909E-2D4B-454A-A059-1946C7F71FB1}" type="presOf" srcId="{5F53A49B-3812-4DFD-94E0-DDF87F0A39CD}" destId="{BCC829EB-85FD-459A-9F09-D48F4CFEF45A}" srcOrd="1" destOrd="0" presId="urn:microsoft.com/office/officeart/2005/8/layout/orgChart1"/>
    <dgm:cxn modelId="{76D5EC8B-51DE-4573-8B65-4230453E153E}" type="presOf" srcId="{069616BA-C85C-4075-AEFF-D7517A6D1563}" destId="{6FD96C8B-3255-48DE-95D7-8571317AC328}" srcOrd="0" destOrd="0" presId="urn:microsoft.com/office/officeart/2005/8/layout/orgChart1"/>
    <dgm:cxn modelId="{B38E9B3F-0E46-4E72-B923-48A7DAB3A2C1}" srcId="{2D5A55D9-6535-4A55-A846-035F530F4BFB}" destId="{8B0102F6-0F3F-4388-9AF2-0EB779C22681}" srcOrd="0" destOrd="0" parTransId="{9C2D77A9-026A-4E96-B8C6-A68C5BAF4E98}" sibTransId="{2F610DFA-3AFF-49F7-80EF-D82FC3550B13}"/>
    <dgm:cxn modelId="{0CBA5D91-DABD-4E0F-B03E-A796F64CF29C}" type="presOf" srcId="{4A4929EF-DA4D-4CB9-97A9-826AD5ED0362}" destId="{B3B7A949-FFEB-4CD5-9D23-A763055B6EA1}" srcOrd="0" destOrd="0" presId="urn:microsoft.com/office/officeart/2005/8/layout/orgChart1"/>
    <dgm:cxn modelId="{F8AC9C3C-9E55-407B-B2B2-03E19C9AF89D}" srcId="{C2F9B34A-CAC2-4DD2-B328-D0C04CE6CB06}" destId="{A6891541-ACFB-40EA-957B-927E90071042}" srcOrd="0" destOrd="0" parTransId="{D0756C8A-31B2-458A-B238-1642BC2719B5}" sibTransId="{E7BE6108-557E-428C-A08F-B03F9E518F4A}"/>
    <dgm:cxn modelId="{636E7371-41E4-4EFC-AAC8-8A60A3D6EBC3}" type="presOf" srcId="{A6891541-ACFB-40EA-957B-927E90071042}" destId="{06D4EB4A-D5DC-4459-B02C-979BE71A6798}" srcOrd="1" destOrd="0" presId="urn:microsoft.com/office/officeart/2005/8/layout/orgChart1"/>
    <dgm:cxn modelId="{0DB2A0FB-885A-4EB8-BD5E-5D94A00F3667}" srcId="{8B0102F6-0F3F-4388-9AF2-0EB779C22681}" destId="{5F53A49B-3812-4DFD-94E0-DDF87F0A39CD}" srcOrd="0" destOrd="0" parTransId="{D2E9DF7B-CBFB-441B-AE61-CCB37F812CA6}" sibTransId="{718FE912-267E-4DDD-BB8E-E5AD31AF1EC7}"/>
    <dgm:cxn modelId="{B6DB753C-C88D-4C8D-95BF-D781D621CFF6}" type="presOf" srcId="{BE1268C0-1418-45EC-A800-0188A787BF27}" destId="{AE30D49D-65C3-48DB-8D8D-9C7388D57124}" srcOrd="0" destOrd="0" presId="urn:microsoft.com/office/officeart/2005/8/layout/orgChart1"/>
    <dgm:cxn modelId="{2B3EB4B8-17A1-45AE-9EEB-C2E47D9AEBB8}" type="presOf" srcId="{3E56E300-6C43-4AFD-82F7-E548E92BCAE9}" destId="{E05124FF-EF70-4555-A898-DDA0B905D8B3}" srcOrd="1" destOrd="0" presId="urn:microsoft.com/office/officeart/2005/8/layout/orgChart1"/>
    <dgm:cxn modelId="{DC1687E1-3632-4DD9-BAB5-7A06F88C5B64}" type="presOf" srcId="{7E3F4939-460B-4DCE-8559-D8259AC922BB}" destId="{D48E7FAB-6DDB-44DA-97B2-2939FC764948}" srcOrd="0" destOrd="0" presId="urn:microsoft.com/office/officeart/2005/8/layout/orgChart1"/>
    <dgm:cxn modelId="{CC801F55-810D-4FB6-868D-DE965B907411}" type="presOf" srcId="{557E8975-C8FD-41D5-A110-A262007BECB0}" destId="{5B43B3D6-9920-4A69-9759-3B7912719152}" srcOrd="1" destOrd="0" presId="urn:microsoft.com/office/officeart/2005/8/layout/orgChart1"/>
    <dgm:cxn modelId="{713998AB-35B0-42A4-ACED-3010AF9C8A6A}" type="presOf" srcId="{E4F2E981-6449-4E48-97DF-E5693DA53D1B}" destId="{58F4C248-3CE7-4DD2-8802-EF9A548F155C}" srcOrd="0" destOrd="0" presId="urn:microsoft.com/office/officeart/2005/8/layout/orgChart1"/>
    <dgm:cxn modelId="{04212321-48FA-41AC-A31E-8414D6EDF264}" type="presParOf" srcId="{46C6F484-3797-4ABE-8E6E-24C7A33D0AEE}" destId="{A68FCE9E-2FF7-44EA-84D4-EDDB7B7DB7BD}" srcOrd="0" destOrd="0" presId="urn:microsoft.com/office/officeart/2005/8/layout/orgChart1"/>
    <dgm:cxn modelId="{3C05BBA5-E836-4A63-9FB1-3DE332FF0553}" type="presParOf" srcId="{A68FCE9E-2FF7-44EA-84D4-EDDB7B7DB7BD}" destId="{77873D26-F86E-435F-A926-DE9D0F01B8E8}" srcOrd="0" destOrd="0" presId="urn:microsoft.com/office/officeart/2005/8/layout/orgChart1"/>
    <dgm:cxn modelId="{797EA553-8246-4D23-83A4-4E29A0A6FB61}" type="presParOf" srcId="{77873D26-F86E-435F-A926-DE9D0F01B8E8}" destId="{D48E7FAB-6DDB-44DA-97B2-2939FC764948}" srcOrd="0" destOrd="0" presId="urn:microsoft.com/office/officeart/2005/8/layout/orgChart1"/>
    <dgm:cxn modelId="{8AF52685-CE4A-411B-A991-A26C03752F4E}" type="presParOf" srcId="{77873D26-F86E-435F-A926-DE9D0F01B8E8}" destId="{7909C33F-79CA-4A76-A6E2-22D86EBC0D3B}" srcOrd="1" destOrd="0" presId="urn:microsoft.com/office/officeart/2005/8/layout/orgChart1"/>
    <dgm:cxn modelId="{4DC7DE24-4820-4F38-99C4-C7F5078FBFA6}" type="presParOf" srcId="{A68FCE9E-2FF7-44EA-84D4-EDDB7B7DB7BD}" destId="{6A2E6ADB-C93B-4DDA-94E3-8FEB32C518F4}" srcOrd="1" destOrd="0" presId="urn:microsoft.com/office/officeart/2005/8/layout/orgChart1"/>
    <dgm:cxn modelId="{80549022-38A8-496B-85DF-CE6966D5D0BF}" type="presParOf" srcId="{6A2E6ADB-C93B-4DDA-94E3-8FEB32C518F4}" destId="{62919D19-BE00-456A-9F22-8EEF3182AAC4}" srcOrd="0" destOrd="0" presId="urn:microsoft.com/office/officeart/2005/8/layout/orgChart1"/>
    <dgm:cxn modelId="{D43D971D-FF7E-4251-9079-4C03E21811EB}" type="presParOf" srcId="{6A2E6ADB-C93B-4DDA-94E3-8FEB32C518F4}" destId="{3D930408-AB78-4DE0-8C84-A82EADC77039}" srcOrd="1" destOrd="0" presId="urn:microsoft.com/office/officeart/2005/8/layout/orgChart1"/>
    <dgm:cxn modelId="{B9B04003-0663-4EB8-9080-B9FC718AF45B}" type="presParOf" srcId="{3D930408-AB78-4DE0-8C84-A82EADC77039}" destId="{9E6B51A8-BB50-4B4E-AEDA-3F2C0CCE3125}" srcOrd="0" destOrd="0" presId="urn:microsoft.com/office/officeart/2005/8/layout/orgChart1"/>
    <dgm:cxn modelId="{5B170F8F-FFCD-4816-B9B7-DBA9934DF7BD}" type="presParOf" srcId="{9E6B51A8-BB50-4B4E-AEDA-3F2C0CCE3125}" destId="{08A5EDA7-C2C9-408B-B8A6-90780A5D8FF8}" srcOrd="0" destOrd="0" presId="urn:microsoft.com/office/officeart/2005/8/layout/orgChart1"/>
    <dgm:cxn modelId="{CE19F70C-6FC7-4009-B120-0B105E592475}" type="presParOf" srcId="{9E6B51A8-BB50-4B4E-AEDA-3F2C0CCE3125}" destId="{E05124FF-EF70-4555-A898-DDA0B905D8B3}" srcOrd="1" destOrd="0" presId="urn:microsoft.com/office/officeart/2005/8/layout/orgChart1"/>
    <dgm:cxn modelId="{FC7D741E-7DEE-4316-B1F4-9E8D81023579}" type="presParOf" srcId="{3D930408-AB78-4DE0-8C84-A82EADC77039}" destId="{44FB9F93-CA79-4EFF-97C0-3717B24B0AE5}" srcOrd="1" destOrd="0" presId="urn:microsoft.com/office/officeart/2005/8/layout/orgChart1"/>
    <dgm:cxn modelId="{A630E538-6A4B-4671-88FF-BD6C8464FED4}" type="presParOf" srcId="{3D930408-AB78-4DE0-8C84-A82EADC77039}" destId="{B6184664-CEFE-467D-9AFE-E5CA8F35DB02}" srcOrd="2" destOrd="0" presId="urn:microsoft.com/office/officeart/2005/8/layout/orgChart1"/>
    <dgm:cxn modelId="{BD248C3C-C279-41C0-9CCB-27BC214563ED}" type="presParOf" srcId="{6A2E6ADB-C93B-4DDA-94E3-8FEB32C518F4}" destId="{329918AE-044F-429C-A7DD-9E517660425F}" srcOrd="2" destOrd="0" presId="urn:microsoft.com/office/officeart/2005/8/layout/orgChart1"/>
    <dgm:cxn modelId="{DEB23F65-C3C7-4E2C-9A2D-F256924B71BD}" type="presParOf" srcId="{6A2E6ADB-C93B-4DDA-94E3-8FEB32C518F4}" destId="{79DC63A0-A5A4-4CD4-ADEE-5C02349A907C}" srcOrd="3" destOrd="0" presId="urn:microsoft.com/office/officeart/2005/8/layout/orgChart1"/>
    <dgm:cxn modelId="{A0483E36-918A-4E05-A352-CD97B63E84AE}" type="presParOf" srcId="{79DC63A0-A5A4-4CD4-ADEE-5C02349A907C}" destId="{0056338E-E5D8-406B-8422-672EB7243EDA}" srcOrd="0" destOrd="0" presId="urn:microsoft.com/office/officeart/2005/8/layout/orgChart1"/>
    <dgm:cxn modelId="{8B593CC6-F597-4AF4-9791-88CF88C86EE8}" type="presParOf" srcId="{0056338E-E5D8-406B-8422-672EB7243EDA}" destId="{8AEA4055-906B-4B49-AE90-9FA1C212224A}" srcOrd="0" destOrd="0" presId="urn:microsoft.com/office/officeart/2005/8/layout/orgChart1"/>
    <dgm:cxn modelId="{EDF3C780-DF4A-488F-9BDD-A874CBB6B6A1}" type="presParOf" srcId="{0056338E-E5D8-406B-8422-672EB7243EDA}" destId="{472A14D4-D40C-45E1-A7AC-41372D05D7C6}" srcOrd="1" destOrd="0" presId="urn:microsoft.com/office/officeart/2005/8/layout/orgChart1"/>
    <dgm:cxn modelId="{7AFE15BA-152B-4A8D-BB33-2D7B7FC094BA}" type="presParOf" srcId="{79DC63A0-A5A4-4CD4-ADEE-5C02349A907C}" destId="{34C19B32-B9E6-4F6F-A96D-01354119E9A7}" srcOrd="1" destOrd="0" presId="urn:microsoft.com/office/officeart/2005/8/layout/orgChart1"/>
    <dgm:cxn modelId="{2AB41E3C-FFBE-4F32-A7C2-0816E4488F88}" type="presParOf" srcId="{34C19B32-B9E6-4F6F-A96D-01354119E9A7}" destId="{D9418C64-B35F-4CA6-9DC2-62AB9CB43E88}" srcOrd="0" destOrd="0" presId="urn:microsoft.com/office/officeart/2005/8/layout/orgChart1"/>
    <dgm:cxn modelId="{C4B5D094-0719-442A-81EC-24559BED6088}" type="presParOf" srcId="{34C19B32-B9E6-4F6F-A96D-01354119E9A7}" destId="{13AC5058-878A-4438-8B9A-0507FBC64548}" srcOrd="1" destOrd="0" presId="urn:microsoft.com/office/officeart/2005/8/layout/orgChart1"/>
    <dgm:cxn modelId="{52D2D15C-0BAB-4714-92C6-3DCE1758C777}" type="presParOf" srcId="{13AC5058-878A-4438-8B9A-0507FBC64548}" destId="{DF2712B2-7985-469B-895F-BE482601A331}" srcOrd="0" destOrd="0" presId="urn:microsoft.com/office/officeart/2005/8/layout/orgChart1"/>
    <dgm:cxn modelId="{43399675-E496-4E34-8F86-35AA8543EA00}" type="presParOf" srcId="{DF2712B2-7985-469B-895F-BE482601A331}" destId="{A893568A-687C-4FBE-A817-E1D2641B66A1}" srcOrd="0" destOrd="0" presId="urn:microsoft.com/office/officeart/2005/8/layout/orgChart1"/>
    <dgm:cxn modelId="{40F565E7-9817-4D64-89DB-D53E8FBBD12E}" type="presParOf" srcId="{DF2712B2-7985-469B-895F-BE482601A331}" destId="{7A93CDBD-9993-444D-95BF-3AC3BC3B5CDE}" srcOrd="1" destOrd="0" presId="urn:microsoft.com/office/officeart/2005/8/layout/orgChart1"/>
    <dgm:cxn modelId="{B0FF556B-6EFB-4323-911B-6B859CE7EC10}" type="presParOf" srcId="{13AC5058-878A-4438-8B9A-0507FBC64548}" destId="{D94B4B31-3DCD-4A69-9AF7-16D262CD6B22}" srcOrd="1" destOrd="0" presId="urn:microsoft.com/office/officeart/2005/8/layout/orgChart1"/>
    <dgm:cxn modelId="{6B848D25-6FDF-43A6-9B4B-6FFB51EB0142}" type="presParOf" srcId="{D94B4B31-3DCD-4A69-9AF7-16D262CD6B22}" destId="{66290C42-28C9-4263-B85D-FFF2F8546826}" srcOrd="0" destOrd="0" presId="urn:microsoft.com/office/officeart/2005/8/layout/orgChart1"/>
    <dgm:cxn modelId="{49E34AEB-A7FA-4D80-A1F6-12FE0832078B}" type="presParOf" srcId="{D94B4B31-3DCD-4A69-9AF7-16D262CD6B22}" destId="{8F7F4592-9539-41D8-B331-A384A0761E50}" srcOrd="1" destOrd="0" presId="urn:microsoft.com/office/officeart/2005/8/layout/orgChart1"/>
    <dgm:cxn modelId="{D4DE0D57-EC2B-4AA8-8645-F64C514CFF7E}" type="presParOf" srcId="{8F7F4592-9539-41D8-B331-A384A0761E50}" destId="{C3913542-C80E-4157-9F50-6D07C74543C7}" srcOrd="0" destOrd="0" presId="urn:microsoft.com/office/officeart/2005/8/layout/orgChart1"/>
    <dgm:cxn modelId="{AE8A730E-EC53-4666-8865-C1025DBC5664}" type="presParOf" srcId="{C3913542-C80E-4157-9F50-6D07C74543C7}" destId="{A8A93ED7-D8C2-46F9-9795-DB5A7C56D081}" srcOrd="0" destOrd="0" presId="urn:microsoft.com/office/officeart/2005/8/layout/orgChart1"/>
    <dgm:cxn modelId="{D77CFB42-F6B8-4E90-A609-8F4F602BD2A3}" type="presParOf" srcId="{C3913542-C80E-4157-9F50-6D07C74543C7}" destId="{BCC829EB-85FD-459A-9F09-D48F4CFEF45A}" srcOrd="1" destOrd="0" presId="urn:microsoft.com/office/officeart/2005/8/layout/orgChart1"/>
    <dgm:cxn modelId="{20EB29F3-AB10-4DB0-A168-B213AA30BB99}" type="presParOf" srcId="{8F7F4592-9539-41D8-B331-A384A0761E50}" destId="{B00BC81A-A0F5-4B3C-81A9-63B0CB2ACF42}" srcOrd="1" destOrd="0" presId="urn:microsoft.com/office/officeart/2005/8/layout/orgChart1"/>
    <dgm:cxn modelId="{9721C16F-CF60-4BC4-98D3-A8A05D225D51}" type="presParOf" srcId="{8F7F4592-9539-41D8-B331-A384A0761E50}" destId="{D21CDBE6-AC84-459E-AFEC-773AD5C6E32F}" srcOrd="2" destOrd="0" presId="urn:microsoft.com/office/officeart/2005/8/layout/orgChart1"/>
    <dgm:cxn modelId="{A164BB95-FB1D-4A89-B0B6-72377BCDD626}" type="presParOf" srcId="{D94B4B31-3DCD-4A69-9AF7-16D262CD6B22}" destId="{5C7E35C9-FD44-47E3-9289-4476E43D0079}" srcOrd="2" destOrd="0" presId="urn:microsoft.com/office/officeart/2005/8/layout/orgChart1"/>
    <dgm:cxn modelId="{B148FA60-CBDC-4A59-8B92-67004CB59B31}" type="presParOf" srcId="{D94B4B31-3DCD-4A69-9AF7-16D262CD6B22}" destId="{62DB8CD7-A1A8-4B1B-B3C6-CCC888F33817}" srcOrd="3" destOrd="0" presId="urn:microsoft.com/office/officeart/2005/8/layout/orgChart1"/>
    <dgm:cxn modelId="{D11AE250-58AF-43BA-BD23-6C6764622B58}" type="presParOf" srcId="{62DB8CD7-A1A8-4B1B-B3C6-CCC888F33817}" destId="{B18F2EF8-1D70-41F7-ADE9-FABD593AE7DF}" srcOrd="0" destOrd="0" presId="urn:microsoft.com/office/officeart/2005/8/layout/orgChart1"/>
    <dgm:cxn modelId="{0DBAAA59-7B12-4117-87E5-6986518D7B4B}" type="presParOf" srcId="{B18F2EF8-1D70-41F7-ADE9-FABD593AE7DF}" destId="{B3B7A949-FFEB-4CD5-9D23-A763055B6EA1}" srcOrd="0" destOrd="0" presId="urn:microsoft.com/office/officeart/2005/8/layout/orgChart1"/>
    <dgm:cxn modelId="{9C4E4162-BF80-447A-AC9C-313C8FFCB77D}" type="presParOf" srcId="{B18F2EF8-1D70-41F7-ADE9-FABD593AE7DF}" destId="{E405E216-A3A7-44F1-B99F-820058DC4FA9}" srcOrd="1" destOrd="0" presId="urn:microsoft.com/office/officeart/2005/8/layout/orgChart1"/>
    <dgm:cxn modelId="{990BF978-DD86-4D07-A03A-05CA867657BE}" type="presParOf" srcId="{62DB8CD7-A1A8-4B1B-B3C6-CCC888F33817}" destId="{0ABC2098-E636-484F-BC8B-F159016C7496}" srcOrd="1" destOrd="0" presId="urn:microsoft.com/office/officeart/2005/8/layout/orgChart1"/>
    <dgm:cxn modelId="{9BDA4D56-375F-4738-9E30-A71502143C06}" type="presParOf" srcId="{62DB8CD7-A1A8-4B1B-B3C6-CCC888F33817}" destId="{2DDB2878-20D3-4433-905F-9FC6661C6089}" srcOrd="2" destOrd="0" presId="urn:microsoft.com/office/officeart/2005/8/layout/orgChart1"/>
    <dgm:cxn modelId="{A011317E-F6CC-4B41-9B4C-20519B31EC52}" type="presParOf" srcId="{13AC5058-878A-4438-8B9A-0507FBC64548}" destId="{6A22C84E-5462-4573-BC73-83602D93C612}" srcOrd="2" destOrd="0" presId="urn:microsoft.com/office/officeart/2005/8/layout/orgChart1"/>
    <dgm:cxn modelId="{50433F0E-ACA2-4A7F-BBE6-3EBC6EB74E01}" type="presParOf" srcId="{34C19B32-B9E6-4F6F-A96D-01354119E9A7}" destId="{8ABDE96F-8D19-4D76-9EC3-EC9C2BAD0D0E}" srcOrd="2" destOrd="0" presId="urn:microsoft.com/office/officeart/2005/8/layout/orgChart1"/>
    <dgm:cxn modelId="{3700A47B-9AC3-4F0C-8DD7-FA9F5DD5ED4A}" type="presParOf" srcId="{34C19B32-B9E6-4F6F-A96D-01354119E9A7}" destId="{87F0F232-D08F-4670-A5B2-AED6AA1E5941}" srcOrd="3" destOrd="0" presId="urn:microsoft.com/office/officeart/2005/8/layout/orgChart1"/>
    <dgm:cxn modelId="{CA0B847E-F18E-425C-8922-282F796D0A1C}" type="presParOf" srcId="{87F0F232-D08F-4670-A5B2-AED6AA1E5941}" destId="{EF5A3394-4DF1-483B-97E8-A1063CFD4A9F}" srcOrd="0" destOrd="0" presId="urn:microsoft.com/office/officeart/2005/8/layout/orgChart1"/>
    <dgm:cxn modelId="{EAAEF7E5-A6E8-4A41-8598-FEEF68ECAE12}" type="presParOf" srcId="{EF5A3394-4DF1-483B-97E8-A1063CFD4A9F}" destId="{AE30D49D-65C3-48DB-8D8D-9C7388D57124}" srcOrd="0" destOrd="0" presId="urn:microsoft.com/office/officeart/2005/8/layout/orgChart1"/>
    <dgm:cxn modelId="{CA6E1863-AE83-47A4-8E49-A56A93057F87}" type="presParOf" srcId="{EF5A3394-4DF1-483B-97E8-A1063CFD4A9F}" destId="{7DF90E05-88C7-4246-82BB-09FFDCEB7F06}" srcOrd="1" destOrd="0" presId="urn:microsoft.com/office/officeart/2005/8/layout/orgChart1"/>
    <dgm:cxn modelId="{9611A95E-0518-4327-9338-84D277D9CDA3}" type="presParOf" srcId="{87F0F232-D08F-4670-A5B2-AED6AA1E5941}" destId="{F3DD9814-8AE5-43EB-99A4-FE72E4162CCF}" srcOrd="1" destOrd="0" presId="urn:microsoft.com/office/officeart/2005/8/layout/orgChart1"/>
    <dgm:cxn modelId="{9C9AB2CE-F830-4BC4-81A4-99CE7747B8D3}" type="presParOf" srcId="{87F0F232-D08F-4670-A5B2-AED6AA1E5941}" destId="{0937A9C4-7D1A-4914-97A9-18A9ECBEB3D4}" srcOrd="2" destOrd="0" presId="urn:microsoft.com/office/officeart/2005/8/layout/orgChart1"/>
    <dgm:cxn modelId="{B5A743AE-6735-4094-BD19-35809009AC9B}" type="presParOf" srcId="{34C19B32-B9E6-4F6F-A96D-01354119E9A7}" destId="{552819A5-B328-490E-B9CD-93C9E2FF7916}" srcOrd="4" destOrd="0" presId="urn:microsoft.com/office/officeart/2005/8/layout/orgChart1"/>
    <dgm:cxn modelId="{C51A938D-8275-4A2F-A9E6-EFA7D3EDC13D}" type="presParOf" srcId="{34C19B32-B9E6-4F6F-A96D-01354119E9A7}" destId="{08DBE927-EE1F-482B-9ABA-EE57B58FA006}" srcOrd="5" destOrd="0" presId="urn:microsoft.com/office/officeart/2005/8/layout/orgChart1"/>
    <dgm:cxn modelId="{5D76128A-063A-4F84-8D10-04B6E171B19E}" type="presParOf" srcId="{08DBE927-EE1F-482B-9ABA-EE57B58FA006}" destId="{6A61806B-8717-4C3C-980F-0185A5F09222}" srcOrd="0" destOrd="0" presId="urn:microsoft.com/office/officeart/2005/8/layout/orgChart1"/>
    <dgm:cxn modelId="{EA4188EE-AD7C-4E83-A0F1-8FDCFE895DF5}" type="presParOf" srcId="{6A61806B-8717-4C3C-980F-0185A5F09222}" destId="{7D5B923E-E811-4FFB-BB65-7C6D0C0FC67C}" srcOrd="0" destOrd="0" presId="urn:microsoft.com/office/officeart/2005/8/layout/orgChart1"/>
    <dgm:cxn modelId="{15E6B149-D8AF-41C0-8587-A09F77052338}" type="presParOf" srcId="{6A61806B-8717-4C3C-980F-0185A5F09222}" destId="{BFF7F77E-823B-4828-9A23-10B1FD9C3BC3}" srcOrd="1" destOrd="0" presId="urn:microsoft.com/office/officeart/2005/8/layout/orgChart1"/>
    <dgm:cxn modelId="{CF9CA6EC-3D63-42C4-8C2E-AB0AA63F1D25}" type="presParOf" srcId="{08DBE927-EE1F-482B-9ABA-EE57B58FA006}" destId="{55FB1237-5F6B-4687-B46A-3D08164D028F}" srcOrd="1" destOrd="0" presId="urn:microsoft.com/office/officeart/2005/8/layout/orgChart1"/>
    <dgm:cxn modelId="{393CD051-C2D8-4ABC-8511-4857FAAA88FD}" type="presParOf" srcId="{08DBE927-EE1F-482B-9ABA-EE57B58FA006}" destId="{418BF2A5-8BFC-4F67-8EAB-0DC250ED4E77}" srcOrd="2" destOrd="0" presId="urn:microsoft.com/office/officeart/2005/8/layout/orgChart1"/>
    <dgm:cxn modelId="{433F2337-90AA-4A8A-B232-DE27F434A1C0}" type="presParOf" srcId="{79DC63A0-A5A4-4CD4-ADEE-5C02349A907C}" destId="{B35A9FA6-1135-41EA-AD93-B605C04C29FA}" srcOrd="2" destOrd="0" presId="urn:microsoft.com/office/officeart/2005/8/layout/orgChart1"/>
    <dgm:cxn modelId="{EACC3E81-D3C2-4DA8-B441-CF185720C888}" type="presParOf" srcId="{6A2E6ADB-C93B-4DDA-94E3-8FEB32C518F4}" destId="{6FD96C8B-3255-48DE-95D7-8571317AC328}" srcOrd="4" destOrd="0" presId="urn:microsoft.com/office/officeart/2005/8/layout/orgChart1"/>
    <dgm:cxn modelId="{0DD780B7-BA53-4913-801E-6BC7BD12D6DC}" type="presParOf" srcId="{6A2E6ADB-C93B-4DDA-94E3-8FEB32C518F4}" destId="{195CF858-5221-49EE-972E-622FEDC0BA7F}" srcOrd="5" destOrd="0" presId="urn:microsoft.com/office/officeart/2005/8/layout/orgChart1"/>
    <dgm:cxn modelId="{AEBAB87F-EEEF-4AD0-A949-80B985F06D4A}" type="presParOf" srcId="{195CF858-5221-49EE-972E-622FEDC0BA7F}" destId="{C37ABD52-0B58-4399-A8D3-8AD6476CE9A4}" srcOrd="0" destOrd="0" presId="urn:microsoft.com/office/officeart/2005/8/layout/orgChart1"/>
    <dgm:cxn modelId="{FC75E408-1F1F-48B0-9511-B022E4BEC9E1}" type="presParOf" srcId="{C37ABD52-0B58-4399-A8D3-8AD6476CE9A4}" destId="{AB894474-E776-463B-AE19-3090ABE0AB2A}" srcOrd="0" destOrd="0" presId="urn:microsoft.com/office/officeart/2005/8/layout/orgChart1"/>
    <dgm:cxn modelId="{5AD921ED-B7AC-4999-8AD7-BB77740F223C}" type="presParOf" srcId="{C37ABD52-0B58-4399-A8D3-8AD6476CE9A4}" destId="{AE5485D2-51C8-4E85-9BF7-0654874C429F}" srcOrd="1" destOrd="0" presId="urn:microsoft.com/office/officeart/2005/8/layout/orgChart1"/>
    <dgm:cxn modelId="{80E8C796-9D5A-4057-86D8-955BC4F57959}" type="presParOf" srcId="{195CF858-5221-49EE-972E-622FEDC0BA7F}" destId="{EBD848E6-CD96-4AF2-9170-52F71BB724CD}" srcOrd="1" destOrd="0" presId="urn:microsoft.com/office/officeart/2005/8/layout/orgChart1"/>
    <dgm:cxn modelId="{B4345CCD-CBD3-445B-A829-40B54DD3CEE6}" type="presParOf" srcId="{EBD848E6-CD96-4AF2-9170-52F71BB724CD}" destId="{D68CA684-0E46-41AB-BBC6-5769351EB58A}" srcOrd="0" destOrd="0" presId="urn:microsoft.com/office/officeart/2005/8/layout/orgChart1"/>
    <dgm:cxn modelId="{38831F5D-BDB5-4B4D-ABEF-75B64D02EB5E}" type="presParOf" srcId="{EBD848E6-CD96-4AF2-9170-52F71BB724CD}" destId="{B85309CF-B313-40C9-B57E-F42F2F10E682}" srcOrd="1" destOrd="0" presId="urn:microsoft.com/office/officeart/2005/8/layout/orgChart1"/>
    <dgm:cxn modelId="{E33A5486-DF59-45E0-B4B7-194470BC1B46}" type="presParOf" srcId="{B85309CF-B313-40C9-B57E-F42F2F10E682}" destId="{35A1F303-3746-4A60-8CE0-7951537A659A}" srcOrd="0" destOrd="0" presId="urn:microsoft.com/office/officeart/2005/8/layout/orgChart1"/>
    <dgm:cxn modelId="{168A9311-FC92-4BA1-808A-20A86103D1C5}" type="presParOf" srcId="{35A1F303-3746-4A60-8CE0-7951537A659A}" destId="{F2BEB66F-4750-4D42-9AEE-F66903ACCA42}" srcOrd="0" destOrd="0" presId="urn:microsoft.com/office/officeart/2005/8/layout/orgChart1"/>
    <dgm:cxn modelId="{0BA1E2CA-DA36-4D4B-84B0-8D6F05CF89C7}" type="presParOf" srcId="{35A1F303-3746-4A60-8CE0-7951537A659A}" destId="{06D4EB4A-D5DC-4459-B02C-979BE71A6798}" srcOrd="1" destOrd="0" presId="urn:microsoft.com/office/officeart/2005/8/layout/orgChart1"/>
    <dgm:cxn modelId="{91B4E1FB-AEDF-43B8-9D02-31F70765A817}" type="presParOf" srcId="{B85309CF-B313-40C9-B57E-F42F2F10E682}" destId="{7AB7FCE5-828A-4284-BFC4-1A035318AAAB}" srcOrd="1" destOrd="0" presId="urn:microsoft.com/office/officeart/2005/8/layout/orgChart1"/>
    <dgm:cxn modelId="{2A6A4174-498E-41AC-A1DD-4DE78E734ED4}" type="presParOf" srcId="{B85309CF-B313-40C9-B57E-F42F2F10E682}" destId="{7414BA96-41D6-47DB-9720-E77AE26C4F18}" srcOrd="2" destOrd="0" presId="urn:microsoft.com/office/officeart/2005/8/layout/orgChart1"/>
    <dgm:cxn modelId="{A9639D21-A259-43AC-AE88-156A7CC6009B}" type="presParOf" srcId="{EBD848E6-CD96-4AF2-9170-52F71BB724CD}" destId="{884D307D-BFE8-4293-A7A6-AE3C3C0FF911}" srcOrd="2" destOrd="0" presId="urn:microsoft.com/office/officeart/2005/8/layout/orgChart1"/>
    <dgm:cxn modelId="{E0926547-770F-407A-817E-BB9AD1C4B2B8}" type="presParOf" srcId="{EBD848E6-CD96-4AF2-9170-52F71BB724CD}" destId="{298207B2-6645-4B4B-AC7A-F6C86AA1B89F}" srcOrd="3" destOrd="0" presId="urn:microsoft.com/office/officeart/2005/8/layout/orgChart1"/>
    <dgm:cxn modelId="{84AAC7D5-D3AE-45F6-AF8B-11ED1BC6BCE8}" type="presParOf" srcId="{298207B2-6645-4B4B-AC7A-F6C86AA1B89F}" destId="{B8094C45-CFF7-4025-BFAF-DD9B7A96162E}" srcOrd="0" destOrd="0" presId="urn:microsoft.com/office/officeart/2005/8/layout/orgChart1"/>
    <dgm:cxn modelId="{7377369C-F373-4245-819B-EE4BEB5CDE9B}" type="presParOf" srcId="{B8094C45-CFF7-4025-BFAF-DD9B7A96162E}" destId="{1E222080-5747-402C-9B4C-B63C703CF635}" srcOrd="0" destOrd="0" presId="urn:microsoft.com/office/officeart/2005/8/layout/orgChart1"/>
    <dgm:cxn modelId="{9D09B6F3-B437-454C-AD5A-293E8BA3C6F6}" type="presParOf" srcId="{B8094C45-CFF7-4025-BFAF-DD9B7A96162E}" destId="{BA16D634-70F2-40E6-AAB0-B2A132FE6393}" srcOrd="1" destOrd="0" presId="urn:microsoft.com/office/officeart/2005/8/layout/orgChart1"/>
    <dgm:cxn modelId="{BCA181AD-8D8F-455C-98F2-2C3B4EBF3BEB}" type="presParOf" srcId="{298207B2-6645-4B4B-AC7A-F6C86AA1B89F}" destId="{79942C37-A5A4-484E-87A2-5B2DA27D04E7}" srcOrd="1" destOrd="0" presId="urn:microsoft.com/office/officeart/2005/8/layout/orgChart1"/>
    <dgm:cxn modelId="{EB9E09DC-A100-42A1-BC48-961394E5E7B3}" type="presParOf" srcId="{298207B2-6645-4B4B-AC7A-F6C86AA1B89F}" destId="{E000CD1C-8A46-4FBA-8CD5-8DAB300C827E}" srcOrd="2" destOrd="0" presId="urn:microsoft.com/office/officeart/2005/8/layout/orgChart1"/>
    <dgm:cxn modelId="{79AB94BD-3038-4DBC-82CC-63376782EC97}" type="presParOf" srcId="{EBD848E6-CD96-4AF2-9170-52F71BB724CD}" destId="{58F4C248-3CE7-4DD2-8802-EF9A548F155C}" srcOrd="4" destOrd="0" presId="urn:microsoft.com/office/officeart/2005/8/layout/orgChart1"/>
    <dgm:cxn modelId="{69C2F76B-47E1-428E-8E3D-1203E3FC8495}" type="presParOf" srcId="{EBD848E6-CD96-4AF2-9170-52F71BB724CD}" destId="{2AA559B1-4379-4704-A48C-B128D1020437}" srcOrd="5" destOrd="0" presId="urn:microsoft.com/office/officeart/2005/8/layout/orgChart1"/>
    <dgm:cxn modelId="{7C800BAE-B34B-4B70-8141-E431BE30A752}" type="presParOf" srcId="{2AA559B1-4379-4704-A48C-B128D1020437}" destId="{5E9B6004-7B82-49EB-BE7D-DEBF4EA93C90}" srcOrd="0" destOrd="0" presId="urn:microsoft.com/office/officeart/2005/8/layout/orgChart1"/>
    <dgm:cxn modelId="{54B3AFC3-AD32-4529-8804-83280F99B675}" type="presParOf" srcId="{5E9B6004-7B82-49EB-BE7D-DEBF4EA93C90}" destId="{A94A8BC9-FF1C-4DAF-9501-E6371F3B7E6B}" srcOrd="0" destOrd="0" presId="urn:microsoft.com/office/officeart/2005/8/layout/orgChart1"/>
    <dgm:cxn modelId="{6C6BC1FC-AE3A-43A9-AD6B-8C4B748BA4A4}" type="presParOf" srcId="{5E9B6004-7B82-49EB-BE7D-DEBF4EA93C90}" destId="{5B43B3D6-9920-4A69-9759-3B7912719152}" srcOrd="1" destOrd="0" presId="urn:microsoft.com/office/officeart/2005/8/layout/orgChart1"/>
    <dgm:cxn modelId="{9E19C067-453C-4CD3-B3AB-4F349F3E5471}" type="presParOf" srcId="{2AA559B1-4379-4704-A48C-B128D1020437}" destId="{962DD723-D4E9-4DB0-9CD8-4D6BD3C443A5}" srcOrd="1" destOrd="0" presId="urn:microsoft.com/office/officeart/2005/8/layout/orgChart1"/>
    <dgm:cxn modelId="{3EA34464-95CB-4035-9501-AB5B06D8CB41}" type="presParOf" srcId="{2AA559B1-4379-4704-A48C-B128D1020437}" destId="{C0E7D737-1347-4FBC-A1EE-E12B843A32C1}" srcOrd="2" destOrd="0" presId="urn:microsoft.com/office/officeart/2005/8/layout/orgChart1"/>
    <dgm:cxn modelId="{183C29D4-2BD3-430A-8010-E89E8EEFA234}" type="presParOf" srcId="{195CF858-5221-49EE-972E-622FEDC0BA7F}" destId="{8FCED1CA-AC95-472F-B504-503B820A2147}" srcOrd="2" destOrd="0" presId="urn:microsoft.com/office/officeart/2005/8/layout/orgChart1"/>
    <dgm:cxn modelId="{FD30F1A1-91C8-4FAA-8DD6-009E1D300206}" type="presParOf" srcId="{A68FCE9E-2FF7-44EA-84D4-EDDB7B7DB7BD}" destId="{64ED1E82-F829-4F19-8F26-2E896F1F0D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9B13B6A-8E76-43CA-AA76-4907170C1DCA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DEC6EF55-AB9E-4AE6-9646-FFE7600E2B7C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02F2DAAD-EAE2-4BE3-A3CD-F97C595E8925}" type="pres">
      <dgm:prSet presAssocID="{CFF8CEF9-203F-44A7-A7F8-ED17E2027ACE}" presName="Name0" presStyleCnt="0">
        <dgm:presLayoutVars>
          <dgm:dir/>
          <dgm:resizeHandles val="exact"/>
        </dgm:presLayoutVars>
      </dgm:prSet>
      <dgm:spPr/>
    </dgm:pt>
    <dgm:pt modelId="{4801B9CE-0307-4EC6-8639-3AC29BC49C4C}" type="pres">
      <dgm:prSet presAssocID="{DEC6EF55-AB9E-4AE6-9646-FFE7600E2B7C}" presName="parTxOnly" presStyleLbl="node1" presStyleIdx="0" presStyleCnt="5">
        <dgm:presLayoutVars>
          <dgm:bulletEnabled val="1"/>
        </dgm:presLayoutVars>
      </dgm:prSet>
      <dgm:spPr/>
    </dgm:pt>
    <dgm:pt modelId="{DAA270CD-0DD4-4C1F-89A8-C0C733D61303}" type="pres">
      <dgm:prSet presAssocID="{BA8F7439-0CF5-4ADF-8B7E-B1B78B3E7040}" presName="parSpace" presStyleCnt="0"/>
      <dgm:spPr/>
    </dgm:pt>
    <dgm:pt modelId="{0B93DE29-4AD5-4DAD-AF4E-C632593B7A69}" type="pres">
      <dgm:prSet presAssocID="{09B13B6A-8E76-43CA-AA76-4907170C1DCA}" presName="parTxOnly" presStyleLbl="node1" presStyleIdx="1" presStyleCnt="5">
        <dgm:presLayoutVars>
          <dgm:bulletEnabled val="1"/>
        </dgm:presLayoutVars>
      </dgm:prSet>
      <dgm:spPr/>
    </dgm:pt>
    <dgm:pt modelId="{9A291934-08DB-4ACC-A030-6F3624321C79}" type="pres">
      <dgm:prSet presAssocID="{730FDB9C-EEA0-411D-84B7-310932B7CE9D}" presName="parSpace" presStyleCnt="0"/>
      <dgm:spPr/>
    </dgm:pt>
    <dgm:pt modelId="{1812DB1C-D1B7-4ED7-B166-0483C1EAA9D5}" type="pres">
      <dgm:prSet presAssocID="{C8672A4A-77F2-497D-912D-C50EC666B0D8}" presName="parTxOnly" presStyleLbl="node1" presStyleIdx="2" presStyleCnt="5">
        <dgm:presLayoutVars>
          <dgm:bulletEnabled val="1"/>
        </dgm:presLayoutVars>
      </dgm:prSet>
      <dgm:spPr/>
    </dgm:pt>
    <dgm:pt modelId="{AC98951C-7DE0-4165-AB79-6ABD0AF0BE13}" type="pres">
      <dgm:prSet presAssocID="{74AB6334-F6D3-4475-AB0A-0C677268778A}" presName="parSpace" presStyleCnt="0"/>
      <dgm:spPr/>
    </dgm:pt>
    <dgm:pt modelId="{A02CC1E7-31EF-4B0F-9AF4-9BBD91F5FAEC}" type="pres">
      <dgm:prSet presAssocID="{882A68FA-DBF6-4BD3-BB80-AC44AF9DE0A0}" presName="parTxOnly" presStyleLbl="node1" presStyleIdx="3" presStyleCnt="5">
        <dgm:presLayoutVars>
          <dgm:bulletEnabled val="1"/>
        </dgm:presLayoutVars>
      </dgm:prSet>
      <dgm:spPr/>
    </dgm:pt>
    <dgm:pt modelId="{B95778E3-53F0-4829-98CE-FEB9CEF2F18D}" type="pres">
      <dgm:prSet presAssocID="{5E2708FE-7AC1-4457-B00C-7296B8028405}" presName="parSpace" presStyleCnt="0"/>
      <dgm:spPr/>
    </dgm:pt>
    <dgm:pt modelId="{4391ABBC-E288-4D5C-8760-0AED0AB1FB70}" type="pres">
      <dgm:prSet presAssocID="{A7538F0B-295D-41DA-BB42-54265BEC6AC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E132F26-6850-4B00-8BAB-0675CC6E9723}" type="presOf" srcId="{CFF8CEF9-203F-44A7-A7F8-ED17E2027ACE}" destId="{02F2DAAD-EAE2-4BE3-A3CD-F97C595E8925}" srcOrd="0" destOrd="0" presId="urn:microsoft.com/office/officeart/2005/8/layout/hChevron3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B13CB65A-89A2-4A00-BD9A-1EB826809E7A}" type="presOf" srcId="{09B13B6A-8E76-43CA-AA76-4907170C1DCA}" destId="{0B93DE29-4AD5-4DAD-AF4E-C632593B7A69}" srcOrd="0" destOrd="0" presId="urn:microsoft.com/office/officeart/2005/8/layout/hChevron3"/>
    <dgm:cxn modelId="{2D3761B1-7837-4355-81DA-A0A2E2F00799}" type="presOf" srcId="{DEC6EF55-AB9E-4AE6-9646-FFE7600E2B7C}" destId="{4801B9CE-0307-4EC6-8639-3AC29BC49C4C}" srcOrd="0" destOrd="0" presId="urn:microsoft.com/office/officeart/2005/8/layout/hChevron3"/>
    <dgm:cxn modelId="{CA370C13-8F98-4FE2-9A7E-8A4F0D3AB16F}" type="presOf" srcId="{A7538F0B-295D-41DA-BB42-54265BEC6AC9}" destId="{4391ABBC-E288-4D5C-8760-0AED0AB1FB70}" srcOrd="0" destOrd="0" presId="urn:microsoft.com/office/officeart/2005/8/layout/hChevron3"/>
    <dgm:cxn modelId="{26904AA3-CA5B-4BB8-9FE0-6B56AAEFCD67}" type="presOf" srcId="{C8672A4A-77F2-497D-912D-C50EC666B0D8}" destId="{1812DB1C-D1B7-4ED7-B166-0483C1EAA9D5}" srcOrd="0" destOrd="0" presId="urn:microsoft.com/office/officeart/2005/8/layout/hChevron3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B7EE8F98-2380-4E87-89DD-9A2798B8E440}" type="presOf" srcId="{882A68FA-DBF6-4BD3-BB80-AC44AF9DE0A0}" destId="{A02CC1E7-31EF-4B0F-9AF4-9BBD91F5FAEC}" srcOrd="0" destOrd="0" presId="urn:microsoft.com/office/officeart/2005/8/layout/hChevron3"/>
    <dgm:cxn modelId="{21A26281-16B9-4044-B32D-08038AA161A0}" type="presParOf" srcId="{02F2DAAD-EAE2-4BE3-A3CD-F97C595E8925}" destId="{4801B9CE-0307-4EC6-8639-3AC29BC49C4C}" srcOrd="0" destOrd="0" presId="urn:microsoft.com/office/officeart/2005/8/layout/hChevron3"/>
    <dgm:cxn modelId="{93F55165-538E-49E3-85DF-A8349FD98BD2}" type="presParOf" srcId="{02F2DAAD-EAE2-4BE3-A3CD-F97C595E8925}" destId="{DAA270CD-0DD4-4C1F-89A8-C0C733D61303}" srcOrd="1" destOrd="0" presId="urn:microsoft.com/office/officeart/2005/8/layout/hChevron3"/>
    <dgm:cxn modelId="{921DCA98-D446-426E-9201-729FCCC48C37}" type="presParOf" srcId="{02F2DAAD-EAE2-4BE3-A3CD-F97C595E8925}" destId="{0B93DE29-4AD5-4DAD-AF4E-C632593B7A69}" srcOrd="2" destOrd="0" presId="urn:microsoft.com/office/officeart/2005/8/layout/hChevron3"/>
    <dgm:cxn modelId="{B95CB32B-D5C5-4B28-AB4F-5604776245F3}" type="presParOf" srcId="{02F2DAAD-EAE2-4BE3-A3CD-F97C595E8925}" destId="{9A291934-08DB-4ACC-A030-6F3624321C79}" srcOrd="3" destOrd="0" presId="urn:microsoft.com/office/officeart/2005/8/layout/hChevron3"/>
    <dgm:cxn modelId="{1CDE3721-9906-4A33-A7AE-80603799425C}" type="presParOf" srcId="{02F2DAAD-EAE2-4BE3-A3CD-F97C595E8925}" destId="{1812DB1C-D1B7-4ED7-B166-0483C1EAA9D5}" srcOrd="4" destOrd="0" presId="urn:microsoft.com/office/officeart/2005/8/layout/hChevron3"/>
    <dgm:cxn modelId="{794BA6F7-D0EC-4CDB-A8C6-1C3A42B71004}" type="presParOf" srcId="{02F2DAAD-EAE2-4BE3-A3CD-F97C595E8925}" destId="{AC98951C-7DE0-4165-AB79-6ABD0AF0BE13}" srcOrd="5" destOrd="0" presId="urn:microsoft.com/office/officeart/2005/8/layout/hChevron3"/>
    <dgm:cxn modelId="{011F4B2F-8ECC-415C-9687-1CC32E827CD1}" type="presParOf" srcId="{02F2DAAD-EAE2-4BE3-A3CD-F97C595E8925}" destId="{A02CC1E7-31EF-4B0F-9AF4-9BBD91F5FAEC}" srcOrd="6" destOrd="0" presId="urn:microsoft.com/office/officeart/2005/8/layout/hChevron3"/>
    <dgm:cxn modelId="{BFFB07A1-A910-4030-B022-E744703AD21E}" type="presParOf" srcId="{02F2DAAD-EAE2-4BE3-A3CD-F97C595E8925}" destId="{B95778E3-53F0-4829-98CE-FEB9CEF2F18D}" srcOrd="7" destOrd="0" presId="urn:microsoft.com/office/officeart/2005/8/layout/hChevron3"/>
    <dgm:cxn modelId="{1111440A-5B08-477E-89C9-29A2ED807075}" type="presParOf" srcId="{02F2DAAD-EAE2-4BE3-A3CD-F97C595E8925}" destId="{4391ABBC-E288-4D5C-8760-0AED0AB1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9B13B6A-8E76-43CA-AA76-4907170C1DCA}">
      <dgm:prSet phldrT="[Texte]"/>
      <dgm:spPr/>
      <dgm:t>
        <a:bodyPr/>
        <a:lstStyle/>
        <a:p>
          <a:r>
            <a:rPr lang="fr-FR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DEC6EF55-AB9E-4AE6-9646-FFE7600E2B7C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02F2DAAD-EAE2-4BE3-A3CD-F97C595E8925}" type="pres">
      <dgm:prSet presAssocID="{CFF8CEF9-203F-44A7-A7F8-ED17E2027ACE}" presName="Name0" presStyleCnt="0">
        <dgm:presLayoutVars>
          <dgm:dir/>
          <dgm:resizeHandles val="exact"/>
        </dgm:presLayoutVars>
      </dgm:prSet>
      <dgm:spPr/>
    </dgm:pt>
    <dgm:pt modelId="{4801B9CE-0307-4EC6-8639-3AC29BC49C4C}" type="pres">
      <dgm:prSet presAssocID="{DEC6EF55-AB9E-4AE6-9646-FFE7600E2B7C}" presName="parTxOnly" presStyleLbl="node1" presStyleIdx="0" presStyleCnt="5">
        <dgm:presLayoutVars>
          <dgm:bulletEnabled val="1"/>
        </dgm:presLayoutVars>
      </dgm:prSet>
      <dgm:spPr/>
    </dgm:pt>
    <dgm:pt modelId="{DAA270CD-0DD4-4C1F-89A8-C0C733D61303}" type="pres">
      <dgm:prSet presAssocID="{BA8F7439-0CF5-4ADF-8B7E-B1B78B3E7040}" presName="parSpace" presStyleCnt="0"/>
      <dgm:spPr/>
    </dgm:pt>
    <dgm:pt modelId="{0B93DE29-4AD5-4DAD-AF4E-C632593B7A69}" type="pres">
      <dgm:prSet presAssocID="{09B13B6A-8E76-43CA-AA76-4907170C1DCA}" presName="parTxOnly" presStyleLbl="node1" presStyleIdx="1" presStyleCnt="5">
        <dgm:presLayoutVars>
          <dgm:bulletEnabled val="1"/>
        </dgm:presLayoutVars>
      </dgm:prSet>
      <dgm:spPr/>
    </dgm:pt>
    <dgm:pt modelId="{9A291934-08DB-4ACC-A030-6F3624321C79}" type="pres">
      <dgm:prSet presAssocID="{730FDB9C-EEA0-411D-84B7-310932B7CE9D}" presName="parSpace" presStyleCnt="0"/>
      <dgm:spPr/>
    </dgm:pt>
    <dgm:pt modelId="{1812DB1C-D1B7-4ED7-B166-0483C1EAA9D5}" type="pres">
      <dgm:prSet presAssocID="{C8672A4A-77F2-497D-912D-C50EC666B0D8}" presName="parTxOnly" presStyleLbl="node1" presStyleIdx="2" presStyleCnt="5">
        <dgm:presLayoutVars>
          <dgm:bulletEnabled val="1"/>
        </dgm:presLayoutVars>
      </dgm:prSet>
      <dgm:spPr/>
    </dgm:pt>
    <dgm:pt modelId="{AC98951C-7DE0-4165-AB79-6ABD0AF0BE13}" type="pres">
      <dgm:prSet presAssocID="{74AB6334-F6D3-4475-AB0A-0C677268778A}" presName="parSpace" presStyleCnt="0"/>
      <dgm:spPr/>
    </dgm:pt>
    <dgm:pt modelId="{A02CC1E7-31EF-4B0F-9AF4-9BBD91F5FAEC}" type="pres">
      <dgm:prSet presAssocID="{882A68FA-DBF6-4BD3-BB80-AC44AF9DE0A0}" presName="parTxOnly" presStyleLbl="node1" presStyleIdx="3" presStyleCnt="5">
        <dgm:presLayoutVars>
          <dgm:bulletEnabled val="1"/>
        </dgm:presLayoutVars>
      </dgm:prSet>
      <dgm:spPr/>
    </dgm:pt>
    <dgm:pt modelId="{B95778E3-53F0-4829-98CE-FEB9CEF2F18D}" type="pres">
      <dgm:prSet presAssocID="{5E2708FE-7AC1-4457-B00C-7296B8028405}" presName="parSpace" presStyleCnt="0"/>
      <dgm:spPr/>
    </dgm:pt>
    <dgm:pt modelId="{4391ABBC-E288-4D5C-8760-0AED0AB1FB70}" type="pres">
      <dgm:prSet presAssocID="{A7538F0B-295D-41DA-BB42-54265BEC6AC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E132F26-6850-4B00-8BAB-0675CC6E9723}" type="presOf" srcId="{CFF8CEF9-203F-44A7-A7F8-ED17E2027ACE}" destId="{02F2DAAD-EAE2-4BE3-A3CD-F97C595E8925}" srcOrd="0" destOrd="0" presId="urn:microsoft.com/office/officeart/2005/8/layout/hChevron3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B13CB65A-89A2-4A00-BD9A-1EB826809E7A}" type="presOf" srcId="{09B13B6A-8E76-43CA-AA76-4907170C1DCA}" destId="{0B93DE29-4AD5-4DAD-AF4E-C632593B7A69}" srcOrd="0" destOrd="0" presId="urn:microsoft.com/office/officeart/2005/8/layout/hChevron3"/>
    <dgm:cxn modelId="{2D3761B1-7837-4355-81DA-A0A2E2F00799}" type="presOf" srcId="{DEC6EF55-AB9E-4AE6-9646-FFE7600E2B7C}" destId="{4801B9CE-0307-4EC6-8639-3AC29BC49C4C}" srcOrd="0" destOrd="0" presId="urn:microsoft.com/office/officeart/2005/8/layout/hChevron3"/>
    <dgm:cxn modelId="{CA370C13-8F98-4FE2-9A7E-8A4F0D3AB16F}" type="presOf" srcId="{A7538F0B-295D-41DA-BB42-54265BEC6AC9}" destId="{4391ABBC-E288-4D5C-8760-0AED0AB1FB70}" srcOrd="0" destOrd="0" presId="urn:microsoft.com/office/officeart/2005/8/layout/hChevron3"/>
    <dgm:cxn modelId="{26904AA3-CA5B-4BB8-9FE0-6B56AAEFCD67}" type="presOf" srcId="{C8672A4A-77F2-497D-912D-C50EC666B0D8}" destId="{1812DB1C-D1B7-4ED7-B166-0483C1EAA9D5}" srcOrd="0" destOrd="0" presId="urn:microsoft.com/office/officeart/2005/8/layout/hChevron3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B7EE8F98-2380-4E87-89DD-9A2798B8E440}" type="presOf" srcId="{882A68FA-DBF6-4BD3-BB80-AC44AF9DE0A0}" destId="{A02CC1E7-31EF-4B0F-9AF4-9BBD91F5FAEC}" srcOrd="0" destOrd="0" presId="urn:microsoft.com/office/officeart/2005/8/layout/hChevron3"/>
    <dgm:cxn modelId="{21A26281-16B9-4044-B32D-08038AA161A0}" type="presParOf" srcId="{02F2DAAD-EAE2-4BE3-A3CD-F97C595E8925}" destId="{4801B9CE-0307-4EC6-8639-3AC29BC49C4C}" srcOrd="0" destOrd="0" presId="urn:microsoft.com/office/officeart/2005/8/layout/hChevron3"/>
    <dgm:cxn modelId="{93F55165-538E-49E3-85DF-A8349FD98BD2}" type="presParOf" srcId="{02F2DAAD-EAE2-4BE3-A3CD-F97C595E8925}" destId="{DAA270CD-0DD4-4C1F-89A8-C0C733D61303}" srcOrd="1" destOrd="0" presId="urn:microsoft.com/office/officeart/2005/8/layout/hChevron3"/>
    <dgm:cxn modelId="{921DCA98-D446-426E-9201-729FCCC48C37}" type="presParOf" srcId="{02F2DAAD-EAE2-4BE3-A3CD-F97C595E8925}" destId="{0B93DE29-4AD5-4DAD-AF4E-C632593B7A69}" srcOrd="2" destOrd="0" presId="urn:microsoft.com/office/officeart/2005/8/layout/hChevron3"/>
    <dgm:cxn modelId="{B95CB32B-D5C5-4B28-AB4F-5604776245F3}" type="presParOf" srcId="{02F2DAAD-EAE2-4BE3-A3CD-F97C595E8925}" destId="{9A291934-08DB-4ACC-A030-6F3624321C79}" srcOrd="3" destOrd="0" presId="urn:microsoft.com/office/officeart/2005/8/layout/hChevron3"/>
    <dgm:cxn modelId="{1CDE3721-9906-4A33-A7AE-80603799425C}" type="presParOf" srcId="{02F2DAAD-EAE2-4BE3-A3CD-F97C595E8925}" destId="{1812DB1C-D1B7-4ED7-B166-0483C1EAA9D5}" srcOrd="4" destOrd="0" presId="urn:microsoft.com/office/officeart/2005/8/layout/hChevron3"/>
    <dgm:cxn modelId="{794BA6F7-D0EC-4CDB-A8C6-1C3A42B71004}" type="presParOf" srcId="{02F2DAAD-EAE2-4BE3-A3CD-F97C595E8925}" destId="{AC98951C-7DE0-4165-AB79-6ABD0AF0BE13}" srcOrd="5" destOrd="0" presId="urn:microsoft.com/office/officeart/2005/8/layout/hChevron3"/>
    <dgm:cxn modelId="{011F4B2F-8ECC-415C-9687-1CC32E827CD1}" type="presParOf" srcId="{02F2DAAD-EAE2-4BE3-A3CD-F97C595E8925}" destId="{A02CC1E7-31EF-4B0F-9AF4-9BBD91F5FAEC}" srcOrd="6" destOrd="0" presId="urn:microsoft.com/office/officeart/2005/8/layout/hChevron3"/>
    <dgm:cxn modelId="{BFFB07A1-A910-4030-B022-E744703AD21E}" type="presParOf" srcId="{02F2DAAD-EAE2-4BE3-A3CD-F97C595E8925}" destId="{B95778E3-53F0-4829-98CE-FEB9CEF2F18D}" srcOrd="7" destOrd="0" presId="urn:microsoft.com/office/officeart/2005/8/layout/hChevron3"/>
    <dgm:cxn modelId="{1111440A-5B08-477E-89C9-29A2ED807075}" type="presParOf" srcId="{02F2DAAD-EAE2-4BE3-A3CD-F97C595E8925}" destId="{4391ABBC-E288-4D5C-8760-0AED0AB1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9B13B6A-8E76-43CA-AA76-4907170C1DCA}">
      <dgm:prSet phldrT="[Texte]"/>
      <dgm:spPr/>
      <dgm:t>
        <a:bodyPr/>
        <a:lstStyle/>
        <a:p>
          <a:r>
            <a:rPr lang="fr-FR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DEC6EF55-AB9E-4AE6-9646-FFE7600E2B7C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02F2DAAD-EAE2-4BE3-A3CD-F97C595E8925}" type="pres">
      <dgm:prSet presAssocID="{CFF8CEF9-203F-44A7-A7F8-ED17E2027ACE}" presName="Name0" presStyleCnt="0">
        <dgm:presLayoutVars>
          <dgm:dir/>
          <dgm:resizeHandles val="exact"/>
        </dgm:presLayoutVars>
      </dgm:prSet>
      <dgm:spPr/>
    </dgm:pt>
    <dgm:pt modelId="{4801B9CE-0307-4EC6-8639-3AC29BC49C4C}" type="pres">
      <dgm:prSet presAssocID="{DEC6EF55-AB9E-4AE6-9646-FFE7600E2B7C}" presName="parTxOnly" presStyleLbl="node1" presStyleIdx="0" presStyleCnt="5">
        <dgm:presLayoutVars>
          <dgm:bulletEnabled val="1"/>
        </dgm:presLayoutVars>
      </dgm:prSet>
      <dgm:spPr/>
    </dgm:pt>
    <dgm:pt modelId="{DAA270CD-0DD4-4C1F-89A8-C0C733D61303}" type="pres">
      <dgm:prSet presAssocID="{BA8F7439-0CF5-4ADF-8B7E-B1B78B3E7040}" presName="parSpace" presStyleCnt="0"/>
      <dgm:spPr/>
    </dgm:pt>
    <dgm:pt modelId="{0B93DE29-4AD5-4DAD-AF4E-C632593B7A69}" type="pres">
      <dgm:prSet presAssocID="{09B13B6A-8E76-43CA-AA76-4907170C1DCA}" presName="parTxOnly" presStyleLbl="node1" presStyleIdx="1" presStyleCnt="5">
        <dgm:presLayoutVars>
          <dgm:bulletEnabled val="1"/>
        </dgm:presLayoutVars>
      </dgm:prSet>
      <dgm:spPr/>
    </dgm:pt>
    <dgm:pt modelId="{9A291934-08DB-4ACC-A030-6F3624321C79}" type="pres">
      <dgm:prSet presAssocID="{730FDB9C-EEA0-411D-84B7-310932B7CE9D}" presName="parSpace" presStyleCnt="0"/>
      <dgm:spPr/>
    </dgm:pt>
    <dgm:pt modelId="{1812DB1C-D1B7-4ED7-B166-0483C1EAA9D5}" type="pres">
      <dgm:prSet presAssocID="{C8672A4A-77F2-497D-912D-C50EC666B0D8}" presName="parTxOnly" presStyleLbl="node1" presStyleIdx="2" presStyleCnt="5">
        <dgm:presLayoutVars>
          <dgm:bulletEnabled val="1"/>
        </dgm:presLayoutVars>
      </dgm:prSet>
      <dgm:spPr/>
    </dgm:pt>
    <dgm:pt modelId="{AC98951C-7DE0-4165-AB79-6ABD0AF0BE13}" type="pres">
      <dgm:prSet presAssocID="{74AB6334-F6D3-4475-AB0A-0C677268778A}" presName="parSpace" presStyleCnt="0"/>
      <dgm:spPr/>
    </dgm:pt>
    <dgm:pt modelId="{A02CC1E7-31EF-4B0F-9AF4-9BBD91F5FAEC}" type="pres">
      <dgm:prSet presAssocID="{882A68FA-DBF6-4BD3-BB80-AC44AF9DE0A0}" presName="parTxOnly" presStyleLbl="node1" presStyleIdx="3" presStyleCnt="5">
        <dgm:presLayoutVars>
          <dgm:bulletEnabled val="1"/>
        </dgm:presLayoutVars>
      </dgm:prSet>
      <dgm:spPr/>
    </dgm:pt>
    <dgm:pt modelId="{B95778E3-53F0-4829-98CE-FEB9CEF2F18D}" type="pres">
      <dgm:prSet presAssocID="{5E2708FE-7AC1-4457-B00C-7296B8028405}" presName="parSpace" presStyleCnt="0"/>
      <dgm:spPr/>
    </dgm:pt>
    <dgm:pt modelId="{4391ABBC-E288-4D5C-8760-0AED0AB1FB70}" type="pres">
      <dgm:prSet presAssocID="{A7538F0B-295D-41DA-BB42-54265BEC6AC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E132F26-6850-4B00-8BAB-0675CC6E9723}" type="presOf" srcId="{CFF8CEF9-203F-44A7-A7F8-ED17E2027ACE}" destId="{02F2DAAD-EAE2-4BE3-A3CD-F97C595E8925}" srcOrd="0" destOrd="0" presId="urn:microsoft.com/office/officeart/2005/8/layout/hChevron3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B13CB65A-89A2-4A00-BD9A-1EB826809E7A}" type="presOf" srcId="{09B13B6A-8E76-43CA-AA76-4907170C1DCA}" destId="{0B93DE29-4AD5-4DAD-AF4E-C632593B7A69}" srcOrd="0" destOrd="0" presId="urn:microsoft.com/office/officeart/2005/8/layout/hChevron3"/>
    <dgm:cxn modelId="{2D3761B1-7837-4355-81DA-A0A2E2F00799}" type="presOf" srcId="{DEC6EF55-AB9E-4AE6-9646-FFE7600E2B7C}" destId="{4801B9CE-0307-4EC6-8639-3AC29BC49C4C}" srcOrd="0" destOrd="0" presId="urn:microsoft.com/office/officeart/2005/8/layout/hChevron3"/>
    <dgm:cxn modelId="{CA370C13-8F98-4FE2-9A7E-8A4F0D3AB16F}" type="presOf" srcId="{A7538F0B-295D-41DA-BB42-54265BEC6AC9}" destId="{4391ABBC-E288-4D5C-8760-0AED0AB1FB70}" srcOrd="0" destOrd="0" presId="urn:microsoft.com/office/officeart/2005/8/layout/hChevron3"/>
    <dgm:cxn modelId="{26904AA3-CA5B-4BB8-9FE0-6B56AAEFCD67}" type="presOf" srcId="{C8672A4A-77F2-497D-912D-C50EC666B0D8}" destId="{1812DB1C-D1B7-4ED7-B166-0483C1EAA9D5}" srcOrd="0" destOrd="0" presId="urn:microsoft.com/office/officeart/2005/8/layout/hChevron3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B7EE8F98-2380-4E87-89DD-9A2798B8E440}" type="presOf" srcId="{882A68FA-DBF6-4BD3-BB80-AC44AF9DE0A0}" destId="{A02CC1E7-31EF-4B0F-9AF4-9BBD91F5FAEC}" srcOrd="0" destOrd="0" presId="urn:microsoft.com/office/officeart/2005/8/layout/hChevron3"/>
    <dgm:cxn modelId="{21A26281-16B9-4044-B32D-08038AA161A0}" type="presParOf" srcId="{02F2DAAD-EAE2-4BE3-A3CD-F97C595E8925}" destId="{4801B9CE-0307-4EC6-8639-3AC29BC49C4C}" srcOrd="0" destOrd="0" presId="urn:microsoft.com/office/officeart/2005/8/layout/hChevron3"/>
    <dgm:cxn modelId="{93F55165-538E-49E3-85DF-A8349FD98BD2}" type="presParOf" srcId="{02F2DAAD-EAE2-4BE3-A3CD-F97C595E8925}" destId="{DAA270CD-0DD4-4C1F-89A8-C0C733D61303}" srcOrd="1" destOrd="0" presId="urn:microsoft.com/office/officeart/2005/8/layout/hChevron3"/>
    <dgm:cxn modelId="{921DCA98-D446-426E-9201-729FCCC48C37}" type="presParOf" srcId="{02F2DAAD-EAE2-4BE3-A3CD-F97C595E8925}" destId="{0B93DE29-4AD5-4DAD-AF4E-C632593B7A69}" srcOrd="2" destOrd="0" presId="urn:microsoft.com/office/officeart/2005/8/layout/hChevron3"/>
    <dgm:cxn modelId="{B95CB32B-D5C5-4B28-AB4F-5604776245F3}" type="presParOf" srcId="{02F2DAAD-EAE2-4BE3-A3CD-F97C595E8925}" destId="{9A291934-08DB-4ACC-A030-6F3624321C79}" srcOrd="3" destOrd="0" presId="urn:microsoft.com/office/officeart/2005/8/layout/hChevron3"/>
    <dgm:cxn modelId="{1CDE3721-9906-4A33-A7AE-80603799425C}" type="presParOf" srcId="{02F2DAAD-EAE2-4BE3-A3CD-F97C595E8925}" destId="{1812DB1C-D1B7-4ED7-B166-0483C1EAA9D5}" srcOrd="4" destOrd="0" presId="urn:microsoft.com/office/officeart/2005/8/layout/hChevron3"/>
    <dgm:cxn modelId="{794BA6F7-D0EC-4CDB-A8C6-1C3A42B71004}" type="presParOf" srcId="{02F2DAAD-EAE2-4BE3-A3CD-F97C595E8925}" destId="{AC98951C-7DE0-4165-AB79-6ABD0AF0BE13}" srcOrd="5" destOrd="0" presId="urn:microsoft.com/office/officeart/2005/8/layout/hChevron3"/>
    <dgm:cxn modelId="{011F4B2F-8ECC-415C-9687-1CC32E827CD1}" type="presParOf" srcId="{02F2DAAD-EAE2-4BE3-A3CD-F97C595E8925}" destId="{A02CC1E7-31EF-4B0F-9AF4-9BBD91F5FAEC}" srcOrd="6" destOrd="0" presId="urn:microsoft.com/office/officeart/2005/8/layout/hChevron3"/>
    <dgm:cxn modelId="{BFFB07A1-A910-4030-B022-E744703AD21E}" type="presParOf" srcId="{02F2DAAD-EAE2-4BE3-A3CD-F97C595E8925}" destId="{B95778E3-53F0-4829-98CE-FEB9CEF2F18D}" srcOrd="7" destOrd="0" presId="urn:microsoft.com/office/officeart/2005/8/layout/hChevron3"/>
    <dgm:cxn modelId="{1111440A-5B08-477E-89C9-29A2ED807075}" type="presParOf" srcId="{02F2DAAD-EAE2-4BE3-A3CD-F97C595E8925}" destId="{4391ABBC-E288-4D5C-8760-0AED0AB1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F8CEF9-203F-44A7-A7F8-ED17E2027ACE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9B13B6A-8E76-43CA-AA76-4907170C1DCA}">
      <dgm:prSet phldrT="[Texte]"/>
      <dgm:spPr/>
      <dgm:t>
        <a:bodyPr/>
        <a:lstStyle/>
        <a:p>
          <a:r>
            <a:rPr lang="fr-FR" dirty="0"/>
            <a:t>Choix techniques</a:t>
          </a:r>
        </a:p>
      </dgm:t>
    </dgm:pt>
    <dgm:pt modelId="{1FE9F26F-DE4B-46AF-8954-C61C520193D2}" type="parTrans" cxnId="{ED9E2424-187B-4C92-9AED-D9736EDC3285}">
      <dgm:prSet/>
      <dgm:spPr/>
      <dgm:t>
        <a:bodyPr/>
        <a:lstStyle/>
        <a:p>
          <a:endParaRPr lang="fr-FR"/>
        </a:p>
      </dgm:t>
    </dgm:pt>
    <dgm:pt modelId="{730FDB9C-EEA0-411D-84B7-310932B7CE9D}" type="sibTrans" cxnId="{ED9E2424-187B-4C92-9AED-D9736EDC3285}">
      <dgm:prSet/>
      <dgm:spPr/>
      <dgm:t>
        <a:bodyPr/>
        <a:lstStyle/>
        <a:p>
          <a:endParaRPr lang="fr-FR"/>
        </a:p>
      </dgm:t>
    </dgm:pt>
    <dgm:pt modelId="{C8672A4A-77F2-497D-912D-C50EC666B0D8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F3DB7C84-633D-4428-9E83-7B510E6BC1B6}" type="parTrans" cxnId="{2AC4C1A3-D8FD-4BE6-959F-C670F2E40D0E}">
      <dgm:prSet/>
      <dgm:spPr/>
      <dgm:t>
        <a:bodyPr/>
        <a:lstStyle/>
        <a:p>
          <a:endParaRPr lang="fr-FR"/>
        </a:p>
      </dgm:t>
    </dgm:pt>
    <dgm:pt modelId="{74AB6334-F6D3-4475-AB0A-0C677268778A}" type="sibTrans" cxnId="{2AC4C1A3-D8FD-4BE6-959F-C670F2E40D0E}">
      <dgm:prSet/>
      <dgm:spPr/>
      <dgm:t>
        <a:bodyPr/>
        <a:lstStyle/>
        <a:p>
          <a:endParaRPr lang="fr-FR"/>
        </a:p>
      </dgm:t>
    </dgm:pt>
    <dgm:pt modelId="{882A68FA-DBF6-4BD3-BB80-AC44AF9DE0A0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Démonstration</a:t>
          </a:r>
        </a:p>
      </dgm:t>
    </dgm:pt>
    <dgm:pt modelId="{F99126DA-EF64-43E2-8B79-66D2F93F9140}" type="parTrans" cxnId="{66979F31-BB0B-44D2-BDDA-35D971E1E520}">
      <dgm:prSet/>
      <dgm:spPr/>
      <dgm:t>
        <a:bodyPr/>
        <a:lstStyle/>
        <a:p>
          <a:endParaRPr lang="fr-FR"/>
        </a:p>
      </dgm:t>
    </dgm:pt>
    <dgm:pt modelId="{5E2708FE-7AC1-4457-B00C-7296B8028405}" type="sibTrans" cxnId="{66979F31-BB0B-44D2-BDDA-35D971E1E520}">
      <dgm:prSet/>
      <dgm:spPr/>
      <dgm:t>
        <a:bodyPr/>
        <a:lstStyle/>
        <a:p>
          <a:endParaRPr lang="fr-FR"/>
        </a:p>
      </dgm:t>
    </dgm:pt>
    <dgm:pt modelId="{A7538F0B-295D-41DA-BB42-54265BEC6AC9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DC4E4BE4-3254-46BE-94E5-F273FF7FFBAB}" type="parTrans" cxnId="{5F782815-C061-40A8-B3CC-2FC903C32797}">
      <dgm:prSet/>
      <dgm:spPr/>
      <dgm:t>
        <a:bodyPr/>
        <a:lstStyle/>
        <a:p>
          <a:endParaRPr lang="fr-FR"/>
        </a:p>
      </dgm:t>
    </dgm:pt>
    <dgm:pt modelId="{0E2C4FAC-0F5F-47C5-AFC8-75185331E4CD}" type="sibTrans" cxnId="{5F782815-C061-40A8-B3CC-2FC903C32797}">
      <dgm:prSet/>
      <dgm:spPr/>
      <dgm:t>
        <a:bodyPr/>
        <a:lstStyle/>
        <a:p>
          <a:endParaRPr lang="fr-FR"/>
        </a:p>
      </dgm:t>
    </dgm:pt>
    <dgm:pt modelId="{DEC6EF55-AB9E-4AE6-9646-FFE7600E2B7C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BA8F7439-0CF5-4ADF-8B7E-B1B78B3E7040}" type="sibTrans" cxnId="{85337772-F3BE-4D69-95A9-DCEEA88EF792}">
      <dgm:prSet/>
      <dgm:spPr/>
      <dgm:t>
        <a:bodyPr/>
        <a:lstStyle/>
        <a:p>
          <a:endParaRPr lang="fr-FR"/>
        </a:p>
      </dgm:t>
    </dgm:pt>
    <dgm:pt modelId="{08DEC699-E784-444F-A6AF-0A6B84EED753}" type="parTrans" cxnId="{85337772-F3BE-4D69-95A9-DCEEA88EF792}">
      <dgm:prSet/>
      <dgm:spPr/>
      <dgm:t>
        <a:bodyPr/>
        <a:lstStyle/>
        <a:p>
          <a:endParaRPr lang="fr-FR"/>
        </a:p>
      </dgm:t>
    </dgm:pt>
    <dgm:pt modelId="{02F2DAAD-EAE2-4BE3-A3CD-F97C595E8925}" type="pres">
      <dgm:prSet presAssocID="{CFF8CEF9-203F-44A7-A7F8-ED17E2027ACE}" presName="Name0" presStyleCnt="0">
        <dgm:presLayoutVars>
          <dgm:dir/>
          <dgm:resizeHandles val="exact"/>
        </dgm:presLayoutVars>
      </dgm:prSet>
      <dgm:spPr/>
    </dgm:pt>
    <dgm:pt modelId="{4801B9CE-0307-4EC6-8639-3AC29BC49C4C}" type="pres">
      <dgm:prSet presAssocID="{DEC6EF55-AB9E-4AE6-9646-FFE7600E2B7C}" presName="parTxOnly" presStyleLbl="node1" presStyleIdx="0" presStyleCnt="5">
        <dgm:presLayoutVars>
          <dgm:bulletEnabled val="1"/>
        </dgm:presLayoutVars>
      </dgm:prSet>
      <dgm:spPr/>
    </dgm:pt>
    <dgm:pt modelId="{DAA270CD-0DD4-4C1F-89A8-C0C733D61303}" type="pres">
      <dgm:prSet presAssocID="{BA8F7439-0CF5-4ADF-8B7E-B1B78B3E7040}" presName="parSpace" presStyleCnt="0"/>
      <dgm:spPr/>
    </dgm:pt>
    <dgm:pt modelId="{0B93DE29-4AD5-4DAD-AF4E-C632593B7A69}" type="pres">
      <dgm:prSet presAssocID="{09B13B6A-8E76-43CA-AA76-4907170C1DCA}" presName="parTxOnly" presStyleLbl="node1" presStyleIdx="1" presStyleCnt="5">
        <dgm:presLayoutVars>
          <dgm:bulletEnabled val="1"/>
        </dgm:presLayoutVars>
      </dgm:prSet>
      <dgm:spPr/>
    </dgm:pt>
    <dgm:pt modelId="{9A291934-08DB-4ACC-A030-6F3624321C79}" type="pres">
      <dgm:prSet presAssocID="{730FDB9C-EEA0-411D-84B7-310932B7CE9D}" presName="parSpace" presStyleCnt="0"/>
      <dgm:spPr/>
    </dgm:pt>
    <dgm:pt modelId="{1812DB1C-D1B7-4ED7-B166-0483C1EAA9D5}" type="pres">
      <dgm:prSet presAssocID="{C8672A4A-77F2-497D-912D-C50EC666B0D8}" presName="parTxOnly" presStyleLbl="node1" presStyleIdx="2" presStyleCnt="5">
        <dgm:presLayoutVars>
          <dgm:bulletEnabled val="1"/>
        </dgm:presLayoutVars>
      </dgm:prSet>
      <dgm:spPr/>
    </dgm:pt>
    <dgm:pt modelId="{AC98951C-7DE0-4165-AB79-6ABD0AF0BE13}" type="pres">
      <dgm:prSet presAssocID="{74AB6334-F6D3-4475-AB0A-0C677268778A}" presName="parSpace" presStyleCnt="0"/>
      <dgm:spPr/>
    </dgm:pt>
    <dgm:pt modelId="{A02CC1E7-31EF-4B0F-9AF4-9BBD91F5FAEC}" type="pres">
      <dgm:prSet presAssocID="{882A68FA-DBF6-4BD3-BB80-AC44AF9DE0A0}" presName="parTxOnly" presStyleLbl="node1" presStyleIdx="3" presStyleCnt="5">
        <dgm:presLayoutVars>
          <dgm:bulletEnabled val="1"/>
        </dgm:presLayoutVars>
      </dgm:prSet>
      <dgm:spPr/>
    </dgm:pt>
    <dgm:pt modelId="{B95778E3-53F0-4829-98CE-FEB9CEF2F18D}" type="pres">
      <dgm:prSet presAssocID="{5E2708FE-7AC1-4457-B00C-7296B8028405}" presName="parSpace" presStyleCnt="0"/>
      <dgm:spPr/>
    </dgm:pt>
    <dgm:pt modelId="{4391ABBC-E288-4D5C-8760-0AED0AB1FB70}" type="pres">
      <dgm:prSet presAssocID="{A7538F0B-295D-41DA-BB42-54265BEC6AC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E132F26-6850-4B00-8BAB-0675CC6E9723}" type="presOf" srcId="{CFF8CEF9-203F-44A7-A7F8-ED17E2027ACE}" destId="{02F2DAAD-EAE2-4BE3-A3CD-F97C595E8925}" srcOrd="0" destOrd="0" presId="urn:microsoft.com/office/officeart/2005/8/layout/hChevron3"/>
    <dgm:cxn modelId="{85337772-F3BE-4D69-95A9-DCEEA88EF792}" srcId="{CFF8CEF9-203F-44A7-A7F8-ED17E2027ACE}" destId="{DEC6EF55-AB9E-4AE6-9646-FFE7600E2B7C}" srcOrd="0" destOrd="0" parTransId="{08DEC699-E784-444F-A6AF-0A6B84EED753}" sibTransId="{BA8F7439-0CF5-4ADF-8B7E-B1B78B3E7040}"/>
    <dgm:cxn modelId="{5F782815-C061-40A8-B3CC-2FC903C32797}" srcId="{CFF8CEF9-203F-44A7-A7F8-ED17E2027ACE}" destId="{A7538F0B-295D-41DA-BB42-54265BEC6AC9}" srcOrd="4" destOrd="0" parTransId="{DC4E4BE4-3254-46BE-94E5-F273FF7FFBAB}" sibTransId="{0E2C4FAC-0F5F-47C5-AFC8-75185331E4CD}"/>
    <dgm:cxn modelId="{2AC4C1A3-D8FD-4BE6-959F-C670F2E40D0E}" srcId="{CFF8CEF9-203F-44A7-A7F8-ED17E2027ACE}" destId="{C8672A4A-77F2-497D-912D-C50EC666B0D8}" srcOrd="2" destOrd="0" parTransId="{F3DB7C84-633D-4428-9E83-7B510E6BC1B6}" sibTransId="{74AB6334-F6D3-4475-AB0A-0C677268778A}"/>
    <dgm:cxn modelId="{B13CB65A-89A2-4A00-BD9A-1EB826809E7A}" type="presOf" srcId="{09B13B6A-8E76-43CA-AA76-4907170C1DCA}" destId="{0B93DE29-4AD5-4DAD-AF4E-C632593B7A69}" srcOrd="0" destOrd="0" presId="urn:microsoft.com/office/officeart/2005/8/layout/hChevron3"/>
    <dgm:cxn modelId="{2D3761B1-7837-4355-81DA-A0A2E2F00799}" type="presOf" srcId="{DEC6EF55-AB9E-4AE6-9646-FFE7600E2B7C}" destId="{4801B9CE-0307-4EC6-8639-3AC29BC49C4C}" srcOrd="0" destOrd="0" presId="urn:microsoft.com/office/officeart/2005/8/layout/hChevron3"/>
    <dgm:cxn modelId="{CA370C13-8F98-4FE2-9A7E-8A4F0D3AB16F}" type="presOf" srcId="{A7538F0B-295D-41DA-BB42-54265BEC6AC9}" destId="{4391ABBC-E288-4D5C-8760-0AED0AB1FB70}" srcOrd="0" destOrd="0" presId="urn:microsoft.com/office/officeart/2005/8/layout/hChevron3"/>
    <dgm:cxn modelId="{26904AA3-CA5B-4BB8-9FE0-6B56AAEFCD67}" type="presOf" srcId="{C8672A4A-77F2-497D-912D-C50EC666B0D8}" destId="{1812DB1C-D1B7-4ED7-B166-0483C1EAA9D5}" srcOrd="0" destOrd="0" presId="urn:microsoft.com/office/officeart/2005/8/layout/hChevron3"/>
    <dgm:cxn modelId="{ED9E2424-187B-4C92-9AED-D9736EDC3285}" srcId="{CFF8CEF9-203F-44A7-A7F8-ED17E2027ACE}" destId="{09B13B6A-8E76-43CA-AA76-4907170C1DCA}" srcOrd="1" destOrd="0" parTransId="{1FE9F26F-DE4B-46AF-8954-C61C520193D2}" sibTransId="{730FDB9C-EEA0-411D-84B7-310932B7CE9D}"/>
    <dgm:cxn modelId="{66979F31-BB0B-44D2-BDDA-35D971E1E520}" srcId="{CFF8CEF9-203F-44A7-A7F8-ED17E2027ACE}" destId="{882A68FA-DBF6-4BD3-BB80-AC44AF9DE0A0}" srcOrd="3" destOrd="0" parTransId="{F99126DA-EF64-43E2-8B79-66D2F93F9140}" sibTransId="{5E2708FE-7AC1-4457-B00C-7296B8028405}"/>
    <dgm:cxn modelId="{B7EE8F98-2380-4E87-89DD-9A2798B8E440}" type="presOf" srcId="{882A68FA-DBF6-4BD3-BB80-AC44AF9DE0A0}" destId="{A02CC1E7-31EF-4B0F-9AF4-9BBD91F5FAEC}" srcOrd="0" destOrd="0" presId="urn:microsoft.com/office/officeart/2005/8/layout/hChevron3"/>
    <dgm:cxn modelId="{21A26281-16B9-4044-B32D-08038AA161A0}" type="presParOf" srcId="{02F2DAAD-EAE2-4BE3-A3CD-F97C595E8925}" destId="{4801B9CE-0307-4EC6-8639-3AC29BC49C4C}" srcOrd="0" destOrd="0" presId="urn:microsoft.com/office/officeart/2005/8/layout/hChevron3"/>
    <dgm:cxn modelId="{93F55165-538E-49E3-85DF-A8349FD98BD2}" type="presParOf" srcId="{02F2DAAD-EAE2-4BE3-A3CD-F97C595E8925}" destId="{DAA270CD-0DD4-4C1F-89A8-C0C733D61303}" srcOrd="1" destOrd="0" presId="urn:microsoft.com/office/officeart/2005/8/layout/hChevron3"/>
    <dgm:cxn modelId="{921DCA98-D446-426E-9201-729FCCC48C37}" type="presParOf" srcId="{02F2DAAD-EAE2-4BE3-A3CD-F97C595E8925}" destId="{0B93DE29-4AD5-4DAD-AF4E-C632593B7A69}" srcOrd="2" destOrd="0" presId="urn:microsoft.com/office/officeart/2005/8/layout/hChevron3"/>
    <dgm:cxn modelId="{B95CB32B-D5C5-4B28-AB4F-5604776245F3}" type="presParOf" srcId="{02F2DAAD-EAE2-4BE3-A3CD-F97C595E8925}" destId="{9A291934-08DB-4ACC-A030-6F3624321C79}" srcOrd="3" destOrd="0" presId="urn:microsoft.com/office/officeart/2005/8/layout/hChevron3"/>
    <dgm:cxn modelId="{1CDE3721-9906-4A33-A7AE-80603799425C}" type="presParOf" srcId="{02F2DAAD-EAE2-4BE3-A3CD-F97C595E8925}" destId="{1812DB1C-D1B7-4ED7-B166-0483C1EAA9D5}" srcOrd="4" destOrd="0" presId="urn:microsoft.com/office/officeart/2005/8/layout/hChevron3"/>
    <dgm:cxn modelId="{794BA6F7-D0EC-4CDB-A8C6-1C3A42B71004}" type="presParOf" srcId="{02F2DAAD-EAE2-4BE3-A3CD-F97C595E8925}" destId="{AC98951C-7DE0-4165-AB79-6ABD0AF0BE13}" srcOrd="5" destOrd="0" presId="urn:microsoft.com/office/officeart/2005/8/layout/hChevron3"/>
    <dgm:cxn modelId="{011F4B2F-8ECC-415C-9687-1CC32E827CD1}" type="presParOf" srcId="{02F2DAAD-EAE2-4BE3-A3CD-F97C595E8925}" destId="{A02CC1E7-31EF-4B0F-9AF4-9BBD91F5FAEC}" srcOrd="6" destOrd="0" presId="urn:microsoft.com/office/officeart/2005/8/layout/hChevron3"/>
    <dgm:cxn modelId="{BFFB07A1-A910-4030-B022-E744703AD21E}" type="presParOf" srcId="{02F2DAAD-EAE2-4BE3-A3CD-F97C595E8925}" destId="{B95778E3-53F0-4829-98CE-FEB9CEF2F18D}" srcOrd="7" destOrd="0" presId="urn:microsoft.com/office/officeart/2005/8/layout/hChevron3"/>
    <dgm:cxn modelId="{1111440A-5B08-477E-89C9-29A2ED807075}" type="presParOf" srcId="{02F2DAAD-EAE2-4BE3-A3CD-F97C595E8925}" destId="{4391ABBC-E288-4D5C-8760-0AED0AB1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0F638-A8C5-40E9-8FF7-92ECA40B4699}">
      <dsp:nvSpPr>
        <dsp:cNvPr id="0" name=""/>
        <dsp:cNvSpPr/>
      </dsp:nvSpPr>
      <dsp:spPr>
        <a:xfrm rot="5400000">
          <a:off x="5547182" y="-2376227"/>
          <a:ext cx="596619" cy="550163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Communication, partage de fichiers, répartition des taches</a:t>
          </a:r>
        </a:p>
      </dsp:txBody>
      <dsp:txXfrm rot="-5400000">
        <a:off x="3094673" y="105407"/>
        <a:ext cx="5472514" cy="538369"/>
      </dsp:txXfrm>
    </dsp:sp>
    <dsp:sp modelId="{B407F954-293D-48F0-A10E-16D51E95FFF5}">
      <dsp:nvSpPr>
        <dsp:cNvPr id="0" name=""/>
        <dsp:cNvSpPr/>
      </dsp:nvSpPr>
      <dsp:spPr>
        <a:xfrm>
          <a:off x="0" y="1705"/>
          <a:ext cx="3094672" cy="745774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Organisation du projet</a:t>
          </a:r>
        </a:p>
      </dsp:txBody>
      <dsp:txXfrm>
        <a:off x="36406" y="38111"/>
        <a:ext cx="3021860" cy="672962"/>
      </dsp:txXfrm>
    </dsp:sp>
    <dsp:sp modelId="{4D18DEFF-4E80-4723-A6A6-E95107B0A310}">
      <dsp:nvSpPr>
        <dsp:cNvPr id="0" name=""/>
        <dsp:cNvSpPr/>
      </dsp:nvSpPr>
      <dsp:spPr>
        <a:xfrm rot="5400000">
          <a:off x="5547182" y="-1593164"/>
          <a:ext cx="596619" cy="550163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Outils, front end, back end, base de données, </a:t>
          </a:r>
          <a:r>
            <a:rPr lang="fr-FR" sz="1700" kern="1200" dirty="0" err="1"/>
            <a:t>wbs</a:t>
          </a:r>
          <a:endParaRPr lang="fr-FR" sz="1700" kern="1200" dirty="0"/>
        </a:p>
      </dsp:txBody>
      <dsp:txXfrm rot="-5400000">
        <a:off x="3094673" y="888470"/>
        <a:ext cx="5472514" cy="538369"/>
      </dsp:txXfrm>
    </dsp:sp>
    <dsp:sp modelId="{92EBCFC5-3401-4EA0-9340-F35C164CC0F4}">
      <dsp:nvSpPr>
        <dsp:cNvPr id="0" name=""/>
        <dsp:cNvSpPr/>
      </dsp:nvSpPr>
      <dsp:spPr>
        <a:xfrm>
          <a:off x="0" y="784768"/>
          <a:ext cx="3094672" cy="745774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-1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Choix techniques</a:t>
          </a:r>
        </a:p>
      </dsp:txBody>
      <dsp:txXfrm>
        <a:off x="36406" y="821174"/>
        <a:ext cx="3021860" cy="672962"/>
      </dsp:txXfrm>
    </dsp:sp>
    <dsp:sp modelId="{E6BF6372-A6EC-4C65-A73C-397E7ADF59CB}">
      <dsp:nvSpPr>
        <dsp:cNvPr id="0" name=""/>
        <dsp:cNvSpPr/>
      </dsp:nvSpPr>
      <dsp:spPr>
        <a:xfrm rot="5400000">
          <a:off x="5547182" y="-810101"/>
          <a:ext cx="596619" cy="550163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Solutions adoptées et scénarios</a:t>
          </a:r>
        </a:p>
      </dsp:txBody>
      <dsp:txXfrm rot="-5400000">
        <a:off x="3094673" y="1671533"/>
        <a:ext cx="5472514" cy="538369"/>
      </dsp:txXfrm>
    </dsp:sp>
    <dsp:sp modelId="{69E74A66-FD10-4255-B20F-CC8F4A006E91}">
      <dsp:nvSpPr>
        <dsp:cNvPr id="0" name=""/>
        <dsp:cNvSpPr/>
      </dsp:nvSpPr>
      <dsp:spPr>
        <a:xfrm>
          <a:off x="0" y="1567831"/>
          <a:ext cx="3094672" cy="745774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Cas d’utilisation</a:t>
          </a:r>
        </a:p>
      </dsp:txBody>
      <dsp:txXfrm>
        <a:off x="36406" y="1604237"/>
        <a:ext cx="3021860" cy="672962"/>
      </dsp:txXfrm>
    </dsp:sp>
    <dsp:sp modelId="{467EFAB6-5928-44E3-AFC9-4D3A07B3AF0F}">
      <dsp:nvSpPr>
        <dsp:cNvPr id="0" name=""/>
        <dsp:cNvSpPr/>
      </dsp:nvSpPr>
      <dsp:spPr>
        <a:xfrm rot="5400000">
          <a:off x="5547182" y="-27038"/>
          <a:ext cx="596619" cy="550163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Démonstration live de l’application développée</a:t>
          </a:r>
        </a:p>
      </dsp:txBody>
      <dsp:txXfrm rot="-5400000">
        <a:off x="3094673" y="2454596"/>
        <a:ext cx="5472514" cy="538369"/>
      </dsp:txXfrm>
    </dsp:sp>
    <dsp:sp modelId="{DA9A7476-C146-475D-86D3-E5ACABA001CC}">
      <dsp:nvSpPr>
        <dsp:cNvPr id="0" name=""/>
        <dsp:cNvSpPr/>
      </dsp:nvSpPr>
      <dsp:spPr>
        <a:xfrm>
          <a:off x="0" y="2350894"/>
          <a:ext cx="3094672" cy="745774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-3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</a:t>
          </a:r>
        </a:p>
      </dsp:txBody>
      <dsp:txXfrm>
        <a:off x="36406" y="2387300"/>
        <a:ext cx="3021860" cy="672962"/>
      </dsp:txXfrm>
    </dsp:sp>
    <dsp:sp modelId="{BA277EEF-7893-482D-9464-3FFEF40FEB71}">
      <dsp:nvSpPr>
        <dsp:cNvPr id="0" name=""/>
        <dsp:cNvSpPr/>
      </dsp:nvSpPr>
      <dsp:spPr>
        <a:xfrm rot="5400000">
          <a:off x="5547182" y="756024"/>
          <a:ext cx="596619" cy="550163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Problèmes rencontrés, retour d’expérience et évolutions</a:t>
          </a:r>
        </a:p>
      </dsp:txBody>
      <dsp:txXfrm rot="-5400000">
        <a:off x="3094673" y="3237659"/>
        <a:ext cx="5472514" cy="538369"/>
      </dsp:txXfrm>
    </dsp:sp>
    <dsp:sp modelId="{3F3F1611-C5EB-4150-9D38-891FEFA06294}">
      <dsp:nvSpPr>
        <dsp:cNvPr id="0" name=""/>
        <dsp:cNvSpPr/>
      </dsp:nvSpPr>
      <dsp:spPr>
        <a:xfrm>
          <a:off x="0" y="3133957"/>
          <a:ext cx="3094672" cy="745774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6000"/>
                <a:lumMod val="100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Bilan</a:t>
          </a:r>
        </a:p>
      </dsp:txBody>
      <dsp:txXfrm>
        <a:off x="36406" y="3170363"/>
        <a:ext cx="3021860" cy="6729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1B9CE-0307-4EC6-8639-3AC29BC49C4C}">
      <dsp:nvSpPr>
        <dsp:cNvPr id="0" name=""/>
        <dsp:cNvSpPr/>
      </dsp:nvSpPr>
      <dsp:spPr>
        <a:xfrm>
          <a:off x="782" y="0"/>
          <a:ext cx="1526142" cy="58644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Organisation du projet</a:t>
          </a:r>
        </a:p>
      </dsp:txBody>
      <dsp:txXfrm>
        <a:off x="782" y="0"/>
        <a:ext cx="1379530" cy="586449"/>
      </dsp:txXfrm>
    </dsp:sp>
    <dsp:sp modelId="{0B93DE29-4AD5-4DAD-AF4E-C632593B7A69}">
      <dsp:nvSpPr>
        <dsp:cNvPr id="0" name=""/>
        <dsp:cNvSpPr/>
      </dsp:nvSpPr>
      <dsp:spPr>
        <a:xfrm>
          <a:off x="1221696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Choix techniques</a:t>
          </a:r>
        </a:p>
      </dsp:txBody>
      <dsp:txXfrm>
        <a:off x="1514921" y="0"/>
        <a:ext cx="939693" cy="586449"/>
      </dsp:txXfrm>
    </dsp:sp>
    <dsp:sp modelId="{1812DB1C-D1B7-4ED7-B166-0483C1EAA9D5}">
      <dsp:nvSpPr>
        <dsp:cNvPr id="0" name=""/>
        <dsp:cNvSpPr/>
      </dsp:nvSpPr>
      <dsp:spPr>
        <a:xfrm>
          <a:off x="2442610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Cas d’utilisation</a:t>
          </a:r>
        </a:p>
      </dsp:txBody>
      <dsp:txXfrm>
        <a:off x="2735835" y="0"/>
        <a:ext cx="939693" cy="586449"/>
      </dsp:txXfrm>
    </dsp:sp>
    <dsp:sp modelId="{A02CC1E7-31EF-4B0F-9AF4-9BBD91F5FAEC}">
      <dsp:nvSpPr>
        <dsp:cNvPr id="0" name=""/>
        <dsp:cNvSpPr/>
      </dsp:nvSpPr>
      <dsp:spPr>
        <a:xfrm>
          <a:off x="3663524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Démonstration</a:t>
          </a:r>
        </a:p>
      </dsp:txBody>
      <dsp:txXfrm>
        <a:off x="3956749" y="0"/>
        <a:ext cx="939693" cy="586449"/>
      </dsp:txXfrm>
    </dsp:sp>
    <dsp:sp modelId="{4391ABBC-E288-4D5C-8760-0AED0AB1FB70}">
      <dsp:nvSpPr>
        <dsp:cNvPr id="0" name=""/>
        <dsp:cNvSpPr/>
      </dsp:nvSpPr>
      <dsp:spPr>
        <a:xfrm>
          <a:off x="4884438" y="0"/>
          <a:ext cx="1526142" cy="586449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Bilan</a:t>
          </a:r>
        </a:p>
      </dsp:txBody>
      <dsp:txXfrm>
        <a:off x="5177663" y="0"/>
        <a:ext cx="939693" cy="58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1B9CE-0307-4EC6-8639-3AC29BC49C4C}">
      <dsp:nvSpPr>
        <dsp:cNvPr id="0" name=""/>
        <dsp:cNvSpPr/>
      </dsp:nvSpPr>
      <dsp:spPr>
        <a:xfrm>
          <a:off x="782" y="0"/>
          <a:ext cx="1526142" cy="58644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Organisation du projet</a:t>
          </a:r>
        </a:p>
      </dsp:txBody>
      <dsp:txXfrm>
        <a:off x="782" y="0"/>
        <a:ext cx="1379530" cy="586449"/>
      </dsp:txXfrm>
    </dsp:sp>
    <dsp:sp modelId="{0B93DE29-4AD5-4DAD-AF4E-C632593B7A69}">
      <dsp:nvSpPr>
        <dsp:cNvPr id="0" name=""/>
        <dsp:cNvSpPr/>
      </dsp:nvSpPr>
      <dsp:spPr>
        <a:xfrm>
          <a:off x="1221696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Choix techniques</a:t>
          </a:r>
        </a:p>
      </dsp:txBody>
      <dsp:txXfrm>
        <a:off x="1514921" y="0"/>
        <a:ext cx="939693" cy="586449"/>
      </dsp:txXfrm>
    </dsp:sp>
    <dsp:sp modelId="{1812DB1C-D1B7-4ED7-B166-0483C1EAA9D5}">
      <dsp:nvSpPr>
        <dsp:cNvPr id="0" name=""/>
        <dsp:cNvSpPr/>
      </dsp:nvSpPr>
      <dsp:spPr>
        <a:xfrm>
          <a:off x="2442610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Cas d’utilisation</a:t>
          </a:r>
        </a:p>
      </dsp:txBody>
      <dsp:txXfrm>
        <a:off x="2735835" y="0"/>
        <a:ext cx="939693" cy="586449"/>
      </dsp:txXfrm>
    </dsp:sp>
    <dsp:sp modelId="{A02CC1E7-31EF-4B0F-9AF4-9BBD91F5FAEC}">
      <dsp:nvSpPr>
        <dsp:cNvPr id="0" name=""/>
        <dsp:cNvSpPr/>
      </dsp:nvSpPr>
      <dsp:spPr>
        <a:xfrm>
          <a:off x="3663524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Démonstration</a:t>
          </a:r>
        </a:p>
      </dsp:txBody>
      <dsp:txXfrm>
        <a:off x="3956749" y="0"/>
        <a:ext cx="939693" cy="586449"/>
      </dsp:txXfrm>
    </dsp:sp>
    <dsp:sp modelId="{4391ABBC-E288-4D5C-8760-0AED0AB1FB70}">
      <dsp:nvSpPr>
        <dsp:cNvPr id="0" name=""/>
        <dsp:cNvSpPr/>
      </dsp:nvSpPr>
      <dsp:spPr>
        <a:xfrm>
          <a:off x="4884438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Bilan</a:t>
          </a:r>
        </a:p>
      </dsp:txBody>
      <dsp:txXfrm>
        <a:off x="5177663" y="0"/>
        <a:ext cx="939693" cy="586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1B9CE-0307-4EC6-8639-3AC29BC49C4C}">
      <dsp:nvSpPr>
        <dsp:cNvPr id="0" name=""/>
        <dsp:cNvSpPr/>
      </dsp:nvSpPr>
      <dsp:spPr>
        <a:xfrm>
          <a:off x="782" y="0"/>
          <a:ext cx="1526142" cy="586449"/>
        </a:xfrm>
        <a:prstGeom prst="homePlate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Organisation du projet</a:t>
          </a:r>
        </a:p>
      </dsp:txBody>
      <dsp:txXfrm>
        <a:off x="782" y="0"/>
        <a:ext cx="1379530" cy="586449"/>
      </dsp:txXfrm>
    </dsp:sp>
    <dsp:sp modelId="{0B93DE29-4AD5-4DAD-AF4E-C632593B7A69}">
      <dsp:nvSpPr>
        <dsp:cNvPr id="0" name=""/>
        <dsp:cNvSpPr/>
      </dsp:nvSpPr>
      <dsp:spPr>
        <a:xfrm>
          <a:off x="1221696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Choix techniques</a:t>
          </a:r>
        </a:p>
      </dsp:txBody>
      <dsp:txXfrm>
        <a:off x="1514921" y="0"/>
        <a:ext cx="939693" cy="586449"/>
      </dsp:txXfrm>
    </dsp:sp>
    <dsp:sp modelId="{1812DB1C-D1B7-4ED7-B166-0483C1EAA9D5}">
      <dsp:nvSpPr>
        <dsp:cNvPr id="0" name=""/>
        <dsp:cNvSpPr/>
      </dsp:nvSpPr>
      <dsp:spPr>
        <a:xfrm>
          <a:off x="2442610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Cas d’utilisation</a:t>
          </a:r>
        </a:p>
      </dsp:txBody>
      <dsp:txXfrm>
        <a:off x="2735835" y="0"/>
        <a:ext cx="939693" cy="586449"/>
      </dsp:txXfrm>
    </dsp:sp>
    <dsp:sp modelId="{A02CC1E7-31EF-4B0F-9AF4-9BBD91F5FAEC}">
      <dsp:nvSpPr>
        <dsp:cNvPr id="0" name=""/>
        <dsp:cNvSpPr/>
      </dsp:nvSpPr>
      <dsp:spPr>
        <a:xfrm>
          <a:off x="3663524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Démonstration</a:t>
          </a:r>
        </a:p>
      </dsp:txBody>
      <dsp:txXfrm>
        <a:off x="3956749" y="0"/>
        <a:ext cx="939693" cy="586449"/>
      </dsp:txXfrm>
    </dsp:sp>
    <dsp:sp modelId="{4391ABBC-E288-4D5C-8760-0AED0AB1FB70}">
      <dsp:nvSpPr>
        <dsp:cNvPr id="0" name=""/>
        <dsp:cNvSpPr/>
      </dsp:nvSpPr>
      <dsp:spPr>
        <a:xfrm>
          <a:off x="4884438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Bilan</a:t>
          </a:r>
        </a:p>
      </dsp:txBody>
      <dsp:txXfrm>
        <a:off x="5177663" y="0"/>
        <a:ext cx="939693" cy="586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1B9CE-0307-4EC6-8639-3AC29BC49C4C}">
      <dsp:nvSpPr>
        <dsp:cNvPr id="0" name=""/>
        <dsp:cNvSpPr/>
      </dsp:nvSpPr>
      <dsp:spPr>
        <a:xfrm>
          <a:off x="782" y="0"/>
          <a:ext cx="1526142" cy="58644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Organisation du projet</a:t>
          </a:r>
        </a:p>
      </dsp:txBody>
      <dsp:txXfrm>
        <a:off x="782" y="0"/>
        <a:ext cx="1379530" cy="586449"/>
      </dsp:txXfrm>
    </dsp:sp>
    <dsp:sp modelId="{0B93DE29-4AD5-4DAD-AF4E-C632593B7A69}">
      <dsp:nvSpPr>
        <dsp:cNvPr id="0" name=""/>
        <dsp:cNvSpPr/>
      </dsp:nvSpPr>
      <dsp:spPr>
        <a:xfrm>
          <a:off x="1221696" y="0"/>
          <a:ext cx="1526142" cy="586449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Choix techniques</a:t>
          </a:r>
        </a:p>
      </dsp:txBody>
      <dsp:txXfrm>
        <a:off x="1514921" y="0"/>
        <a:ext cx="939693" cy="586449"/>
      </dsp:txXfrm>
    </dsp:sp>
    <dsp:sp modelId="{1812DB1C-D1B7-4ED7-B166-0483C1EAA9D5}">
      <dsp:nvSpPr>
        <dsp:cNvPr id="0" name=""/>
        <dsp:cNvSpPr/>
      </dsp:nvSpPr>
      <dsp:spPr>
        <a:xfrm>
          <a:off x="2442610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Cas d’utilisation</a:t>
          </a:r>
        </a:p>
      </dsp:txBody>
      <dsp:txXfrm>
        <a:off x="2735835" y="0"/>
        <a:ext cx="939693" cy="586449"/>
      </dsp:txXfrm>
    </dsp:sp>
    <dsp:sp modelId="{A02CC1E7-31EF-4B0F-9AF4-9BBD91F5FAEC}">
      <dsp:nvSpPr>
        <dsp:cNvPr id="0" name=""/>
        <dsp:cNvSpPr/>
      </dsp:nvSpPr>
      <dsp:spPr>
        <a:xfrm>
          <a:off x="3663524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Démonstration</a:t>
          </a:r>
        </a:p>
      </dsp:txBody>
      <dsp:txXfrm>
        <a:off x="3956749" y="0"/>
        <a:ext cx="939693" cy="586449"/>
      </dsp:txXfrm>
    </dsp:sp>
    <dsp:sp modelId="{4391ABBC-E288-4D5C-8760-0AED0AB1FB70}">
      <dsp:nvSpPr>
        <dsp:cNvPr id="0" name=""/>
        <dsp:cNvSpPr/>
      </dsp:nvSpPr>
      <dsp:spPr>
        <a:xfrm>
          <a:off x="4884438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Bilan</a:t>
          </a:r>
        </a:p>
      </dsp:txBody>
      <dsp:txXfrm>
        <a:off x="5177663" y="0"/>
        <a:ext cx="939693" cy="5864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4C248-3CE7-4DD2-8802-EF9A548F155C}">
      <dsp:nvSpPr>
        <dsp:cNvPr id="0" name=""/>
        <dsp:cNvSpPr/>
      </dsp:nvSpPr>
      <dsp:spPr>
        <a:xfrm>
          <a:off x="5650544" y="1406728"/>
          <a:ext cx="174127" cy="2182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395"/>
              </a:lnTo>
              <a:lnTo>
                <a:pt x="174127" y="218239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D307D-BFE8-4293-A7A6-AE3C3C0FF911}">
      <dsp:nvSpPr>
        <dsp:cNvPr id="0" name=""/>
        <dsp:cNvSpPr/>
      </dsp:nvSpPr>
      <dsp:spPr>
        <a:xfrm>
          <a:off x="5650544" y="1406728"/>
          <a:ext cx="174127" cy="1358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192"/>
              </a:lnTo>
              <a:lnTo>
                <a:pt x="174127" y="13581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CA684-0E46-41AB-BBC6-5769351EB58A}">
      <dsp:nvSpPr>
        <dsp:cNvPr id="0" name=""/>
        <dsp:cNvSpPr/>
      </dsp:nvSpPr>
      <dsp:spPr>
        <a:xfrm>
          <a:off x="5650544" y="1406728"/>
          <a:ext cx="174127" cy="533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90"/>
              </a:lnTo>
              <a:lnTo>
                <a:pt x="174127" y="53399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6C8B-3255-48DE-95D7-8571317AC328}">
      <dsp:nvSpPr>
        <dsp:cNvPr id="0" name=""/>
        <dsp:cNvSpPr/>
      </dsp:nvSpPr>
      <dsp:spPr>
        <a:xfrm>
          <a:off x="4153049" y="582525"/>
          <a:ext cx="1961833" cy="243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89"/>
              </a:lnTo>
              <a:lnTo>
                <a:pt x="1961833" y="121889"/>
              </a:lnTo>
              <a:lnTo>
                <a:pt x="1961833" y="24377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819A5-B328-490E-B9CD-93C9E2FF7916}">
      <dsp:nvSpPr>
        <dsp:cNvPr id="0" name=""/>
        <dsp:cNvSpPr/>
      </dsp:nvSpPr>
      <dsp:spPr>
        <a:xfrm>
          <a:off x="3595842" y="1406728"/>
          <a:ext cx="1404626" cy="243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89"/>
              </a:lnTo>
              <a:lnTo>
                <a:pt x="1404626" y="121889"/>
              </a:lnTo>
              <a:lnTo>
                <a:pt x="1404626" y="24377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DE96F-8D19-4D76-9EC3-EC9C2BAD0D0E}">
      <dsp:nvSpPr>
        <dsp:cNvPr id="0" name=""/>
        <dsp:cNvSpPr/>
      </dsp:nvSpPr>
      <dsp:spPr>
        <a:xfrm>
          <a:off x="3550122" y="1406728"/>
          <a:ext cx="91440" cy="243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77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E35C9-FD44-47E3-9289-4476E43D0079}">
      <dsp:nvSpPr>
        <dsp:cNvPr id="0" name=""/>
        <dsp:cNvSpPr/>
      </dsp:nvSpPr>
      <dsp:spPr>
        <a:xfrm>
          <a:off x="1726876" y="2230930"/>
          <a:ext cx="174127" cy="1358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192"/>
              </a:lnTo>
              <a:lnTo>
                <a:pt x="174127" y="13581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90C42-28C9-4263-B85D-FFF2F8546826}">
      <dsp:nvSpPr>
        <dsp:cNvPr id="0" name=""/>
        <dsp:cNvSpPr/>
      </dsp:nvSpPr>
      <dsp:spPr>
        <a:xfrm>
          <a:off x="1726876" y="2230930"/>
          <a:ext cx="174127" cy="533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90"/>
              </a:lnTo>
              <a:lnTo>
                <a:pt x="174127" y="53399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18C64-B35F-4CA6-9DC2-62AB9CB43E88}">
      <dsp:nvSpPr>
        <dsp:cNvPr id="0" name=""/>
        <dsp:cNvSpPr/>
      </dsp:nvSpPr>
      <dsp:spPr>
        <a:xfrm>
          <a:off x="2191216" y="1406728"/>
          <a:ext cx="1404626" cy="243778"/>
        </a:xfrm>
        <a:custGeom>
          <a:avLst/>
          <a:gdLst/>
          <a:ahLst/>
          <a:cxnLst/>
          <a:rect l="0" t="0" r="0" b="0"/>
          <a:pathLst>
            <a:path>
              <a:moveTo>
                <a:pt x="1404626" y="0"/>
              </a:moveTo>
              <a:lnTo>
                <a:pt x="1404626" y="121889"/>
              </a:lnTo>
              <a:lnTo>
                <a:pt x="0" y="121889"/>
              </a:lnTo>
              <a:lnTo>
                <a:pt x="0" y="24377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918AE-044F-429C-A7DD-9E517660425F}">
      <dsp:nvSpPr>
        <dsp:cNvPr id="0" name=""/>
        <dsp:cNvSpPr/>
      </dsp:nvSpPr>
      <dsp:spPr>
        <a:xfrm>
          <a:off x="3595842" y="582525"/>
          <a:ext cx="557207" cy="243778"/>
        </a:xfrm>
        <a:custGeom>
          <a:avLst/>
          <a:gdLst/>
          <a:ahLst/>
          <a:cxnLst/>
          <a:rect l="0" t="0" r="0" b="0"/>
          <a:pathLst>
            <a:path>
              <a:moveTo>
                <a:pt x="557207" y="0"/>
              </a:moveTo>
              <a:lnTo>
                <a:pt x="557207" y="121889"/>
              </a:lnTo>
              <a:lnTo>
                <a:pt x="0" y="121889"/>
              </a:lnTo>
              <a:lnTo>
                <a:pt x="0" y="24377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19D19-BE00-456A-9F22-8EEF3182AAC4}">
      <dsp:nvSpPr>
        <dsp:cNvPr id="0" name=""/>
        <dsp:cNvSpPr/>
      </dsp:nvSpPr>
      <dsp:spPr>
        <a:xfrm>
          <a:off x="2191216" y="582525"/>
          <a:ext cx="1961833" cy="243778"/>
        </a:xfrm>
        <a:custGeom>
          <a:avLst/>
          <a:gdLst/>
          <a:ahLst/>
          <a:cxnLst/>
          <a:rect l="0" t="0" r="0" b="0"/>
          <a:pathLst>
            <a:path>
              <a:moveTo>
                <a:pt x="1961833" y="0"/>
              </a:moveTo>
              <a:lnTo>
                <a:pt x="1961833" y="121889"/>
              </a:lnTo>
              <a:lnTo>
                <a:pt x="0" y="121889"/>
              </a:lnTo>
              <a:lnTo>
                <a:pt x="0" y="24377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E7FAB-6DDB-44DA-97B2-2939FC764948}">
      <dsp:nvSpPr>
        <dsp:cNvPr id="0" name=""/>
        <dsp:cNvSpPr/>
      </dsp:nvSpPr>
      <dsp:spPr>
        <a:xfrm>
          <a:off x="3572625" y="2101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Projet web</a:t>
          </a:r>
        </a:p>
      </dsp:txBody>
      <dsp:txXfrm>
        <a:off x="3572625" y="2101"/>
        <a:ext cx="1160848" cy="580424"/>
      </dsp:txXfrm>
    </dsp:sp>
    <dsp:sp modelId="{08A5EDA7-C2C9-408B-B8A6-90780A5D8FF8}">
      <dsp:nvSpPr>
        <dsp:cNvPr id="0" name=""/>
        <dsp:cNvSpPr/>
      </dsp:nvSpPr>
      <dsp:spPr>
        <a:xfrm>
          <a:off x="1610791" y="826304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Base de données</a:t>
          </a:r>
        </a:p>
      </dsp:txBody>
      <dsp:txXfrm>
        <a:off x="1610791" y="826304"/>
        <a:ext cx="1160848" cy="580424"/>
      </dsp:txXfrm>
    </dsp:sp>
    <dsp:sp modelId="{8AEA4055-906B-4B49-AE90-9FA1C212224A}">
      <dsp:nvSpPr>
        <dsp:cNvPr id="0" name=""/>
        <dsp:cNvSpPr/>
      </dsp:nvSpPr>
      <dsp:spPr>
        <a:xfrm>
          <a:off x="3015418" y="826304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Google </a:t>
          </a:r>
          <a:r>
            <a:rPr lang="fr-FR" sz="1300" kern="1200" dirty="0" err="1"/>
            <a:t>Map</a:t>
          </a:r>
          <a:endParaRPr lang="fr-FR" sz="1300" kern="1200" dirty="0"/>
        </a:p>
      </dsp:txBody>
      <dsp:txXfrm>
        <a:off x="3015418" y="826304"/>
        <a:ext cx="1160848" cy="580424"/>
      </dsp:txXfrm>
    </dsp:sp>
    <dsp:sp modelId="{A893568A-687C-4FBE-A817-E1D2641B66A1}">
      <dsp:nvSpPr>
        <dsp:cNvPr id="0" name=""/>
        <dsp:cNvSpPr/>
      </dsp:nvSpPr>
      <dsp:spPr>
        <a:xfrm>
          <a:off x="1610791" y="1650506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Géolocalisation</a:t>
          </a:r>
        </a:p>
      </dsp:txBody>
      <dsp:txXfrm>
        <a:off x="1610791" y="1650506"/>
        <a:ext cx="1160848" cy="580424"/>
      </dsp:txXfrm>
    </dsp:sp>
    <dsp:sp modelId="{A8A93ED7-D8C2-46F9-9795-DB5A7C56D081}">
      <dsp:nvSpPr>
        <dsp:cNvPr id="0" name=""/>
        <dsp:cNvSpPr/>
      </dsp:nvSpPr>
      <dsp:spPr>
        <a:xfrm>
          <a:off x="1901004" y="2474708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Automatique</a:t>
          </a:r>
        </a:p>
      </dsp:txBody>
      <dsp:txXfrm>
        <a:off x="1901004" y="2474708"/>
        <a:ext cx="1160848" cy="580424"/>
      </dsp:txXfrm>
    </dsp:sp>
    <dsp:sp modelId="{B3B7A949-FFEB-4CD5-9D23-A763055B6EA1}">
      <dsp:nvSpPr>
        <dsp:cNvPr id="0" name=""/>
        <dsp:cNvSpPr/>
      </dsp:nvSpPr>
      <dsp:spPr>
        <a:xfrm>
          <a:off x="1901004" y="3298911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Manuelle</a:t>
          </a:r>
        </a:p>
      </dsp:txBody>
      <dsp:txXfrm>
        <a:off x="1901004" y="3298911"/>
        <a:ext cx="1160848" cy="580424"/>
      </dsp:txXfrm>
    </dsp:sp>
    <dsp:sp modelId="{AE30D49D-65C3-48DB-8D8D-9C7388D57124}">
      <dsp:nvSpPr>
        <dsp:cNvPr id="0" name=""/>
        <dsp:cNvSpPr/>
      </dsp:nvSpPr>
      <dsp:spPr>
        <a:xfrm>
          <a:off x="3015418" y="1650506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Détection incident</a:t>
          </a:r>
        </a:p>
      </dsp:txBody>
      <dsp:txXfrm>
        <a:off x="3015418" y="1650506"/>
        <a:ext cx="1160848" cy="580424"/>
      </dsp:txXfrm>
    </dsp:sp>
    <dsp:sp modelId="{7D5B923E-E811-4FFB-BB65-7C6D0C0FC67C}">
      <dsp:nvSpPr>
        <dsp:cNvPr id="0" name=""/>
        <dsp:cNvSpPr/>
      </dsp:nvSpPr>
      <dsp:spPr>
        <a:xfrm>
          <a:off x="4420045" y="1650506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Report incident</a:t>
          </a:r>
        </a:p>
      </dsp:txBody>
      <dsp:txXfrm>
        <a:off x="4420045" y="1650506"/>
        <a:ext cx="1160848" cy="580424"/>
      </dsp:txXfrm>
    </dsp:sp>
    <dsp:sp modelId="{AB894474-E776-463B-AE19-3090ABE0AB2A}">
      <dsp:nvSpPr>
        <dsp:cNvPr id="0" name=""/>
        <dsp:cNvSpPr/>
      </dsp:nvSpPr>
      <dsp:spPr>
        <a:xfrm>
          <a:off x="5534459" y="826304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Gestion utilisateurs</a:t>
          </a:r>
        </a:p>
      </dsp:txBody>
      <dsp:txXfrm>
        <a:off x="5534459" y="826304"/>
        <a:ext cx="1160848" cy="580424"/>
      </dsp:txXfrm>
    </dsp:sp>
    <dsp:sp modelId="{F2BEB66F-4750-4D42-9AEE-F66903ACCA42}">
      <dsp:nvSpPr>
        <dsp:cNvPr id="0" name=""/>
        <dsp:cNvSpPr/>
      </dsp:nvSpPr>
      <dsp:spPr>
        <a:xfrm>
          <a:off x="5824671" y="1650506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Inscription</a:t>
          </a:r>
        </a:p>
      </dsp:txBody>
      <dsp:txXfrm>
        <a:off x="5824671" y="1650506"/>
        <a:ext cx="1160848" cy="580424"/>
      </dsp:txXfrm>
    </dsp:sp>
    <dsp:sp modelId="{1E222080-5747-402C-9B4C-B63C703CF635}">
      <dsp:nvSpPr>
        <dsp:cNvPr id="0" name=""/>
        <dsp:cNvSpPr/>
      </dsp:nvSpPr>
      <dsp:spPr>
        <a:xfrm>
          <a:off x="5824671" y="2474708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Connection</a:t>
          </a:r>
        </a:p>
      </dsp:txBody>
      <dsp:txXfrm>
        <a:off x="5824671" y="2474708"/>
        <a:ext cx="1160848" cy="580424"/>
      </dsp:txXfrm>
    </dsp:sp>
    <dsp:sp modelId="{A94A8BC9-FF1C-4DAF-9501-E6371F3B7E6B}">
      <dsp:nvSpPr>
        <dsp:cNvPr id="0" name=""/>
        <dsp:cNvSpPr/>
      </dsp:nvSpPr>
      <dsp:spPr>
        <a:xfrm>
          <a:off x="5824671" y="3298911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Paramétrage</a:t>
          </a:r>
        </a:p>
      </dsp:txBody>
      <dsp:txXfrm>
        <a:off x="5824671" y="3298911"/>
        <a:ext cx="1160848" cy="5804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1B9CE-0307-4EC6-8639-3AC29BC49C4C}">
      <dsp:nvSpPr>
        <dsp:cNvPr id="0" name=""/>
        <dsp:cNvSpPr/>
      </dsp:nvSpPr>
      <dsp:spPr>
        <a:xfrm>
          <a:off x="782" y="0"/>
          <a:ext cx="1526142" cy="58644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Organisation du projet</a:t>
          </a:r>
        </a:p>
      </dsp:txBody>
      <dsp:txXfrm>
        <a:off x="782" y="0"/>
        <a:ext cx="1379530" cy="586449"/>
      </dsp:txXfrm>
    </dsp:sp>
    <dsp:sp modelId="{0B93DE29-4AD5-4DAD-AF4E-C632593B7A69}">
      <dsp:nvSpPr>
        <dsp:cNvPr id="0" name=""/>
        <dsp:cNvSpPr/>
      </dsp:nvSpPr>
      <dsp:spPr>
        <a:xfrm>
          <a:off x="1221696" y="0"/>
          <a:ext cx="1526142" cy="586449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Choix techniques</a:t>
          </a:r>
        </a:p>
      </dsp:txBody>
      <dsp:txXfrm>
        <a:off x="1514921" y="0"/>
        <a:ext cx="939693" cy="586449"/>
      </dsp:txXfrm>
    </dsp:sp>
    <dsp:sp modelId="{1812DB1C-D1B7-4ED7-B166-0483C1EAA9D5}">
      <dsp:nvSpPr>
        <dsp:cNvPr id="0" name=""/>
        <dsp:cNvSpPr/>
      </dsp:nvSpPr>
      <dsp:spPr>
        <a:xfrm>
          <a:off x="2442610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Cas d’utilisation</a:t>
          </a:r>
        </a:p>
      </dsp:txBody>
      <dsp:txXfrm>
        <a:off x="2735835" y="0"/>
        <a:ext cx="939693" cy="586449"/>
      </dsp:txXfrm>
    </dsp:sp>
    <dsp:sp modelId="{A02CC1E7-31EF-4B0F-9AF4-9BBD91F5FAEC}">
      <dsp:nvSpPr>
        <dsp:cNvPr id="0" name=""/>
        <dsp:cNvSpPr/>
      </dsp:nvSpPr>
      <dsp:spPr>
        <a:xfrm>
          <a:off x="3663524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Démonstration</a:t>
          </a:r>
        </a:p>
      </dsp:txBody>
      <dsp:txXfrm>
        <a:off x="3956749" y="0"/>
        <a:ext cx="939693" cy="586449"/>
      </dsp:txXfrm>
    </dsp:sp>
    <dsp:sp modelId="{4391ABBC-E288-4D5C-8760-0AED0AB1FB70}">
      <dsp:nvSpPr>
        <dsp:cNvPr id="0" name=""/>
        <dsp:cNvSpPr/>
      </dsp:nvSpPr>
      <dsp:spPr>
        <a:xfrm>
          <a:off x="4884438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Bilan</a:t>
          </a:r>
        </a:p>
      </dsp:txBody>
      <dsp:txXfrm>
        <a:off x="5177663" y="0"/>
        <a:ext cx="939693" cy="586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1B9CE-0307-4EC6-8639-3AC29BC49C4C}">
      <dsp:nvSpPr>
        <dsp:cNvPr id="0" name=""/>
        <dsp:cNvSpPr/>
      </dsp:nvSpPr>
      <dsp:spPr>
        <a:xfrm>
          <a:off x="782" y="0"/>
          <a:ext cx="1526142" cy="58644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Organisation du projet</a:t>
          </a:r>
        </a:p>
      </dsp:txBody>
      <dsp:txXfrm>
        <a:off x="782" y="0"/>
        <a:ext cx="1379530" cy="586449"/>
      </dsp:txXfrm>
    </dsp:sp>
    <dsp:sp modelId="{0B93DE29-4AD5-4DAD-AF4E-C632593B7A69}">
      <dsp:nvSpPr>
        <dsp:cNvPr id="0" name=""/>
        <dsp:cNvSpPr/>
      </dsp:nvSpPr>
      <dsp:spPr>
        <a:xfrm>
          <a:off x="1221696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Choix techniques</a:t>
          </a:r>
        </a:p>
      </dsp:txBody>
      <dsp:txXfrm>
        <a:off x="1514921" y="0"/>
        <a:ext cx="939693" cy="586449"/>
      </dsp:txXfrm>
    </dsp:sp>
    <dsp:sp modelId="{1812DB1C-D1B7-4ED7-B166-0483C1EAA9D5}">
      <dsp:nvSpPr>
        <dsp:cNvPr id="0" name=""/>
        <dsp:cNvSpPr/>
      </dsp:nvSpPr>
      <dsp:spPr>
        <a:xfrm>
          <a:off x="2442610" y="0"/>
          <a:ext cx="1526142" cy="586449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Cas d’utilisation</a:t>
          </a:r>
        </a:p>
      </dsp:txBody>
      <dsp:txXfrm>
        <a:off x="2735835" y="0"/>
        <a:ext cx="939693" cy="586449"/>
      </dsp:txXfrm>
    </dsp:sp>
    <dsp:sp modelId="{A02CC1E7-31EF-4B0F-9AF4-9BBD91F5FAEC}">
      <dsp:nvSpPr>
        <dsp:cNvPr id="0" name=""/>
        <dsp:cNvSpPr/>
      </dsp:nvSpPr>
      <dsp:spPr>
        <a:xfrm>
          <a:off x="3663524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Démonstration</a:t>
          </a:r>
        </a:p>
      </dsp:txBody>
      <dsp:txXfrm>
        <a:off x="3956749" y="0"/>
        <a:ext cx="939693" cy="586449"/>
      </dsp:txXfrm>
    </dsp:sp>
    <dsp:sp modelId="{4391ABBC-E288-4D5C-8760-0AED0AB1FB70}">
      <dsp:nvSpPr>
        <dsp:cNvPr id="0" name=""/>
        <dsp:cNvSpPr/>
      </dsp:nvSpPr>
      <dsp:spPr>
        <a:xfrm>
          <a:off x="4884438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Bilan</a:t>
          </a:r>
        </a:p>
      </dsp:txBody>
      <dsp:txXfrm>
        <a:off x="5177663" y="0"/>
        <a:ext cx="939693" cy="58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1B9CE-0307-4EC6-8639-3AC29BC49C4C}">
      <dsp:nvSpPr>
        <dsp:cNvPr id="0" name=""/>
        <dsp:cNvSpPr/>
      </dsp:nvSpPr>
      <dsp:spPr>
        <a:xfrm>
          <a:off x="782" y="0"/>
          <a:ext cx="1526142" cy="58644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Organisation du projet</a:t>
          </a:r>
        </a:p>
      </dsp:txBody>
      <dsp:txXfrm>
        <a:off x="782" y="0"/>
        <a:ext cx="1379530" cy="586449"/>
      </dsp:txXfrm>
    </dsp:sp>
    <dsp:sp modelId="{0B93DE29-4AD5-4DAD-AF4E-C632593B7A69}">
      <dsp:nvSpPr>
        <dsp:cNvPr id="0" name=""/>
        <dsp:cNvSpPr/>
      </dsp:nvSpPr>
      <dsp:spPr>
        <a:xfrm>
          <a:off x="1221696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Choix techniques</a:t>
          </a:r>
        </a:p>
      </dsp:txBody>
      <dsp:txXfrm>
        <a:off x="1514921" y="0"/>
        <a:ext cx="939693" cy="586449"/>
      </dsp:txXfrm>
    </dsp:sp>
    <dsp:sp modelId="{1812DB1C-D1B7-4ED7-B166-0483C1EAA9D5}">
      <dsp:nvSpPr>
        <dsp:cNvPr id="0" name=""/>
        <dsp:cNvSpPr/>
      </dsp:nvSpPr>
      <dsp:spPr>
        <a:xfrm>
          <a:off x="2442610" y="0"/>
          <a:ext cx="1526142" cy="586449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Cas d’utilisation</a:t>
          </a:r>
        </a:p>
      </dsp:txBody>
      <dsp:txXfrm>
        <a:off x="2735835" y="0"/>
        <a:ext cx="939693" cy="586449"/>
      </dsp:txXfrm>
    </dsp:sp>
    <dsp:sp modelId="{A02CC1E7-31EF-4B0F-9AF4-9BBD91F5FAEC}">
      <dsp:nvSpPr>
        <dsp:cNvPr id="0" name=""/>
        <dsp:cNvSpPr/>
      </dsp:nvSpPr>
      <dsp:spPr>
        <a:xfrm>
          <a:off x="3663524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Démonstration</a:t>
          </a:r>
        </a:p>
      </dsp:txBody>
      <dsp:txXfrm>
        <a:off x="3956749" y="0"/>
        <a:ext cx="939693" cy="586449"/>
      </dsp:txXfrm>
    </dsp:sp>
    <dsp:sp modelId="{4391ABBC-E288-4D5C-8760-0AED0AB1FB70}">
      <dsp:nvSpPr>
        <dsp:cNvPr id="0" name=""/>
        <dsp:cNvSpPr/>
      </dsp:nvSpPr>
      <dsp:spPr>
        <a:xfrm>
          <a:off x="4884438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Bilan</a:t>
          </a:r>
        </a:p>
      </dsp:txBody>
      <dsp:txXfrm>
        <a:off x="5177663" y="0"/>
        <a:ext cx="939693" cy="5864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1B9CE-0307-4EC6-8639-3AC29BC49C4C}">
      <dsp:nvSpPr>
        <dsp:cNvPr id="0" name=""/>
        <dsp:cNvSpPr/>
      </dsp:nvSpPr>
      <dsp:spPr>
        <a:xfrm>
          <a:off x="782" y="0"/>
          <a:ext cx="1526142" cy="58644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Organisation du projet</a:t>
          </a:r>
        </a:p>
      </dsp:txBody>
      <dsp:txXfrm>
        <a:off x="782" y="0"/>
        <a:ext cx="1379530" cy="586449"/>
      </dsp:txXfrm>
    </dsp:sp>
    <dsp:sp modelId="{0B93DE29-4AD5-4DAD-AF4E-C632593B7A69}">
      <dsp:nvSpPr>
        <dsp:cNvPr id="0" name=""/>
        <dsp:cNvSpPr/>
      </dsp:nvSpPr>
      <dsp:spPr>
        <a:xfrm>
          <a:off x="1221696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Choix techniques</a:t>
          </a:r>
        </a:p>
      </dsp:txBody>
      <dsp:txXfrm>
        <a:off x="1514921" y="0"/>
        <a:ext cx="939693" cy="586449"/>
      </dsp:txXfrm>
    </dsp:sp>
    <dsp:sp modelId="{1812DB1C-D1B7-4ED7-B166-0483C1EAA9D5}">
      <dsp:nvSpPr>
        <dsp:cNvPr id="0" name=""/>
        <dsp:cNvSpPr/>
      </dsp:nvSpPr>
      <dsp:spPr>
        <a:xfrm>
          <a:off x="2442610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Cas d’utilisation</a:t>
          </a:r>
        </a:p>
      </dsp:txBody>
      <dsp:txXfrm>
        <a:off x="2735835" y="0"/>
        <a:ext cx="939693" cy="586449"/>
      </dsp:txXfrm>
    </dsp:sp>
    <dsp:sp modelId="{A02CC1E7-31EF-4B0F-9AF4-9BBD91F5FAEC}">
      <dsp:nvSpPr>
        <dsp:cNvPr id="0" name=""/>
        <dsp:cNvSpPr/>
      </dsp:nvSpPr>
      <dsp:spPr>
        <a:xfrm>
          <a:off x="3663524" y="0"/>
          <a:ext cx="1526142" cy="586449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Démonstration</a:t>
          </a:r>
        </a:p>
      </dsp:txBody>
      <dsp:txXfrm>
        <a:off x="3956749" y="0"/>
        <a:ext cx="939693" cy="586449"/>
      </dsp:txXfrm>
    </dsp:sp>
    <dsp:sp modelId="{4391ABBC-E288-4D5C-8760-0AED0AB1FB70}">
      <dsp:nvSpPr>
        <dsp:cNvPr id="0" name=""/>
        <dsp:cNvSpPr/>
      </dsp:nvSpPr>
      <dsp:spPr>
        <a:xfrm>
          <a:off x="4884438" y="0"/>
          <a:ext cx="1526142" cy="5864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Bilan</a:t>
          </a:r>
        </a:p>
      </dsp:txBody>
      <dsp:txXfrm>
        <a:off x="5177663" y="0"/>
        <a:ext cx="939693" cy="58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798BB-5B8E-4F01-9633-02B0C9283324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CCB63-4C45-4C88-9513-D417217F7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765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EC17-DDFC-41A4-B6FD-D02429A17391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9CA01-B179-4EC3-8884-9D4D210F19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8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9CA01-B179-4EC3-8884-9D4D210F19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0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9CA01-B179-4EC3-8884-9D4D210F193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7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6BCB-80A3-4F61-9531-B5D17A168C19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2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E16-027D-4D9E-AE0D-9AE74B8D2ECD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1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3CB-A02B-4405-A3CD-95B57E63E702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51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B56-01B8-45BF-A0CB-68ACA20E3E2A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01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B0F2-8F75-478E-B3C4-4504DAFC6493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86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9BE3-D849-45DE-96A4-3065D34B0BCE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913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F5C5-199F-422D-95DC-263BB62F42F8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98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E915-E4B5-424C-B03C-BBE2F881160B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DF0C-D965-4CAD-985F-840930CFB691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30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687-7E3B-42A5-8602-EC8EBF7EE724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2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C60F-26AB-42C4-9639-CEB4AE6C2C3C}" type="datetime1">
              <a:rPr lang="fr-FR" smtClean="0"/>
              <a:t>30/05/2016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46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5D0-35DB-4143-BADD-75C33D22722B}" type="datetime1">
              <a:rPr lang="fr-FR" smtClean="0"/>
              <a:t>30/05/2016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D2A-6B69-489B-8B00-0A6E8D6DB265}" type="datetime1">
              <a:rPr lang="fr-FR" smtClean="0"/>
              <a:t>30/05/2016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75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3034-D9C6-4724-AFB3-659B86525B55}" type="datetime1">
              <a:rPr lang="fr-FR" smtClean="0"/>
              <a:t>30/05/2016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4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D303-9AD3-4449-B274-DD072349F904}" type="datetime1">
              <a:rPr lang="fr-FR" smtClean="0"/>
              <a:t>30/05/2016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5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B708-569C-4600-B30B-2CEF19F0D938}" type="datetime1">
              <a:rPr lang="fr-FR" smtClean="0"/>
              <a:t>30/05/2016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4B480-41B9-409F-AFEB-C144A37A4B10}" type="datetime1">
              <a:rPr lang="fr-FR" smtClean="0"/>
              <a:t>30/05/2016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0DAE15-D1FB-4747-A8B2-1E32AB06E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image" Target="../media/image10.png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4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6.png"/><Relationship Id="rId5" Type="http://schemas.openxmlformats.org/officeDocument/2006/relationships/diagramData" Target="../diagrams/data4.xml"/><Relationship Id="rId15" Type="http://schemas.openxmlformats.org/officeDocument/2006/relationships/image" Target="../media/image12.png"/><Relationship Id="rId10" Type="http://schemas.openxmlformats.org/officeDocument/2006/relationships/image" Target="../media/image5.jpg"/><Relationship Id="rId4" Type="http://schemas.openxmlformats.org/officeDocument/2006/relationships/image" Target="../media/image8.png"/><Relationship Id="rId9" Type="http://schemas.microsoft.com/office/2007/relationships/diagramDrawing" Target="../diagrams/drawing4.xml"/><Relationship Id="rId1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10.xml"/><Relationship Id="rId10" Type="http://schemas.openxmlformats.org/officeDocument/2006/relationships/image" Target="../media/image17.png"/><Relationship Id="rId4" Type="http://schemas.openxmlformats.org/officeDocument/2006/relationships/diagramData" Target="../diagrams/data10.xml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projet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Gaël Gaudy</a:t>
            </a:r>
          </a:p>
          <a:p>
            <a:r>
              <a:rPr lang="fr-FR" dirty="0"/>
              <a:t>Pierre Falentin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3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143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8263156" y="609600"/>
            <a:ext cx="1010846" cy="365125"/>
          </a:xfrm>
        </p:spPr>
        <p:txBody>
          <a:bodyPr/>
          <a:lstStyle/>
          <a:p>
            <a:fld id="{110DAE15-D1FB-4747-A8B2-1E32AB06E2DE}" type="slidenum">
              <a:rPr lang="fr-FR" sz="1600" smtClean="0"/>
              <a:t>2</a:t>
            </a:fld>
            <a:r>
              <a:rPr lang="fr-FR" sz="1600" dirty="0"/>
              <a:t> / 9</a:t>
            </a:r>
          </a:p>
        </p:txBody>
      </p:sp>
      <p:graphicFrame>
        <p:nvGraphicFramePr>
          <p:cNvPr id="13" name="Espace réservé du conten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210754"/>
              </p:ext>
            </p:extLst>
          </p:nvPr>
        </p:nvGraphicFramePr>
        <p:xfrm>
          <a:off x="2397077" y="6146324"/>
          <a:ext cx="6411363" cy="58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7375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Communication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Partage de fichiers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Répartition des taches</a:t>
            </a:r>
          </a:p>
          <a:p>
            <a:endParaRPr lang="fr-FR" dirty="0"/>
          </a:p>
        </p:txBody>
      </p:sp>
      <p:graphicFrame>
        <p:nvGraphicFramePr>
          <p:cNvPr id="4" name="Espace réservé du conten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735571"/>
              </p:ext>
            </p:extLst>
          </p:nvPr>
        </p:nvGraphicFramePr>
        <p:xfrm>
          <a:off x="2397077" y="6146324"/>
          <a:ext cx="6411363" cy="58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74" y="2594554"/>
            <a:ext cx="982161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42" y="2594554"/>
            <a:ext cx="1080000" cy="10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1" y="4317957"/>
            <a:ext cx="1299248" cy="108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31" y="2709070"/>
            <a:ext cx="1843200" cy="10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31" y="4152995"/>
            <a:ext cx="2037736" cy="1080000"/>
          </a:xfrm>
          <a:prstGeom prst="rect">
            <a:avLst/>
          </a:prstGeom>
        </p:spPr>
      </p:pic>
      <p:sp>
        <p:nvSpPr>
          <p:cNvPr id="15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8263156" y="609600"/>
            <a:ext cx="1010846" cy="365125"/>
          </a:xfrm>
        </p:spPr>
        <p:txBody>
          <a:bodyPr/>
          <a:lstStyle/>
          <a:p>
            <a:fld id="{110DAE15-D1FB-4747-A8B2-1E32AB06E2DE}" type="slidenum">
              <a:rPr lang="fr-FR" sz="1600" smtClean="0"/>
              <a:t>3</a:t>
            </a:fld>
            <a:r>
              <a:rPr lang="fr-FR" sz="1600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287828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Outils de développement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Base de données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Front end / Back end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9" y="2594554"/>
            <a:ext cx="1665882" cy="108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1" y="2647036"/>
            <a:ext cx="1080000" cy="1080000"/>
          </a:xfrm>
          <a:prstGeom prst="rect">
            <a:avLst/>
          </a:prstGeom>
        </p:spPr>
      </p:pic>
      <p:graphicFrame>
        <p:nvGraphicFramePr>
          <p:cNvPr id="14" name="Espace réservé du conten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580741"/>
              </p:ext>
            </p:extLst>
          </p:nvPr>
        </p:nvGraphicFramePr>
        <p:xfrm>
          <a:off x="2397077" y="6146324"/>
          <a:ext cx="6411363" cy="58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80" y="2503070"/>
            <a:ext cx="1843200" cy="108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23" y="3598606"/>
            <a:ext cx="2037736" cy="108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68" y="4213483"/>
            <a:ext cx="2088218" cy="108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33" y="2518606"/>
            <a:ext cx="2431179" cy="10800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80" y="3598606"/>
            <a:ext cx="2169153" cy="10800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03" y="4711276"/>
            <a:ext cx="1083913" cy="108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23" y="4711276"/>
            <a:ext cx="2144234" cy="1080000"/>
          </a:xfrm>
          <a:prstGeom prst="rect">
            <a:avLst/>
          </a:prstGeom>
        </p:spPr>
      </p:pic>
      <p:sp>
        <p:nvSpPr>
          <p:cNvPr id="2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8263156" y="609600"/>
            <a:ext cx="1010846" cy="365125"/>
          </a:xfrm>
        </p:spPr>
        <p:txBody>
          <a:bodyPr/>
          <a:lstStyle/>
          <a:p>
            <a:fld id="{110DAE15-D1FB-4747-A8B2-1E32AB06E2DE}" type="slidenum">
              <a:rPr lang="fr-FR" sz="1600" smtClean="0"/>
              <a:t>4</a:t>
            </a:fld>
            <a:r>
              <a:rPr lang="fr-FR" sz="1600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167976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 – </a:t>
            </a:r>
            <a:r>
              <a:rPr lang="fr-FR" dirty="0" err="1"/>
              <a:t>Work</a:t>
            </a:r>
            <a:r>
              <a:rPr lang="fr-FR" dirty="0"/>
              <a:t> Breakdown Structure</a:t>
            </a:r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276023"/>
              </p:ext>
            </p:extLst>
          </p:nvPr>
        </p:nvGraphicFramePr>
        <p:xfrm>
          <a:off x="547005" y="175791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Espace réservé du conten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818834"/>
              </p:ext>
            </p:extLst>
          </p:nvPr>
        </p:nvGraphicFramePr>
        <p:xfrm>
          <a:off x="2397077" y="6146324"/>
          <a:ext cx="6411363" cy="58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  <p:sp>
        <p:nvSpPr>
          <p:cNvPr id="14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8263156" y="609600"/>
            <a:ext cx="1010846" cy="365125"/>
          </a:xfrm>
        </p:spPr>
        <p:txBody>
          <a:bodyPr/>
          <a:lstStyle/>
          <a:p>
            <a:fld id="{110DAE15-D1FB-4747-A8B2-1E32AB06E2DE}" type="slidenum">
              <a:rPr lang="fr-FR" sz="1600" smtClean="0"/>
              <a:t>5</a:t>
            </a:fld>
            <a:r>
              <a:rPr lang="fr-FR" sz="1600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358268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Cas d’utilisation</a:t>
            </a:r>
            <a:br>
              <a:rPr lang="fr-FR" dirty="0"/>
            </a:br>
            <a:r>
              <a:rPr lang="fr-FR" sz="3200" dirty="0"/>
              <a:t>Rayon d’affichage des incidents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Rayon fixe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dans un rayon d’un certain nombre de mètres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Affichage des incidents facilité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L’utilisateur recevra peu ou trop d’incidents suivant sa situation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Rayon dynamique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Affichage dans un rayon d’une certaine unité de temps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L’utilisateur recevra uniquement les incidents correspondant à sa situation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Affichage des incidents complexifié</a:t>
            </a:r>
          </a:p>
        </p:txBody>
      </p:sp>
      <p:graphicFrame>
        <p:nvGraphicFramePr>
          <p:cNvPr id="5" name="Espace réservé du conten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054384"/>
              </p:ext>
            </p:extLst>
          </p:nvPr>
        </p:nvGraphicFramePr>
        <p:xfrm>
          <a:off x="2397077" y="6146324"/>
          <a:ext cx="6411363" cy="58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4" y="3845793"/>
            <a:ext cx="304800" cy="304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4" y="4652038"/>
            <a:ext cx="306000" cy="306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98" y="3795737"/>
            <a:ext cx="304800" cy="3048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98" y="5186479"/>
            <a:ext cx="306000" cy="306000"/>
          </a:xfrm>
          <a:prstGeom prst="rect">
            <a:avLst/>
          </a:prstGeom>
        </p:spPr>
      </p:pic>
      <p:sp>
        <p:nvSpPr>
          <p:cNvPr id="15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8263156" y="609600"/>
            <a:ext cx="1010846" cy="365125"/>
          </a:xfrm>
        </p:spPr>
        <p:txBody>
          <a:bodyPr/>
          <a:lstStyle/>
          <a:p>
            <a:fld id="{110DAE15-D1FB-4747-A8B2-1E32AB06E2DE}" type="slidenum">
              <a:rPr lang="fr-FR" sz="1600" smtClean="0"/>
              <a:t>6</a:t>
            </a:fld>
            <a:r>
              <a:rPr lang="fr-FR" sz="1600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324647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Cas d’utilisation</a:t>
            </a:r>
            <a:br>
              <a:rPr lang="fr-FR" dirty="0"/>
            </a:br>
            <a:r>
              <a:rPr lang="fr-FR" sz="3200" dirty="0"/>
              <a:t>L’incident est-il déjà reporté ?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Critères :</a:t>
            </a:r>
          </a:p>
          <a:p>
            <a:pPr marL="0" indent="0">
              <a:buNone/>
            </a:pPr>
            <a:r>
              <a:rPr lang="fr-FR" dirty="0"/>
              <a:t>	Distance</a:t>
            </a:r>
          </a:p>
          <a:p>
            <a:pPr marL="0" indent="0">
              <a:buNone/>
            </a:pPr>
            <a:r>
              <a:rPr lang="fr-FR" dirty="0"/>
              <a:t>	Type d’incident</a:t>
            </a:r>
          </a:p>
          <a:p>
            <a:pPr marL="0" indent="0">
              <a:buNone/>
            </a:pPr>
            <a:r>
              <a:rPr lang="fr-FR" dirty="0"/>
              <a:t>	Temps du dernier report</a:t>
            </a:r>
          </a:p>
        </p:txBody>
      </p:sp>
      <p:graphicFrame>
        <p:nvGraphicFramePr>
          <p:cNvPr id="5" name="Espace réservé du contenu 8"/>
          <p:cNvGraphicFramePr>
            <a:graphicFrameLocks/>
          </p:cNvGraphicFramePr>
          <p:nvPr>
            <p:extLst/>
          </p:nvPr>
        </p:nvGraphicFramePr>
        <p:xfrm>
          <a:off x="2397077" y="6146324"/>
          <a:ext cx="6411363" cy="58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  <p:sp>
        <p:nvSpPr>
          <p:cNvPr id="15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8263156" y="609600"/>
            <a:ext cx="1010846" cy="365125"/>
          </a:xfrm>
        </p:spPr>
        <p:txBody>
          <a:bodyPr/>
          <a:lstStyle/>
          <a:p>
            <a:fld id="{110DAE15-D1FB-4747-A8B2-1E32AB06E2DE}" type="slidenum">
              <a:rPr lang="fr-FR" sz="1600" smtClean="0"/>
              <a:t>7</a:t>
            </a:fld>
            <a:r>
              <a:rPr lang="fr-FR" sz="1600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408447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de l’application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8263156" y="609600"/>
            <a:ext cx="1010846" cy="365125"/>
          </a:xfrm>
        </p:spPr>
        <p:txBody>
          <a:bodyPr/>
          <a:lstStyle/>
          <a:p>
            <a:fld id="{110DAE15-D1FB-4747-A8B2-1E32AB06E2DE}" type="slidenum">
              <a:rPr lang="fr-FR" sz="1600" smtClean="0"/>
              <a:t>8</a:t>
            </a:fld>
            <a:r>
              <a:rPr lang="fr-FR" sz="1600" dirty="0"/>
              <a:t> / 9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  <p:graphicFrame>
        <p:nvGraphicFramePr>
          <p:cNvPr id="9" name="Espace réservé du conten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881153"/>
              </p:ext>
            </p:extLst>
          </p:nvPr>
        </p:nvGraphicFramePr>
        <p:xfrm>
          <a:off x="2397077" y="6146324"/>
          <a:ext cx="6411363" cy="58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6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 d’expérience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E15-D1FB-4747-A8B2-1E32AB06E2DE}" type="slidenum">
              <a:rPr lang="fr-FR" sz="1600" smtClean="0"/>
              <a:t>9</a:t>
            </a:fld>
            <a:r>
              <a:rPr lang="fr-FR" sz="1600" dirty="0"/>
              <a:t> / 9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5" y="6247263"/>
            <a:ext cx="1550243" cy="529990"/>
          </a:xfrm>
          <a:prstGeom prst="rect">
            <a:avLst/>
          </a:prstGeom>
        </p:spPr>
      </p:pic>
      <p:graphicFrame>
        <p:nvGraphicFramePr>
          <p:cNvPr id="9" name="Espace réservé du conten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937236"/>
              </p:ext>
            </p:extLst>
          </p:nvPr>
        </p:nvGraphicFramePr>
        <p:xfrm>
          <a:off x="2397077" y="6146324"/>
          <a:ext cx="6411363" cy="58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48" y="2628900"/>
            <a:ext cx="1080000" cy="108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55" y="2685172"/>
            <a:ext cx="4503600" cy="108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62" y="2628900"/>
            <a:ext cx="117544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87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265</Words>
  <Application>Microsoft Office PowerPoint</Application>
  <PresentationFormat>Grand écran</PresentationFormat>
  <Paragraphs>119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Soutenance projet web</vt:lpstr>
      <vt:lpstr>Présentation</vt:lpstr>
      <vt:lpstr>Organisation du projet</vt:lpstr>
      <vt:lpstr>Choix techniques</vt:lpstr>
      <vt:lpstr>WBS – Work Breakdown Structure</vt:lpstr>
      <vt:lpstr>Cas d’utilisation Rayon d’affichage des incidents</vt:lpstr>
      <vt:lpstr>Cas d’utilisation L’incident est-il déjà reporté ?</vt:lpstr>
      <vt:lpstr>Démonstration de l’application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Falentin</dc:creator>
  <cp:lastModifiedBy>Pierre Falentin</cp:lastModifiedBy>
  <cp:revision>24</cp:revision>
  <dcterms:created xsi:type="dcterms:W3CDTF">2016-05-28T13:43:27Z</dcterms:created>
  <dcterms:modified xsi:type="dcterms:W3CDTF">2016-05-30T12:18:04Z</dcterms:modified>
</cp:coreProperties>
</file>