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32" r:id="rId2"/>
    <p:sldMasterId id="2147483744" r:id="rId3"/>
  </p:sldMasterIdLst>
  <p:notesMasterIdLst>
    <p:notesMasterId r:id="rId5"/>
  </p:notesMasterIdLst>
  <p:handoutMasterIdLst>
    <p:handoutMasterId r:id="rId6"/>
  </p:handoutMasterIdLst>
  <p:sldIdLst>
    <p:sldId id="275" r:id="rId4"/>
  </p:sldIdLst>
  <p:sldSz cx="9144000" cy="5143500" type="screen16x9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i Brousta" initials="EB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5"/>
    <a:srgbClr val="FFDA00"/>
    <a:srgbClr val="455CC7"/>
    <a:srgbClr val="0082C2"/>
    <a:srgbClr val="646569"/>
    <a:srgbClr val="009B66"/>
    <a:srgbClr val="3FB4E5"/>
    <a:srgbClr val="006633"/>
    <a:srgbClr val="333333"/>
    <a:srgbClr val="CF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144" y="51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D0FAC-AE65-4EA7-8CFC-E515647C2B50}" type="datetimeFigureOut">
              <a:rPr lang="el-GR" smtClean="0"/>
              <a:t>28/11/2017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4FEF6-E0D1-47BF-B382-668603EA93A4}" type="slidenum">
              <a:rPr lang="el-GR" smtClean="0"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3025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106C7-DEDA-EB47-A674-11258B8CF3C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2EDE-7CFB-9543-9021-26E5C15871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B2EDE-7CFB-9543-9021-26E5C1587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2" y="2412549"/>
            <a:ext cx="7892144" cy="1122439"/>
          </a:xfrm>
        </p:spPr>
        <p:txBody>
          <a:bodyPr>
            <a:normAutofit/>
          </a:bodyPr>
          <a:lstStyle>
            <a:lvl1pPr algn="l">
              <a:defRPr sz="3200" b="1" cap="sm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626075"/>
            <a:ext cx="7892144" cy="516096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>
                <a:solidFill>
                  <a:srgbClr val="FFDA0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4" descr="http://www.fabric-project.eu/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786" y="4297151"/>
            <a:ext cx="348154" cy="23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58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DA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5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248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248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2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81137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81137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2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2316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360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6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4109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7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212273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212274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fabric-project.eu/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462" y="2638050"/>
            <a:ext cx="1386000" cy="707029"/>
          </a:xfrm>
          <a:prstGeom prst="rect">
            <a:avLst/>
          </a:prstGeom>
          <a:noFill/>
        </p:spPr>
      </p:pic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944565" y="3345078"/>
            <a:ext cx="4773952" cy="989651"/>
          </a:xfrm>
        </p:spPr>
        <p:txBody>
          <a:bodyPr>
            <a:noAutofit/>
          </a:bodyPr>
          <a:lstStyle>
            <a:lvl1pPr>
              <a:defRPr>
                <a:solidFill>
                  <a:srgbClr val="FFDA00"/>
                </a:solidFill>
              </a:defRPr>
            </a:lvl1pPr>
            <a:lvl2pPr>
              <a:defRPr>
                <a:solidFill>
                  <a:srgbClr val="FFDA00"/>
                </a:solidFill>
              </a:defRPr>
            </a:lvl2pPr>
          </a:lstStyle>
          <a:p>
            <a:pPr marL="0" lvl="0" indent="0">
              <a:buNone/>
            </a:pPr>
            <a:r>
              <a:rPr lang="en-US" sz="2000" smtClean="0">
                <a:solidFill>
                  <a:srgbClr val="333333"/>
                </a:solidFill>
              </a:rPr>
              <a:t>Click to edit Master text styles</a:t>
            </a:r>
          </a:p>
          <a:p>
            <a:pPr marL="0" lvl="1" indent="0">
              <a:buNone/>
            </a:pPr>
            <a:r>
              <a:rPr lang="en-US" sz="2000" smtClean="0">
                <a:solidFill>
                  <a:srgbClr val="333333"/>
                </a:solidFill>
              </a:rPr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944562" y="2459907"/>
            <a:ext cx="6905210" cy="869474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774789" y="3345080"/>
            <a:ext cx="2074984" cy="9896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059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55CC7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66663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93169" cy="701387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0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2" y="1760018"/>
            <a:ext cx="8229599" cy="2477417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66635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260841"/>
            <a:ext cx="8229600" cy="434444"/>
          </a:xfrm>
        </p:spPr>
        <p:txBody>
          <a:bodyPr/>
          <a:lstStyle>
            <a:lvl1pPr>
              <a:defRPr>
                <a:solidFill>
                  <a:srgbClr val="666635"/>
                </a:solidFill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</a:rPr>
              <a:t>Add a sub-title or a short description of max two sentences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4346632"/>
            <a:ext cx="4321150" cy="270272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rgbClr val="666635"/>
                </a:solidFill>
              </a:defRPr>
            </a:lvl1pPr>
          </a:lstStyle>
          <a:p>
            <a:pPr lvl="0"/>
            <a:r>
              <a:rPr lang="en-US" dirty="0" smtClean="0"/>
              <a:t>Click to edit table caption here</a:t>
            </a:r>
          </a:p>
        </p:txBody>
      </p:sp>
    </p:spTree>
    <p:extLst>
      <p:ext uri="{BB962C8B-B14F-4D97-AF65-F5344CB8AC3E}">
        <p14:creationId xmlns:p14="http://schemas.microsoft.com/office/powerpoint/2010/main" val="1637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00451"/>
            <a:ext cx="6801728" cy="425054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666635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459583"/>
            <a:ext cx="6801728" cy="30027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025504"/>
            <a:ext cx="6801728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66663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5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374"/>
            <a:ext cx="7772400" cy="642938"/>
          </a:xfrm>
        </p:spPr>
        <p:txBody>
          <a:bodyPr/>
          <a:lstStyle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3209"/>
            <a:ext cx="6400800" cy="60589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DA0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608" y="205979"/>
            <a:ext cx="6274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608" y="1200151"/>
            <a:ext cx="627419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52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l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9316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err="1" smtClean="0"/>
              <a:t>optiTruck</a:t>
            </a:r>
            <a:r>
              <a:rPr lang="en-US" dirty="0" smtClean="0"/>
              <a:t>, meeting/event title, Venue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92" y="4747545"/>
            <a:ext cx="3645408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3" r:id="rId3"/>
    <p:sldLayoutId id="2147483737" r:id="rId4"/>
    <p:sldLayoutId id="2147483742" r:id="rId5"/>
    <p:sldLayoutId id="214748374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455CC7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66635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666635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35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66635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66635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" y="-34"/>
            <a:ext cx="9133571" cy="459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97" y="4767264"/>
            <a:ext cx="3645408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1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isof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rebuchet MS" panose="020B0603020202020204" pitchFamily="34" charset="0"/>
              </a:rPr>
              <a:t>GT-Suite RT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797978" cy="351154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For users with a valid GT-SUITE-RT license, the </a:t>
            </a:r>
            <a:r>
              <a:rPr lang="en-US" sz="2000" dirty="0" smtClean="0"/>
              <a:t>RT-package is </a:t>
            </a:r>
            <a:r>
              <a:rPr lang="en-US" sz="2000" dirty="0"/>
              <a:t>downloadable from </a:t>
            </a:r>
            <a:r>
              <a:rPr lang="en-US" sz="2000" dirty="0" smtClean="0"/>
              <a:t>the </a:t>
            </a:r>
            <a:r>
              <a:rPr lang="de-DE" sz="2000" dirty="0">
                <a:hlinkClick r:id="rId3"/>
              </a:rPr>
              <a:t>http://</a:t>
            </a:r>
            <a:r>
              <a:rPr lang="de-DE" sz="2000" dirty="0" smtClean="0">
                <a:hlinkClick r:id="rId3"/>
              </a:rPr>
              <a:t>www.gtisoft.com</a:t>
            </a:r>
            <a:endParaRPr lang="de-DE" sz="2000" dirty="0" smtClean="0"/>
          </a:p>
          <a:p>
            <a:pPr>
              <a:lnSpc>
                <a:spcPct val="110000"/>
              </a:lnSpc>
            </a:pP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users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without</a:t>
            </a:r>
            <a:r>
              <a:rPr lang="de-DE" sz="2000" dirty="0" smtClean="0"/>
              <a:t> GT-Suite I </a:t>
            </a:r>
            <a:r>
              <a:rPr lang="de-DE" sz="2000" dirty="0" err="1" smtClean="0"/>
              <a:t>would</a:t>
            </a:r>
            <a:r>
              <a:rPr lang="de-DE" sz="2000" dirty="0" smtClean="0"/>
              <a:t> </a:t>
            </a:r>
            <a:r>
              <a:rPr lang="de-DE" sz="2000" dirty="0" err="1" smtClean="0"/>
              <a:t>propose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write</a:t>
            </a:r>
            <a:r>
              <a:rPr lang="de-DE" sz="2000" dirty="0" smtClean="0"/>
              <a:t> an email </a:t>
            </a:r>
            <a:r>
              <a:rPr lang="de-DE" sz="2000" dirty="0" err="1" smtClean="0"/>
              <a:t>to</a:t>
            </a:r>
            <a:r>
              <a:rPr lang="de-DE" sz="2000" dirty="0" smtClean="0"/>
              <a:t> Gamma Technologies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ask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RT-</a:t>
            </a:r>
            <a:r>
              <a:rPr lang="de-DE" sz="2000" dirty="0" err="1" smtClean="0"/>
              <a:t>package</a:t>
            </a:r>
            <a:endParaRPr lang="de-DE" sz="2000" dirty="0"/>
          </a:p>
          <a:p>
            <a:r>
              <a:rPr lang="en-US" sz="2000" dirty="0"/>
              <a:t>Extract the zip file to the desired location on the </a:t>
            </a:r>
            <a:r>
              <a:rPr lang="en-US" sz="2000" dirty="0" smtClean="0"/>
              <a:t>machine (</a:t>
            </a:r>
            <a:r>
              <a:rPr lang="en-US" sz="2000" dirty="0"/>
              <a:t>referred to later as </a:t>
            </a:r>
            <a:r>
              <a:rPr lang="en-US" sz="2000" i="1" dirty="0"/>
              <a:t>RTHOME</a:t>
            </a:r>
            <a:r>
              <a:rPr lang="en-US" sz="2000" dirty="0"/>
              <a:t>) </a:t>
            </a:r>
            <a:endParaRPr lang="de-DE" sz="2000" dirty="0"/>
          </a:p>
          <a:p>
            <a:r>
              <a:rPr lang="en-US" sz="2000" dirty="0"/>
              <a:t>Only the files contained in the supplied zip file should be necessary to perform a coupled simulation 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machine has already a full GT-SUITE installation, the </a:t>
            </a:r>
            <a:r>
              <a:rPr lang="en-US" sz="2000" dirty="0" err="1"/>
              <a:t>RealTime</a:t>
            </a:r>
            <a:r>
              <a:rPr lang="en-US" sz="2000" dirty="0"/>
              <a:t> folder will already exist as </a:t>
            </a:r>
            <a:r>
              <a:rPr lang="en-US" sz="2000" i="1" dirty="0"/>
              <a:t>%GTIHOME%\</a:t>
            </a:r>
            <a:r>
              <a:rPr lang="en-US" sz="2000" i="1" dirty="0" smtClean="0"/>
              <a:t>v2017\Simulink\</a:t>
            </a:r>
            <a:r>
              <a:rPr lang="en-US" sz="2000" i="1" dirty="0" err="1" smtClean="0"/>
              <a:t>RealTime</a:t>
            </a:r>
            <a:endParaRPr lang="en-US" sz="2000" i="1" dirty="0" smtClean="0"/>
          </a:p>
          <a:p>
            <a:r>
              <a:rPr lang="en-US" sz="2000" i="1" dirty="0" smtClean="0"/>
              <a:t>c</a:t>
            </a:r>
            <a:r>
              <a:rPr lang="en-US" sz="2000" dirty="0" smtClean="0"/>
              <a:t>opy-paste </a:t>
            </a:r>
            <a:r>
              <a:rPr lang="en-US" sz="2000" dirty="0"/>
              <a:t>the downloaded folders into this location overriding any existing files that have the same </a:t>
            </a:r>
            <a:r>
              <a:rPr lang="en-US" sz="2000" dirty="0" smtClean="0"/>
              <a:t>name</a:t>
            </a:r>
          </a:p>
          <a:p>
            <a:r>
              <a:rPr lang="en-US" sz="2000" dirty="0"/>
              <a:t>Modify the "</a:t>
            </a:r>
            <a:r>
              <a:rPr lang="en-US" sz="2000" b="1" dirty="0"/>
              <a:t>Path</a:t>
            </a:r>
            <a:r>
              <a:rPr lang="en-US" sz="2000" dirty="0"/>
              <a:t>" environment variable of system’s environment variables to include the following three directories:</a:t>
            </a:r>
          </a:p>
          <a:p>
            <a:pPr marL="457200" lvl="1" indent="0">
              <a:buNone/>
            </a:pPr>
            <a:r>
              <a:rPr lang="en-US" sz="2000" dirty="0"/>
              <a:t>a. </a:t>
            </a:r>
            <a:r>
              <a:rPr lang="en-US" sz="2000" i="1" dirty="0"/>
              <a:t>RTHOME</a:t>
            </a:r>
            <a:r>
              <a:rPr lang="en-US" sz="2000" dirty="0"/>
              <a:t>\</a:t>
            </a:r>
            <a:r>
              <a:rPr lang="en-US" sz="2000" dirty="0" err="1"/>
              <a:t>GTSuiteRT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de-DE" sz="2000" dirty="0"/>
              <a:t>b. </a:t>
            </a:r>
            <a:r>
              <a:rPr lang="de-DE" sz="2000" i="1" dirty="0"/>
              <a:t>RTHOME</a:t>
            </a:r>
            <a:r>
              <a:rPr lang="de-DE" sz="2000" dirty="0"/>
              <a:t>\</a:t>
            </a:r>
            <a:r>
              <a:rPr lang="de-DE" sz="2000" dirty="0" err="1"/>
              <a:t>sfunction</a:t>
            </a:r>
            <a:r>
              <a:rPr lang="de-DE" sz="2000" dirty="0"/>
              <a:t> </a:t>
            </a:r>
          </a:p>
          <a:p>
            <a:pPr marL="457200" lvl="1" indent="0">
              <a:buNone/>
            </a:pPr>
            <a:r>
              <a:rPr lang="de-DE" sz="2000" dirty="0"/>
              <a:t>c. </a:t>
            </a:r>
            <a:r>
              <a:rPr lang="de-DE" sz="2000" i="1" dirty="0"/>
              <a:t>RTHOME</a:t>
            </a:r>
            <a:r>
              <a:rPr lang="de-DE" sz="2000" dirty="0"/>
              <a:t>\</a:t>
            </a:r>
            <a:r>
              <a:rPr lang="de-DE" sz="2000" dirty="0" err="1"/>
              <a:t>src</a:t>
            </a:r>
            <a:endParaRPr lang="de-DE" sz="2000" dirty="0"/>
          </a:p>
          <a:p>
            <a:endParaRPr lang="en-US" sz="1900" dirty="0" smtClean="0"/>
          </a:p>
          <a:p>
            <a:endParaRPr lang="de-DE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2000" dirty="0"/>
              <a:t>Open MATLAB and add </a:t>
            </a:r>
            <a:r>
              <a:rPr lang="en-US" sz="2000" i="1" dirty="0"/>
              <a:t>RTHOME</a:t>
            </a:r>
            <a:r>
              <a:rPr lang="en-US" sz="2000" dirty="0"/>
              <a:t>/</a:t>
            </a:r>
            <a:r>
              <a:rPr lang="en-US" sz="2000" dirty="0" err="1"/>
              <a:t>sfunction</a:t>
            </a:r>
            <a:r>
              <a:rPr lang="en-US" sz="2000" dirty="0"/>
              <a:t>, </a:t>
            </a:r>
            <a:r>
              <a:rPr lang="en-US" sz="2000" i="1" dirty="0"/>
              <a:t>RTHOME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and </a:t>
            </a:r>
            <a:r>
              <a:rPr lang="en-US" sz="2000" i="1" dirty="0"/>
              <a:t>RTHOME</a:t>
            </a:r>
            <a:r>
              <a:rPr lang="en-US" sz="2000" dirty="0"/>
              <a:t>/</a:t>
            </a:r>
            <a:r>
              <a:rPr lang="en-US" sz="2000" dirty="0" err="1"/>
              <a:t>GTSuiteRT</a:t>
            </a:r>
            <a:r>
              <a:rPr lang="en-US" sz="2000" dirty="0"/>
              <a:t> to the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smtClean="0"/>
              <a:t>Path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open the folder with the .</a:t>
            </a:r>
            <a:r>
              <a:rPr lang="en-US" sz="2000" dirty="0" err="1" smtClean="0"/>
              <a:t>dat</a:t>
            </a:r>
            <a:r>
              <a:rPr lang="en-US" sz="2000" dirty="0" smtClean="0"/>
              <a:t> and .</a:t>
            </a:r>
            <a:r>
              <a:rPr lang="en-US" sz="2000" dirty="0" err="1" smtClean="0"/>
              <a:t>slx</a:t>
            </a:r>
            <a:r>
              <a:rPr lang="en-US" sz="2000" dirty="0" smtClean="0"/>
              <a:t> and run the model </a:t>
            </a:r>
            <a:endParaRPr lang="en-US" sz="20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853710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738" y="4767264"/>
            <a:ext cx="292122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optiTruck, meeting/event title, Venue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84" y="4767264"/>
            <a:ext cx="392465" cy="273844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666635"/>
                </a:solidFill>
                <a:latin typeface="Trebuchet MS" panose="020B0603020202020204" pitchFamily="34" charset="0"/>
              </a:defRPr>
            </a:lvl1pPr>
          </a:lstStyle>
          <a:p>
            <a:fld id="{6DF290FE-9573-3D4C-9E0F-C75E1D87037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Inhaltsplatzhalt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59" y="2499457"/>
            <a:ext cx="1534048" cy="16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iTruck PP Template 16.9">
  <a:themeElements>
    <a:clrScheme name="Nemo 2">
      <a:dk1>
        <a:sysClr val="windowText" lastClr="000000"/>
      </a:dk1>
      <a:lt1>
        <a:sysClr val="window" lastClr="FFFFFF"/>
      </a:lt1>
      <a:dk2>
        <a:srgbClr val="006633"/>
      </a:dk2>
      <a:lt2>
        <a:srgbClr val="D5D5D5"/>
      </a:lt2>
      <a:accent1>
        <a:srgbClr val="39A935"/>
      </a:accent1>
      <a:accent2>
        <a:srgbClr val="BADB7F"/>
      </a:accent2>
      <a:accent3>
        <a:srgbClr val="CF5300"/>
      </a:accent3>
      <a:accent4>
        <a:srgbClr val="FFB481"/>
      </a:accent4>
      <a:accent5>
        <a:srgbClr val="39A935"/>
      </a:accent5>
      <a:accent6>
        <a:srgbClr val="006633"/>
      </a:accent6>
      <a:hlink>
        <a:srgbClr val="6B9F25"/>
      </a:hlink>
      <a:folHlink>
        <a:srgbClr val="86A7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Mo powerpoint template &amp; presentaiton guide_Final.pptx" id="{A63C6107-2B66-487D-9D0B-D3058083571C}" vid="{495A5F69-973A-4A1C-BF97-32D01F07B3B1}"/>
    </a:ext>
  </a:extLst>
</a:theme>
</file>

<file path=ppt/theme/theme2.xml><?xml version="1.0" encoding="utf-8"?>
<a:theme xmlns:a="http://schemas.openxmlformats.org/drawingml/2006/main" name="NeMo content slides">
  <a:themeElements>
    <a:clrScheme name="Nemo 2">
      <a:dk1>
        <a:sysClr val="windowText" lastClr="000000"/>
      </a:dk1>
      <a:lt1>
        <a:sysClr val="window" lastClr="FFFFFF"/>
      </a:lt1>
      <a:dk2>
        <a:srgbClr val="006633"/>
      </a:dk2>
      <a:lt2>
        <a:srgbClr val="D5D5D5"/>
      </a:lt2>
      <a:accent1>
        <a:srgbClr val="006633"/>
      </a:accent1>
      <a:accent2>
        <a:srgbClr val="BADB7F"/>
      </a:accent2>
      <a:accent3>
        <a:srgbClr val="CF5300"/>
      </a:accent3>
      <a:accent4>
        <a:srgbClr val="FFB481"/>
      </a:accent4>
      <a:accent5>
        <a:srgbClr val="39A935"/>
      </a:accent5>
      <a:accent6>
        <a:srgbClr val="006633"/>
      </a:accent6>
      <a:hlink>
        <a:srgbClr val="6B9F25"/>
      </a:hlink>
      <a:folHlink>
        <a:srgbClr val="86A7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Mo powerpoint template &amp; presentaiton guide_Final.pptx" id="{A63C6107-2B66-487D-9D0B-D3058083571C}" vid="{A15CA134-D189-47BF-BEE1-AD0A46E6DB97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optiTruck PP Template 16.9</Template>
  <TotalTime>0</TotalTime>
  <Words>172</Words>
  <Application>Microsoft Office PowerPoint</Application>
  <PresentationFormat>Bildschirmpräsentation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optiTruck PP Template 16.9</vt:lpstr>
      <vt:lpstr>NeMo content slides</vt:lpstr>
      <vt:lpstr>Custom Design</vt:lpstr>
      <vt:lpstr>GT-Suite 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Jessica Hoag</dc:creator>
  <cp:lastModifiedBy>Schneider, Robert (TP-C)</cp:lastModifiedBy>
  <cp:revision>11</cp:revision>
  <cp:lastPrinted>2016-09-19T13:46:58Z</cp:lastPrinted>
  <dcterms:created xsi:type="dcterms:W3CDTF">2016-10-26T08:51:39Z</dcterms:created>
  <dcterms:modified xsi:type="dcterms:W3CDTF">2017-11-28T09:04:58Z</dcterms:modified>
</cp:coreProperties>
</file>