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62" autoAdjust="0"/>
  </p:normalViewPr>
  <p:slideViewPr>
    <p:cSldViewPr snapToGrid="0">
      <p:cViewPr varScale="1">
        <p:scale>
          <a:sx n="90" d="100"/>
          <a:sy n="90" d="100"/>
        </p:scale>
        <p:origin x="69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C99A-4B0E-42A3-A982-BE0F1F607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C846E-0D5A-4A54-986C-43BAD140D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27BFE-DB88-4333-BBD9-D7D4B5EA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D155-544E-4923-9B43-889C999B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CA2C6-91D4-4931-877D-B6460C84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4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70B6-1ABC-4075-AD88-C5DDB092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496C5-6C7F-4A06-80EF-70A38FE43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5D55-FEF1-4BBE-B082-C07BAF17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0A41-9094-405D-8D05-DF0E80B4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C7AC-82F9-4102-8E9F-D806CCA4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2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E5AF7-E87B-4EB6-A3C8-5AED085EF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47186-B205-4B59-BD4A-1BC29B422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640FC-5033-42F3-962D-AAEF3944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F3C2-D065-4157-B133-6E5EDAA6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81FFA-8F82-4A0A-A2EB-751827F5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5E19-E034-4488-9675-471C6792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8D83-1175-431F-B936-E37CB6AA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0F1A-CD7C-41C4-8A17-E8A20620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1898C-3B2A-49A0-8E8E-24A96B5C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EBC8-65A5-4894-89DB-F8E9906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D969-F590-45D5-83FE-8F55A7EA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7824B-CC79-4CCA-96C9-E81455F03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109F-4751-43C6-9CB4-AE52EA2D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A49F-09F7-488A-8560-DC2BB15E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67527-79C4-4E8A-AE06-B7C9B8F3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4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276F-02D0-4391-9002-79A4E5C6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E6FB-5F22-4624-9DFE-4D5CD925C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FA88A-336F-4DA1-9F8B-016A62F97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DD6B1-FF76-447D-A801-CBC4D3CB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6687A-5609-49CA-B3E4-1A47A325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4C60C-8167-4CD5-9D68-8C99BD29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6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2BE7-1BA7-4B74-AAEC-F640BF40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316BD-80CF-405F-8E21-FEB574F3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013FB-38BC-4161-ABA0-4E6FE8BD6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967D4-0E77-4A89-A2D3-688BDE738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C9E39-0912-46C7-A08D-7C43B3CDB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810E5-F362-4859-868F-69AB13F3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8F413-2899-4260-A5B3-5FBCFC44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4E08F-B99D-45E9-9039-C8F139C5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0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117-F1FA-43A4-BE5F-61E269FC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91515-95C8-49E4-8A0D-757F5C2E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F66CF-B8F4-4387-90BB-48FF668F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79081-0F36-4050-9FF6-14BB9947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1D6BB-D480-4DED-A18B-48EB13CA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5E83E-08C5-4FE0-B627-AAA7790D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354CB-B70D-421D-9EB2-E30748BD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6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6786-8B75-445B-9ACD-53EFD81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AF3E-3A86-4CFD-8F1E-14A6FA62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1B0E4-8EBF-4DAF-B26A-F4ABE3C1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70320-0CFB-4F2F-87DF-358ED6CD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453C-0CEA-46D4-8C4A-BFB49267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7322F-3792-43E7-9B37-38348CA7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7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C223-C6F9-43D8-9C2D-BA9AD287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D323E-1276-40C0-8318-5FDC92E7B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55C15-3EA4-461D-9C9A-2AD60E8D2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0D41D-3D28-4DB8-925F-39B2B740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4C1E6-4FD4-4E6F-B640-E8BBE397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CFD0C-EF95-45F1-B1BC-895F59DA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7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14612-2687-49F1-8AD8-13143A63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73B1E-F8C9-48B5-94AC-BFE463C1C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FCA23-A9F5-4BB5-B8FF-BA435BB82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6C22E-CC3C-4C75-9603-BC772641FBA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333C-7CF2-4A60-87C4-68F0104C8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197E-23FE-4501-B7EB-C8DF4FC70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7761B1-8AE0-4045-8F9C-F85B2405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18" y="174593"/>
            <a:ext cx="4741437" cy="975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AE8826-2DCF-4D46-B0A7-59ACA574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84012" y="662140"/>
            <a:ext cx="10515600" cy="558240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>
                <a:solidFill>
                  <a:srgbClr val="0070C0"/>
                </a:solidFill>
              </a:rPr>
              <a:t>Results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5950A1D-1821-4E43-B838-CD86F93B34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79563118"/>
                  </p:ext>
                </p:extLst>
              </p:nvPr>
            </p:nvGraphicFramePr>
            <p:xfrm>
              <a:off x="160867" y="1297763"/>
              <a:ext cx="11751731" cy="532529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92422">
                      <a:extLst>
                        <a:ext uri="{9D8B030D-6E8A-4147-A177-3AD203B41FA5}">
                          <a16:colId xmlns:a16="http://schemas.microsoft.com/office/drawing/2014/main" val="2878218019"/>
                        </a:ext>
                      </a:extLst>
                    </a:gridCol>
                    <a:gridCol w="732711">
                      <a:extLst>
                        <a:ext uri="{9D8B030D-6E8A-4147-A177-3AD203B41FA5}">
                          <a16:colId xmlns:a16="http://schemas.microsoft.com/office/drawing/2014/main" val="450760945"/>
                        </a:ext>
                      </a:extLst>
                    </a:gridCol>
                    <a:gridCol w="931334">
                      <a:extLst>
                        <a:ext uri="{9D8B030D-6E8A-4147-A177-3AD203B41FA5}">
                          <a16:colId xmlns:a16="http://schemas.microsoft.com/office/drawing/2014/main" val="1935094702"/>
                        </a:ext>
                      </a:extLst>
                    </a:gridCol>
                    <a:gridCol w="939800">
                      <a:extLst>
                        <a:ext uri="{9D8B030D-6E8A-4147-A177-3AD203B41FA5}">
                          <a16:colId xmlns:a16="http://schemas.microsoft.com/office/drawing/2014/main" val="2279617886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1468322381"/>
                        </a:ext>
                      </a:extLst>
                    </a:gridCol>
                    <a:gridCol w="2311400">
                      <a:extLst>
                        <a:ext uri="{9D8B030D-6E8A-4147-A177-3AD203B41FA5}">
                          <a16:colId xmlns:a16="http://schemas.microsoft.com/office/drawing/2014/main" val="3249579144"/>
                        </a:ext>
                      </a:extLst>
                    </a:gridCol>
                    <a:gridCol w="1557867">
                      <a:extLst>
                        <a:ext uri="{9D8B030D-6E8A-4147-A177-3AD203B41FA5}">
                          <a16:colId xmlns:a16="http://schemas.microsoft.com/office/drawing/2014/main" val="2126314619"/>
                        </a:ext>
                      </a:extLst>
                    </a:gridCol>
                    <a:gridCol w="1439333">
                      <a:extLst>
                        <a:ext uri="{9D8B030D-6E8A-4147-A177-3AD203B41FA5}">
                          <a16:colId xmlns:a16="http://schemas.microsoft.com/office/drawing/2014/main" val="2496082157"/>
                        </a:ext>
                      </a:extLst>
                    </a:gridCol>
                    <a:gridCol w="1473198">
                      <a:extLst>
                        <a:ext uri="{9D8B030D-6E8A-4147-A177-3AD203B41FA5}">
                          <a16:colId xmlns:a16="http://schemas.microsoft.com/office/drawing/2014/main" val="4206242546"/>
                        </a:ext>
                      </a:extLst>
                    </a:gridCol>
                  </a:tblGrid>
                  <a:tr h="466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Instance ID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 opened healthcare units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Workload Gap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Distance Gap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Objective Value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78176824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57918899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8637088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8805388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592876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3096360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0615955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3948231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148898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0025570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6956979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19</a:t>
                          </a:r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611923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5950A1D-1821-4E43-B838-CD86F93B34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79563118"/>
                  </p:ext>
                </p:extLst>
              </p:nvPr>
            </p:nvGraphicFramePr>
            <p:xfrm>
              <a:off x="160867" y="1297763"/>
              <a:ext cx="11751731" cy="532529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92422">
                      <a:extLst>
                        <a:ext uri="{9D8B030D-6E8A-4147-A177-3AD203B41FA5}">
                          <a16:colId xmlns:a16="http://schemas.microsoft.com/office/drawing/2014/main" val="2878218019"/>
                        </a:ext>
                      </a:extLst>
                    </a:gridCol>
                    <a:gridCol w="732711">
                      <a:extLst>
                        <a:ext uri="{9D8B030D-6E8A-4147-A177-3AD203B41FA5}">
                          <a16:colId xmlns:a16="http://schemas.microsoft.com/office/drawing/2014/main" val="450760945"/>
                        </a:ext>
                      </a:extLst>
                    </a:gridCol>
                    <a:gridCol w="931334">
                      <a:extLst>
                        <a:ext uri="{9D8B030D-6E8A-4147-A177-3AD203B41FA5}">
                          <a16:colId xmlns:a16="http://schemas.microsoft.com/office/drawing/2014/main" val="1935094702"/>
                        </a:ext>
                      </a:extLst>
                    </a:gridCol>
                    <a:gridCol w="939800">
                      <a:extLst>
                        <a:ext uri="{9D8B030D-6E8A-4147-A177-3AD203B41FA5}">
                          <a16:colId xmlns:a16="http://schemas.microsoft.com/office/drawing/2014/main" val="2279617886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1468322381"/>
                        </a:ext>
                      </a:extLst>
                    </a:gridCol>
                    <a:gridCol w="2311400">
                      <a:extLst>
                        <a:ext uri="{9D8B030D-6E8A-4147-A177-3AD203B41FA5}">
                          <a16:colId xmlns:a16="http://schemas.microsoft.com/office/drawing/2014/main" val="3249579144"/>
                        </a:ext>
                      </a:extLst>
                    </a:gridCol>
                    <a:gridCol w="1557867">
                      <a:extLst>
                        <a:ext uri="{9D8B030D-6E8A-4147-A177-3AD203B41FA5}">
                          <a16:colId xmlns:a16="http://schemas.microsoft.com/office/drawing/2014/main" val="2126314619"/>
                        </a:ext>
                      </a:extLst>
                    </a:gridCol>
                    <a:gridCol w="1439333">
                      <a:extLst>
                        <a:ext uri="{9D8B030D-6E8A-4147-A177-3AD203B41FA5}">
                          <a16:colId xmlns:a16="http://schemas.microsoft.com/office/drawing/2014/main" val="2496082157"/>
                        </a:ext>
                      </a:extLst>
                    </a:gridCol>
                    <a:gridCol w="1473198">
                      <a:extLst>
                        <a:ext uri="{9D8B030D-6E8A-4147-A177-3AD203B41FA5}">
                          <a16:colId xmlns:a16="http://schemas.microsoft.com/office/drawing/2014/main" val="4206242546"/>
                        </a:ext>
                      </a:extLst>
                    </a:gridCol>
                  </a:tblGrid>
                  <a:tr h="466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Instance ID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90833" t="-1299" r="-1317500" b="-1038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28105" t="-1299" r="-933333" b="-1038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25974" t="-1299" r="-827273" b="-1038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10000" t="-1299" r="-696250" b="-1038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 opened healthcare units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Workload Gap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Distance Gap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Objective Value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78176824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57918899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8637088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8805388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592876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3096360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0615955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3948231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148898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0025570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6956979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19</a:t>
                          </a:r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611923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334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Sadati</dc:creator>
  <cp:lastModifiedBy>Ehsan Sadati</cp:lastModifiedBy>
  <cp:revision>13</cp:revision>
  <dcterms:created xsi:type="dcterms:W3CDTF">2025-05-14T13:59:40Z</dcterms:created>
  <dcterms:modified xsi:type="dcterms:W3CDTF">2025-05-17T21:11:59Z</dcterms:modified>
</cp:coreProperties>
</file>