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880" y="2298745"/>
            <a:ext cx="8696762" cy="1128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     &lt;Future Tech Review&gt;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102" y="5159829"/>
            <a:ext cx="4357396" cy="1017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&lt;ERDI OZYURT</a:t>
            </a:r>
          </a:p>
          <a:p>
            <a:pPr marL="0" indent="0">
              <a:buNone/>
            </a:pPr>
            <a:r>
              <a:rPr lang="en-US" dirty="0"/>
              <a:t>                                     FEB’24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MongoDB &amp; Redis quickly moves up to No.2 and No.3</a:t>
            </a:r>
          </a:p>
          <a:p>
            <a:r>
              <a:rPr lang="en-US" sz="2400" dirty="0"/>
              <a:t>PostgreSQL moves from No.3 to No.1</a:t>
            </a:r>
          </a:p>
          <a:p>
            <a:r>
              <a:rPr lang="en-US" sz="2400" dirty="0"/>
              <a:t>MS SQL server drops from No.2 to No.5</a:t>
            </a:r>
          </a:p>
          <a:p>
            <a:r>
              <a:rPr lang="en-US" sz="2400" dirty="0"/>
              <a:t>Oracle disappear from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 becomes more and more popular compared with commercial one.</a:t>
            </a:r>
          </a:p>
          <a:p>
            <a:r>
              <a:rPr lang="en-US" sz="2400" dirty="0"/>
              <a:t>Non-relational database see increasingly usage in the future.</a:t>
            </a:r>
          </a:p>
          <a:p>
            <a:r>
              <a:rPr lang="en-US" sz="2400" dirty="0"/>
              <a:t>Relational database still takes a leading position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still dominates the platform trend.</a:t>
            </a:r>
          </a:p>
          <a:p>
            <a:r>
              <a:rPr lang="en-US" sz="2400" dirty="0"/>
              <a:t>Android is No.1 in mobile platform.</a:t>
            </a:r>
          </a:p>
          <a:p>
            <a:r>
              <a:rPr lang="en-US" sz="24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are still main developing platform in a foreseeable future.</a:t>
            </a:r>
          </a:p>
          <a:p>
            <a:r>
              <a:rPr lang="en-US" sz="24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decreases from No.1 to No.4.</a:t>
            </a:r>
          </a:p>
          <a:p>
            <a:r>
              <a:rPr lang="en-US" sz="2400" dirty="0"/>
              <a:t>React.js moves up from No.3 to No.1</a:t>
            </a:r>
          </a:p>
          <a:p>
            <a:r>
              <a:rPr lang="en-US" sz="2400" dirty="0"/>
              <a:t>Vue.js moves from No.9 to No.3.</a:t>
            </a:r>
          </a:p>
          <a:p>
            <a:r>
              <a:rPr lang="en-US" sz="24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quickly loses market share show lack of interest in its future development.</a:t>
            </a:r>
          </a:p>
          <a:p>
            <a:r>
              <a:rPr lang="en-US" sz="24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&lt;https://jp-tok.dataplatform.cloud.ibm.com/dashboards/83cb3014-ee84-4967-abe7-525506654097/view/4013f07d3cb710ec54e5c0e407917e0f2b34225ab5bb8156d5d47b490b692097a9691493c87a42528b110460f7ba405cce&gt;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language stays at No.1</a:t>
            </a:r>
          </a:p>
          <a:p>
            <a:r>
              <a:rPr lang="en-US" sz="2400" dirty="0"/>
              <a:t>Non-relational database moves to No.2 &amp; No.3</a:t>
            </a:r>
          </a:p>
          <a:p>
            <a:r>
              <a:rPr lang="en-US" sz="2400" dirty="0"/>
              <a:t>Cloud-based platform moves to No.1</a:t>
            </a:r>
          </a:p>
          <a:p>
            <a:r>
              <a:rPr lang="en-US" sz="2400" dirty="0"/>
              <a:t>React.js stays at No.1 on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application is taking over the traditional application.</a:t>
            </a:r>
          </a:p>
          <a:p>
            <a:r>
              <a:rPr lang="en-US" sz="2400" dirty="0"/>
              <a:t>Non-relational database sees increasing adoption.</a:t>
            </a:r>
          </a:p>
          <a:p>
            <a:r>
              <a:rPr lang="en-US" sz="2400" dirty="0"/>
              <a:t>Cloud-based services become top-choice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technologies are web-based one such as JavaScript, HTML.</a:t>
            </a:r>
          </a:p>
          <a:p>
            <a:r>
              <a:rPr lang="en-US" sz="2200" dirty="0"/>
              <a:t>Among all web-based frame works, the hottest areas area React.js and jQuery.</a:t>
            </a:r>
          </a:p>
          <a:p>
            <a:r>
              <a:rPr lang="en-US" sz="2200" dirty="0"/>
              <a:t>Windows and Linux still dominate all developing platforms.</a:t>
            </a:r>
          </a:p>
          <a:p>
            <a:r>
              <a:rPr lang="en-US" sz="2200" dirty="0"/>
              <a:t>For mobile platform, Android wins by no contest.</a:t>
            </a:r>
          </a:p>
          <a:p>
            <a:r>
              <a:rPr lang="en-US" sz="22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technology market changes quickly every year.</a:t>
            </a:r>
          </a:p>
          <a:p>
            <a:r>
              <a:rPr lang="en-US" sz="2200" dirty="0"/>
              <a:t>It is important to catch-up with the latest technology in each field.</a:t>
            </a:r>
          </a:p>
          <a:p>
            <a:r>
              <a:rPr lang="en-US" sz="2200" dirty="0"/>
              <a:t>The comparison between current &amp; next year technology trend will provide great inside into the market.</a:t>
            </a:r>
          </a:p>
          <a:p>
            <a:r>
              <a:rPr lang="en-US" sz="2200" dirty="0"/>
              <a:t>The study consist of 4 main parts:</a:t>
            </a:r>
          </a:p>
          <a:p>
            <a:pPr lvl="1"/>
            <a:r>
              <a:rPr lang="en-US" sz="1800" dirty="0"/>
              <a:t>Top language using</a:t>
            </a:r>
          </a:p>
          <a:p>
            <a:pPr lvl="1"/>
            <a:r>
              <a:rPr lang="en-US" sz="1800" dirty="0"/>
              <a:t>Top database using</a:t>
            </a:r>
          </a:p>
          <a:p>
            <a:pPr lvl="1"/>
            <a:r>
              <a:rPr lang="en-US" sz="1800" dirty="0"/>
              <a:t>Top platform using</a:t>
            </a:r>
          </a:p>
          <a:p>
            <a:pPr lvl="1"/>
            <a:r>
              <a:rPr lang="en-US" sz="1800" dirty="0"/>
              <a:t>Top web frame using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usage.</a:t>
            </a:r>
          </a:p>
          <a:p>
            <a:r>
              <a:rPr lang="en-US" sz="2200" dirty="0"/>
              <a:t>The data was from the ‘Stack Overflow Developer Survey 2019’.</a:t>
            </a:r>
          </a:p>
          <a:p>
            <a:r>
              <a:rPr lang="en-US" sz="2200" dirty="0"/>
              <a:t>Different type of charts, such as bar, line, pie, tree-map … will be used to visualize the result.</a:t>
            </a:r>
          </a:p>
          <a:p>
            <a:r>
              <a:rPr lang="en-US" sz="2200" dirty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1400" dirty="0"/>
              <a:t>Programming language trend</a:t>
            </a:r>
          </a:p>
          <a:p>
            <a:pPr lvl="1"/>
            <a:r>
              <a:rPr lang="en-US" sz="1400" dirty="0"/>
              <a:t>Database trend</a:t>
            </a:r>
          </a:p>
          <a:p>
            <a:pPr lvl="1"/>
            <a:r>
              <a:rPr lang="en-US" sz="1400" dirty="0"/>
              <a:t>Platform trend</a:t>
            </a:r>
          </a:p>
          <a:p>
            <a:pPr lvl="1"/>
            <a:r>
              <a:rPr lang="en-US" sz="14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&amp; HTML/CSS are top programming languages for both current and future trend.</a:t>
            </a:r>
          </a:p>
          <a:p>
            <a:r>
              <a:rPr lang="en-US" sz="2400" dirty="0"/>
              <a:t>Python moves from 5</a:t>
            </a:r>
            <a:r>
              <a:rPr lang="en-US" sz="2400" baseline="30000" dirty="0"/>
              <a:t>th</a:t>
            </a:r>
            <a:r>
              <a:rPr lang="en-US" sz="2400" dirty="0"/>
              <a:t> position to 3</a:t>
            </a:r>
            <a:r>
              <a:rPr lang="en-US" sz="2400" baseline="30000" dirty="0"/>
              <a:t>rd</a:t>
            </a:r>
            <a:r>
              <a:rPr lang="en-US" sz="2400" dirty="0"/>
              <a:t> position in top 10.</a:t>
            </a:r>
          </a:p>
          <a:p>
            <a:r>
              <a:rPr lang="en-US" sz="2400" dirty="0"/>
              <a:t>C++ and PHP area disappearing from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programming languages still stay dominance in near future.</a:t>
            </a:r>
          </a:p>
          <a:p>
            <a:r>
              <a:rPr lang="en-US" sz="2400" dirty="0"/>
              <a:t>Python &amp; data science is becoming more and more important.</a:t>
            </a:r>
          </a:p>
          <a:p>
            <a:r>
              <a:rPr lang="en-US" sz="2400" dirty="0"/>
              <a:t>Legacy language such as C++, PHP …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798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     &lt;Future Tech Review&gt;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Erdi OZYURT</cp:lastModifiedBy>
  <cp:revision>40</cp:revision>
  <dcterms:created xsi:type="dcterms:W3CDTF">2020-10-28T18:29:43Z</dcterms:created>
  <dcterms:modified xsi:type="dcterms:W3CDTF">2024-02-22T17:19:22Z</dcterms:modified>
</cp:coreProperties>
</file>