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079D-A578-486D-BCB3-430E4CA64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D6AAF-1085-426A-A574-D03C2024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13679-4E07-4A94-AA84-33065DA1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94B8-2181-4AD7-8518-176BF91FA1D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C4A1D-3171-4364-94A6-1C797729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FD65A-7D4E-4747-9009-C0D0D161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4BA2-E7F0-477B-9D5E-F180327D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2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7B8D-2BBF-4F2F-A349-5BBFDC3B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3B4F1-0684-4A4E-ACA5-B96EA0701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0C49D-26EB-49C7-A598-23555F87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94B8-2181-4AD7-8518-176BF91FA1D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39F8D-1A4F-4218-A28B-BCF76A9C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AA139-4B9A-45FE-887A-DE26E3D8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4BA2-E7F0-477B-9D5E-F180327D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9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065EE-9476-49C3-B2E4-9145746C0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8A598-FBDD-448B-8745-69DAA80DF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C6BB6-24D3-4A44-833F-790DE19A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94B8-2181-4AD7-8518-176BF91FA1D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4B5A1-3B92-4ED3-8D25-BE89E88E8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BFCE9-FAF3-49BC-8376-964F9788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4BA2-E7F0-477B-9D5E-F180327D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3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52E6-FC57-41C6-91EF-C7CCF82B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9A2A7-91A4-496B-9B42-6C0DDE078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6AD7B-E46E-4EB7-8917-81C37512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94B8-2181-4AD7-8518-176BF91FA1D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1A6E2-3E02-47E1-9C86-9A2A8151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BCEB5-A179-4C3D-B88E-5179F2A4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4BA2-E7F0-477B-9D5E-F180327D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0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0463-5787-475D-9ECE-9D3CB751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3852F-E0F6-4F17-AAD6-0872D05CC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91E19-D09D-4AB0-B12F-7DEB7D9D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94B8-2181-4AD7-8518-176BF91FA1D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C135C-F9E6-433E-B272-74CA1C207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EB8D3-2B4F-417D-AC88-D6943D99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4BA2-E7F0-477B-9D5E-F180327D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8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A8DE-4E08-45E6-B9C0-CE559529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A59C6-C00F-4B32-B34B-8B5CFC6EF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C4495-AD9B-4F8E-B30C-DE376906D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88179-8222-453F-944A-A8A297A2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94B8-2181-4AD7-8518-176BF91FA1D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BE146-07A5-4A06-96B7-16BEA765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DA56D-C09C-4CEF-B6A3-D5C8EE50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4BA2-E7F0-477B-9D5E-F180327D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2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1B26-60DF-4550-9B2C-6282F7596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4AE21-6E37-4086-AE1B-4A79205B1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A8451-5397-4FC0-87B3-E06C09C09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58261-096C-4C13-88C1-F06C05AF6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F47D2C-B959-4FB3-96BB-B8E85231D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C910F-914B-4078-B3F2-3EC83E20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94B8-2181-4AD7-8518-176BF91FA1D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91DDCB-C896-4D3D-89B0-C200ACEC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0035A8-66AA-48B0-800F-3EE21244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4BA2-E7F0-477B-9D5E-F180327D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4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FF32-627D-4DD3-9A9B-C41C5C85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466B0-92D4-4DE6-98C4-2E9676A3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94B8-2181-4AD7-8518-176BF91FA1D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044E7-5E5F-4D66-904C-99C1D30A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BA3BC-69F2-46E6-A5FC-212AD383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4BA2-E7F0-477B-9D5E-F180327D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5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5555E-10E5-4D02-B248-AD54A9A06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94B8-2181-4AD7-8518-176BF91FA1D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BC546-5FB9-49EA-9258-00C30B7A8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C2A82-EA5D-44CE-9E6D-E3AF7AF4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4BA2-E7F0-477B-9D5E-F180327D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3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72B7-D1C8-45F4-8BBA-FE6F2BE2F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22CDE-ABAF-42C0-A8A3-842CE3B69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B298A-931A-47C6-9DD4-5F1B106F2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FEABD-1C98-43E7-9D60-3148B0EB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94B8-2181-4AD7-8518-176BF91FA1D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0FB6A-72FA-4A88-9CEE-E836993B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ADF5B-DD41-4CBF-8758-E3703431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4BA2-E7F0-477B-9D5E-F180327D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3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44B5-1CD1-430A-A7A9-F24F3504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10EEB1-A3EC-4716-ABDF-85A657000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51C18-0289-4855-AA2C-6CDDFE7DB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0AA8B-FDF5-4007-86C7-38D38DE07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94B8-2181-4AD7-8518-176BF91FA1D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AFC6E-957C-452B-8CAB-221208A9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8D60E-BCA0-47A1-898C-6FDC10CE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4BA2-E7F0-477B-9D5E-F180327D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71B5C-CECF-4541-9BFE-E580E5210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A88D8-3EE0-4E29-BC74-B9D2880D4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111C6-CA69-43E6-81D8-59DC672FF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E94B8-2181-4AD7-8518-176BF91FA1D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D871A-D316-4896-8F04-D3CD675E9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88BA0-80A7-428B-8E27-EFC664A28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84BA2-E7F0-477B-9D5E-F180327D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0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5AFC3B-2288-4D5E-B62C-7682EFE0B168}"/>
              </a:ext>
            </a:extLst>
          </p:cNvPr>
          <p:cNvCxnSpPr>
            <a:cxnSpLocks/>
            <a:endCxn id="15" idx="6"/>
          </p:cNvCxnSpPr>
          <p:nvPr/>
        </p:nvCxnSpPr>
        <p:spPr>
          <a:xfrm>
            <a:off x="1780674" y="2127183"/>
            <a:ext cx="77764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F381A96-91F4-4290-8D7F-03320EAE6B3D}"/>
              </a:ext>
            </a:extLst>
          </p:cNvPr>
          <p:cNvSpPr/>
          <p:nvPr/>
        </p:nvSpPr>
        <p:spPr>
          <a:xfrm>
            <a:off x="1713297" y="2059806"/>
            <a:ext cx="134754" cy="1347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4C34A6-54BE-45F4-8BBD-B0962F9175FF}"/>
              </a:ext>
            </a:extLst>
          </p:cNvPr>
          <p:cNvSpPr/>
          <p:nvPr/>
        </p:nvSpPr>
        <p:spPr>
          <a:xfrm>
            <a:off x="3915877" y="2059806"/>
            <a:ext cx="134754" cy="1347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52AB24-5A2C-457A-B6F9-FC0F099A50F8}"/>
              </a:ext>
            </a:extLst>
          </p:cNvPr>
          <p:cNvSpPr/>
          <p:nvPr/>
        </p:nvSpPr>
        <p:spPr>
          <a:xfrm>
            <a:off x="2814587" y="2059806"/>
            <a:ext cx="134754" cy="1347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578B57-C8DA-4089-906B-92A52C893DC9}"/>
              </a:ext>
            </a:extLst>
          </p:cNvPr>
          <p:cNvSpPr/>
          <p:nvPr/>
        </p:nvSpPr>
        <p:spPr>
          <a:xfrm>
            <a:off x="5017167" y="2059806"/>
            <a:ext cx="134754" cy="1347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43315-2E0F-472B-BAC9-052473A2CAFA}"/>
              </a:ext>
            </a:extLst>
          </p:cNvPr>
          <p:cNvSpPr/>
          <p:nvPr/>
        </p:nvSpPr>
        <p:spPr>
          <a:xfrm>
            <a:off x="6118457" y="2059806"/>
            <a:ext cx="134754" cy="1347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77AE1A-244C-40DE-8556-700328C59119}"/>
              </a:ext>
            </a:extLst>
          </p:cNvPr>
          <p:cNvSpPr/>
          <p:nvPr/>
        </p:nvSpPr>
        <p:spPr>
          <a:xfrm>
            <a:off x="7219747" y="2059806"/>
            <a:ext cx="134754" cy="1347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B06D35-B2FF-4284-B7A5-B8A7D60EECD1}"/>
              </a:ext>
            </a:extLst>
          </p:cNvPr>
          <p:cNvSpPr/>
          <p:nvPr/>
        </p:nvSpPr>
        <p:spPr>
          <a:xfrm>
            <a:off x="8321037" y="2059806"/>
            <a:ext cx="134754" cy="1347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7DE44DE-BA5A-476B-A968-3664D0F08A7A}"/>
              </a:ext>
            </a:extLst>
          </p:cNvPr>
          <p:cNvSpPr/>
          <p:nvPr/>
        </p:nvSpPr>
        <p:spPr>
          <a:xfrm>
            <a:off x="9422327" y="2059806"/>
            <a:ext cx="134754" cy="1347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C991339-2A10-4B6F-BE3A-12507B466031}"/>
              </a:ext>
            </a:extLst>
          </p:cNvPr>
          <p:cNvSpPr/>
          <p:nvPr/>
        </p:nvSpPr>
        <p:spPr>
          <a:xfrm>
            <a:off x="2263942" y="2059806"/>
            <a:ext cx="134754" cy="1347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C75E22-EB66-4D16-9A00-D7967FA9BD0F}"/>
              </a:ext>
            </a:extLst>
          </p:cNvPr>
          <p:cNvSpPr/>
          <p:nvPr/>
        </p:nvSpPr>
        <p:spPr>
          <a:xfrm>
            <a:off x="3365232" y="2059806"/>
            <a:ext cx="134754" cy="1347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F7B36B-E21B-4F4F-99E7-74CB2F879A48}"/>
              </a:ext>
            </a:extLst>
          </p:cNvPr>
          <p:cNvSpPr/>
          <p:nvPr/>
        </p:nvSpPr>
        <p:spPr>
          <a:xfrm>
            <a:off x="4466522" y="2059806"/>
            <a:ext cx="134754" cy="1347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25F4C7-EEF8-4981-91DD-EC812FB90B9B}"/>
              </a:ext>
            </a:extLst>
          </p:cNvPr>
          <p:cNvSpPr/>
          <p:nvPr/>
        </p:nvSpPr>
        <p:spPr>
          <a:xfrm>
            <a:off x="5572222" y="2059806"/>
            <a:ext cx="134754" cy="1347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B8807D1-D9AE-439C-8BB5-EA19DAB05890}"/>
              </a:ext>
            </a:extLst>
          </p:cNvPr>
          <p:cNvSpPr/>
          <p:nvPr/>
        </p:nvSpPr>
        <p:spPr>
          <a:xfrm>
            <a:off x="6669102" y="2059806"/>
            <a:ext cx="134754" cy="1347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031C6FC-76B9-4BF9-9482-5E595A55EEEF}"/>
              </a:ext>
            </a:extLst>
          </p:cNvPr>
          <p:cNvSpPr/>
          <p:nvPr/>
        </p:nvSpPr>
        <p:spPr>
          <a:xfrm>
            <a:off x="7770392" y="2059806"/>
            <a:ext cx="134754" cy="1347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C2E5501-64B4-4CB1-A91C-6DC8BEEF6859}"/>
              </a:ext>
            </a:extLst>
          </p:cNvPr>
          <p:cNvSpPr/>
          <p:nvPr/>
        </p:nvSpPr>
        <p:spPr>
          <a:xfrm>
            <a:off x="8871682" y="2059806"/>
            <a:ext cx="134754" cy="1347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821D61-E7DB-4D61-9CF7-FDDACE4EAC31}"/>
              </a:ext>
            </a:extLst>
          </p:cNvPr>
          <p:cNvSpPr txBox="1"/>
          <p:nvPr/>
        </p:nvSpPr>
        <p:spPr>
          <a:xfrm>
            <a:off x="1610367" y="219456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84D82F-2AD0-4587-A083-96C59D4D48C1}"/>
              </a:ext>
            </a:extLst>
          </p:cNvPr>
          <p:cNvSpPr txBox="1"/>
          <p:nvPr/>
        </p:nvSpPr>
        <p:spPr>
          <a:xfrm>
            <a:off x="2723594" y="219456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6348B2-1F14-44D7-93FD-4EC04165D2C6}"/>
              </a:ext>
            </a:extLst>
          </p:cNvPr>
          <p:cNvSpPr txBox="1"/>
          <p:nvPr/>
        </p:nvSpPr>
        <p:spPr>
          <a:xfrm>
            <a:off x="3817357" y="219456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8F1459-2E71-46D5-9186-AB4D8A88E06E}"/>
              </a:ext>
            </a:extLst>
          </p:cNvPr>
          <p:cNvSpPr txBox="1"/>
          <p:nvPr/>
        </p:nvSpPr>
        <p:spPr>
          <a:xfrm>
            <a:off x="4903244" y="219456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8E4125-15C4-4E82-BB3F-57A186147AB5}"/>
              </a:ext>
            </a:extLst>
          </p:cNvPr>
          <p:cNvSpPr txBox="1"/>
          <p:nvPr/>
        </p:nvSpPr>
        <p:spPr>
          <a:xfrm>
            <a:off x="6004534" y="219456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5EFA24-DA72-4FF3-96E8-F090AFB0E28F}"/>
              </a:ext>
            </a:extLst>
          </p:cNvPr>
          <p:cNvSpPr txBox="1"/>
          <p:nvPr/>
        </p:nvSpPr>
        <p:spPr>
          <a:xfrm>
            <a:off x="7105824" y="219456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DCE70A-0203-4B96-9BE1-3F89FADA7B28}"/>
              </a:ext>
            </a:extLst>
          </p:cNvPr>
          <p:cNvSpPr txBox="1"/>
          <p:nvPr/>
        </p:nvSpPr>
        <p:spPr>
          <a:xfrm>
            <a:off x="8207114" y="219456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82EBF3-D7D5-4875-A0EF-79FC3635D8BB}"/>
              </a:ext>
            </a:extLst>
          </p:cNvPr>
          <p:cNvSpPr txBox="1"/>
          <p:nvPr/>
        </p:nvSpPr>
        <p:spPr>
          <a:xfrm>
            <a:off x="9308404" y="219456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17FE22-AB8E-469A-8FF3-CA407B4CD54F}"/>
              </a:ext>
            </a:extLst>
          </p:cNvPr>
          <p:cNvSpPr txBox="1"/>
          <p:nvPr/>
        </p:nvSpPr>
        <p:spPr>
          <a:xfrm>
            <a:off x="2145609" y="219456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1/2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81229F-F50F-44AB-AF9C-8DEA7F71A4EC}"/>
              </a:ext>
            </a:extLst>
          </p:cNvPr>
          <p:cNvSpPr txBox="1"/>
          <p:nvPr/>
        </p:nvSpPr>
        <p:spPr>
          <a:xfrm>
            <a:off x="3197608" y="219456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3/2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D67BFF-3BC4-47C7-92FC-1AA7C6497D68}"/>
              </a:ext>
            </a:extLst>
          </p:cNvPr>
          <p:cNvSpPr txBox="1"/>
          <p:nvPr/>
        </p:nvSpPr>
        <p:spPr>
          <a:xfrm>
            <a:off x="4273460" y="219456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5/2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44DE41-910F-4DC2-A75B-7737D0251E91}"/>
              </a:ext>
            </a:extLst>
          </p:cNvPr>
          <p:cNvSpPr txBox="1"/>
          <p:nvPr/>
        </p:nvSpPr>
        <p:spPr>
          <a:xfrm>
            <a:off x="5395170" y="219456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7/2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CA55A6-2EE4-4AB9-920C-6B7C580E96AE}"/>
              </a:ext>
            </a:extLst>
          </p:cNvPr>
          <p:cNvSpPr txBox="1"/>
          <p:nvPr/>
        </p:nvSpPr>
        <p:spPr>
          <a:xfrm>
            <a:off x="754605" y="2772076"/>
            <a:ext cx="509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Flux calculated every ½ location from non ½ location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E903FBD-1668-46FE-9367-D2F64D919ACC}"/>
              </a:ext>
            </a:extLst>
          </p:cNvPr>
          <p:cNvGrpSpPr/>
          <p:nvPr/>
        </p:nvGrpSpPr>
        <p:grpSpPr>
          <a:xfrm>
            <a:off x="767347" y="3181621"/>
            <a:ext cx="4379657" cy="369332"/>
            <a:chOff x="767347" y="3181621"/>
            <a:chExt cx="4379657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26F042-5F51-4157-8310-FE62D659CC82}"/>
                </a:ext>
              </a:extLst>
            </p:cNvPr>
            <p:cNvSpPr txBox="1"/>
            <p:nvPr/>
          </p:nvSpPr>
          <p:spPr>
            <a:xfrm>
              <a:off x="767347" y="3181621"/>
              <a:ext cx="1047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0A8B1F2-B8E9-47F8-98FB-527613D608C7}"/>
                    </a:ext>
                  </a:extLst>
                </p:cNvPr>
                <p:cNvSpPr txBox="1"/>
                <p:nvPr/>
              </p:nvSpPr>
              <p:spPr>
                <a:xfrm>
                  <a:off x="1831066" y="3227788"/>
                  <a:ext cx="10708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0A8B1F2-B8E9-47F8-98FB-527613D608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1066" y="3227788"/>
                  <a:ext cx="1070871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386" t="-2174" r="-7386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180588D-EC00-41E3-8F65-789D1351630D}"/>
                </a:ext>
              </a:extLst>
            </p:cNvPr>
            <p:cNvSpPr txBox="1"/>
            <p:nvPr/>
          </p:nvSpPr>
          <p:spPr>
            <a:xfrm>
              <a:off x="2921458" y="3181621"/>
              <a:ext cx="2225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at ½ location. This is F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C215E77-41B8-4493-AA34-F1AF2A6E4983}"/>
              </a:ext>
            </a:extLst>
          </p:cNvPr>
          <p:cNvSpPr txBox="1"/>
          <p:nvPr/>
        </p:nvSpPr>
        <p:spPr>
          <a:xfrm>
            <a:off x="2077884" y="141427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1/2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9BBAC05-9366-493D-A609-B250635F28DC}"/>
                  </a:ext>
                </a:extLst>
              </p:cNvPr>
              <p:cNvSpPr txBox="1"/>
              <p:nvPr/>
            </p:nvSpPr>
            <p:spPr>
              <a:xfrm>
                <a:off x="1773205" y="4458684"/>
                <a:ext cx="1900777" cy="6734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b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9BBAC05-9366-493D-A609-B250635F2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205" y="4458684"/>
                <a:ext cx="1900777" cy="6734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136EEBD2-C835-4122-928E-AEF342CF33BF}"/>
              </a:ext>
            </a:extLst>
          </p:cNvPr>
          <p:cNvSpPr txBox="1"/>
          <p:nvPr/>
        </p:nvSpPr>
        <p:spPr>
          <a:xfrm>
            <a:off x="838200" y="4372750"/>
            <a:ext cx="97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94DF66-445A-40B3-BB7A-B57CCA8B59A1}"/>
              </a:ext>
            </a:extLst>
          </p:cNvPr>
          <p:cNvSpPr txBox="1"/>
          <p:nvPr/>
        </p:nvSpPr>
        <p:spPr>
          <a:xfrm>
            <a:off x="7717770" y="5292546"/>
            <a:ext cx="4826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Kenji: Cell centered values then evaluate flux between the two cells</a:t>
            </a:r>
          </a:p>
          <a:p>
            <a:r>
              <a:rPr lang="en-US" dirty="0"/>
              <a:t>Then we integrate</a:t>
            </a:r>
          </a:p>
          <a:p>
            <a:r>
              <a:rPr lang="en-US" dirty="0"/>
              <a:t>Control Volume Approach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7F5768-2513-4ACF-BE83-131838FBB88F}"/>
              </a:ext>
            </a:extLst>
          </p:cNvPr>
          <p:cNvSpPr/>
          <p:nvPr/>
        </p:nvSpPr>
        <p:spPr>
          <a:xfrm>
            <a:off x="3462493" y="1941589"/>
            <a:ext cx="1062423" cy="33641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53D677-646E-4BFE-9D9D-E5E04AF3D4CE}"/>
              </a:ext>
            </a:extLst>
          </p:cNvPr>
          <p:cNvSpPr/>
          <p:nvPr/>
        </p:nvSpPr>
        <p:spPr>
          <a:xfrm>
            <a:off x="1500697" y="3962444"/>
            <a:ext cx="1084057" cy="3364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57EDAA3-987C-42B6-AB8D-0C09BA332E9A}"/>
              </a:ext>
            </a:extLst>
          </p:cNvPr>
          <p:cNvSpPr/>
          <p:nvPr/>
        </p:nvSpPr>
        <p:spPr>
          <a:xfrm>
            <a:off x="1975348" y="4066050"/>
            <a:ext cx="134754" cy="1347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07AE1CC-377E-4985-A05A-186E3CB13BF4}"/>
              </a:ext>
            </a:extLst>
          </p:cNvPr>
          <p:cNvCxnSpPr>
            <a:stCxn id="49" idx="3"/>
          </p:cNvCxnSpPr>
          <p:nvPr/>
        </p:nvCxnSpPr>
        <p:spPr>
          <a:xfrm>
            <a:off x="2584754" y="4130652"/>
            <a:ext cx="3645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7319D64-7DC1-43C3-90AB-0AE8DCF35E37}"/>
              </a:ext>
            </a:extLst>
          </p:cNvPr>
          <p:cNvCxnSpPr>
            <a:cxnSpLocks/>
          </p:cNvCxnSpPr>
          <p:nvPr/>
        </p:nvCxnSpPr>
        <p:spPr>
          <a:xfrm flipH="1">
            <a:off x="1184366" y="4129087"/>
            <a:ext cx="316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925F98B-B261-466A-8086-CF9690E87D58}"/>
              </a:ext>
            </a:extLst>
          </p:cNvPr>
          <p:cNvSpPr txBox="1"/>
          <p:nvPr/>
        </p:nvSpPr>
        <p:spPr>
          <a:xfrm>
            <a:off x="2908715" y="3886990"/>
            <a:ext cx="50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baseline="-25000" dirty="0" err="1"/>
              <a:t>out</a:t>
            </a:r>
            <a:endParaRPr lang="en-US" baseline="-2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64189A-284C-4F9E-9921-0F2A26957D55}"/>
              </a:ext>
            </a:extLst>
          </p:cNvPr>
          <p:cNvSpPr txBox="1"/>
          <p:nvPr/>
        </p:nvSpPr>
        <p:spPr>
          <a:xfrm>
            <a:off x="822760" y="388138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in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E1436C-593F-41EA-AB0C-926DB4E18B12}"/>
              </a:ext>
            </a:extLst>
          </p:cNvPr>
          <p:cNvSpPr txBox="1"/>
          <p:nvPr/>
        </p:nvSpPr>
        <p:spPr>
          <a:xfrm>
            <a:off x="2723593" y="3598963"/>
            <a:ext cx="3247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vector to control volume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167595A-6CDF-437F-9A95-EFA0A792016E}"/>
              </a:ext>
            </a:extLst>
          </p:cNvPr>
          <p:cNvCxnSpPr>
            <a:cxnSpLocks/>
          </p:cNvCxnSpPr>
          <p:nvPr/>
        </p:nvCxnSpPr>
        <p:spPr>
          <a:xfrm flipV="1">
            <a:off x="2710117" y="3881384"/>
            <a:ext cx="148025" cy="2197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0D336F9-B1EA-44C2-81A2-1F98E2C92A58}"/>
              </a:ext>
            </a:extLst>
          </p:cNvPr>
          <p:cNvSpPr/>
          <p:nvPr/>
        </p:nvSpPr>
        <p:spPr>
          <a:xfrm>
            <a:off x="2335172" y="1940829"/>
            <a:ext cx="1084057" cy="33641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038E462-0D03-4C8B-BCE0-4224993C38D6}"/>
              </a:ext>
            </a:extLst>
          </p:cNvPr>
          <p:cNvSpPr/>
          <p:nvPr/>
        </p:nvSpPr>
        <p:spPr>
          <a:xfrm>
            <a:off x="1776824" y="1940829"/>
            <a:ext cx="537365" cy="336416"/>
          </a:xfrm>
          <a:prstGeom prst="rect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D378520-ED62-431F-8E35-692EF54AAD0B}"/>
              </a:ext>
            </a:extLst>
          </p:cNvPr>
          <p:cNvCxnSpPr>
            <a:stCxn id="45" idx="2"/>
            <a:endCxn id="17" idx="0"/>
          </p:cNvCxnSpPr>
          <p:nvPr/>
        </p:nvCxnSpPr>
        <p:spPr>
          <a:xfrm>
            <a:off x="2331319" y="1783606"/>
            <a:ext cx="0" cy="276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2D6FD30-A866-4610-80FE-24D78073336D}"/>
              </a:ext>
            </a:extLst>
          </p:cNvPr>
          <p:cNvCxnSpPr>
            <a:stCxn id="45" idx="2"/>
            <a:endCxn id="18" idx="1"/>
          </p:cNvCxnSpPr>
          <p:nvPr/>
        </p:nvCxnSpPr>
        <p:spPr>
          <a:xfrm>
            <a:off x="2331319" y="1783606"/>
            <a:ext cx="1053647" cy="295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84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F03C-E091-4F75-A9E6-0F74B4F2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47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3778</TotalTime>
  <Words>67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AUSM Scheme Loop</dc:title>
  <dc:creator>Juangphanich, Paht (GRC-LTE0)</dc:creator>
  <cp:lastModifiedBy>Juangphanich, Paht (GRC-LTE0)</cp:lastModifiedBy>
  <cp:revision>18</cp:revision>
  <dcterms:created xsi:type="dcterms:W3CDTF">2022-04-18T14:57:28Z</dcterms:created>
  <dcterms:modified xsi:type="dcterms:W3CDTF">2022-04-22T21:30:28Z</dcterms:modified>
</cp:coreProperties>
</file>