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7407"/>
    <p:restoredTop sz="94659"/>
  </p:normalViewPr>
  <p:slideViewPr>
    <p:cSldViewPr snapToGrid="0" snapToObjects="1">
      <p:cViewPr>
        <p:scale>
          <a:sx n="130" d="100"/>
          <a:sy n="130" d="100"/>
        </p:scale>
        <p:origin x="776" y="-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C3034-E837-C248-8E4F-93CEAFEB22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BF8D43-6AB8-8747-972E-E651625A71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21D7F0-46F0-4E45-8E08-B4B94554B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F43D6-CAA3-0448-A70D-1EAA2E9D070A}" type="datetimeFigureOut">
              <a:rPr lang="en-US" smtClean="0"/>
              <a:t>4/20/21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2479B9-E064-B94D-AB6E-7493E6DB4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F63767-13F0-3147-ACFD-B1B52562D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773D9-2828-904E-8080-083C29840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444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42224-7FE3-6546-9AA6-5FE17E555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DBA77D-628D-8C42-8861-8F72FFA956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7B1458-4447-504C-AAA3-FF7C16ABB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F43D6-CAA3-0448-A70D-1EAA2E9D070A}" type="datetimeFigureOut">
              <a:rPr lang="en-US" smtClean="0"/>
              <a:t>4/20/21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B99153-8F2E-F340-8E58-B9D5E6C2A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851106-3DAD-6644-AE68-72903CFAC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773D9-2828-904E-8080-083C29840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97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4E9BC4-66D2-244D-BAE4-EAE7BD0BCB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EAD880-2F61-0B46-892C-925D87376D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30A5F-F44C-6F4D-B2C0-B85E7357C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F43D6-CAA3-0448-A70D-1EAA2E9D070A}" type="datetimeFigureOut">
              <a:rPr lang="en-US" smtClean="0"/>
              <a:t>4/20/21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D35B4F-52D1-0D49-B578-C424556B0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6B2A35-A225-6F4F-81E6-A9E56EB61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773D9-2828-904E-8080-083C29840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57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E08F4-1F00-574C-B7D9-0B59A3388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4B6C3-64CF-AC44-ADA6-C93B35B48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E0007F-C5FD-B249-80C4-4CE84C4FA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F43D6-CAA3-0448-A70D-1EAA2E9D070A}" type="datetimeFigureOut">
              <a:rPr lang="en-US" smtClean="0"/>
              <a:t>4/20/21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5070C-D029-7440-858E-6BEB0E9AD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DF975-4A8C-5C41-B7AC-89067FBA5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773D9-2828-904E-8080-083C29840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317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94195-059E-BC47-AF79-C00E95DF5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AB840D-1F25-BE4B-A94A-0E89B7BE8F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607356-FF1A-C84A-A55A-91625C3A2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F43D6-CAA3-0448-A70D-1EAA2E9D070A}" type="datetimeFigureOut">
              <a:rPr lang="en-US" smtClean="0"/>
              <a:t>4/20/21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7F26E3-837D-EE40-93AF-5A9ED69B0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113059-F4E9-3B43-81B8-52364D70A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773D9-2828-904E-8080-083C29840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313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D690A-5E24-B14C-BD7A-7C8E2D13A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827C1-8A28-6A4C-B94C-5FF5B140D6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B627CD-4B39-1440-86C5-587D9C93E8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E7DE7A-F507-A145-B075-717A554B3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F43D6-CAA3-0448-A70D-1EAA2E9D070A}" type="datetimeFigureOut">
              <a:rPr lang="en-US" smtClean="0"/>
              <a:t>4/20/21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00CBB6-DF6E-6540-863E-7303511DD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F03DFA-94D5-8648-8D60-F271B18EB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773D9-2828-904E-8080-083C29840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760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4A0A5-7EC7-1E47-8002-DBE5A3C21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ECACAB-CA7A-9F4F-BE37-F63CAEE270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E832D4-77C5-504C-8659-C80012D767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709AD0-106D-8D4C-90D0-59E21FEB1A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E1309E-4BF7-5C4F-B8A9-CB7DA124A6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43B606-C6A1-D94C-99B1-85D04AC45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F43D6-CAA3-0448-A70D-1EAA2E9D070A}" type="datetimeFigureOut">
              <a:rPr lang="en-US" smtClean="0"/>
              <a:t>4/20/21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9A1128-E709-C448-87FA-EA48B353D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CC0CA2-BE9D-D241-9E63-45B8DC0A7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773D9-2828-904E-8080-083C29840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869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28CF7-3EFE-AC4C-8980-1C17BA93D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1B0709-D77F-1A45-A883-4A4613397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F43D6-CAA3-0448-A70D-1EAA2E9D070A}" type="datetimeFigureOut">
              <a:rPr lang="en-US" smtClean="0"/>
              <a:t>4/20/21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D255BF-68C5-A649-828C-135E83B88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10E4E1-3DF1-C147-8E6F-15C119CFC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773D9-2828-904E-8080-083C29840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245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3484DC-0185-1B4E-8DEF-EE8D4E49A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F43D6-CAA3-0448-A70D-1EAA2E9D070A}" type="datetimeFigureOut">
              <a:rPr lang="en-US" smtClean="0"/>
              <a:t>4/20/21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1515E9-B7D9-814A-90C1-F29985E0F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A61E2C-E9D2-0B41-8103-D5DD002CB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773D9-2828-904E-8080-083C29840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200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7CBDC-EB17-694A-ACD6-4AFC0E74B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D66AF-5904-1348-AB3D-FC03D2741B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DD3091-4098-C445-860B-EEB0345764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4A3A90-76BC-884D-B821-CF51FB808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F43D6-CAA3-0448-A70D-1EAA2E9D070A}" type="datetimeFigureOut">
              <a:rPr lang="en-US" smtClean="0"/>
              <a:t>4/20/21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68EED6-6450-AA40-8943-63E7D98E1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73B2A7-403C-4940-A118-C1E1781C7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773D9-2828-904E-8080-083C29840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583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AB5DD-D874-3D43-9FDF-2B1BAC5F3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1022C6-683D-E44D-9F20-25E39E2EBA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51816E-FF4E-1D4B-8086-D32E7EA177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C810E-4000-064F-8560-80AC48F8E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F43D6-CAA3-0448-A70D-1EAA2E9D070A}" type="datetimeFigureOut">
              <a:rPr lang="en-US" smtClean="0"/>
              <a:t>4/20/21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F64AD-C36A-7E41-BB3F-ECB98FE27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266E4D-C260-0047-9FA9-72DDE9AB9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773D9-2828-904E-8080-083C29840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247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330D58-BAFF-6541-8E16-ED198F45A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9115E2-51D4-E74F-ADA2-D67E6D6A24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C04054-535B-C34F-BC34-A0A3FD39DD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8F43D6-CAA3-0448-A70D-1EAA2E9D070A}" type="datetimeFigureOut">
              <a:rPr lang="en-US" smtClean="0"/>
              <a:t>4/20/21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F102AF-C246-1C47-A24B-4DCF92DC76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340ABF-2FDF-FF48-924F-B6F0C9C318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773D9-2828-904E-8080-083C29840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104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E27DE32C-51BE-9447-85AB-72956A22A3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700" y="419595"/>
            <a:ext cx="10574452" cy="567048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3E31D50-3D24-8044-845B-B07C33933C0E}"/>
              </a:ext>
            </a:extLst>
          </p:cNvPr>
          <p:cNvSpPr/>
          <p:nvPr/>
        </p:nvSpPr>
        <p:spPr>
          <a:xfrm>
            <a:off x="1223943" y="2448049"/>
            <a:ext cx="364210" cy="368779"/>
          </a:xfrm>
          <a:prstGeom prst="rect">
            <a:avLst/>
          </a:prstGeom>
          <a:noFill/>
          <a:ln w="19050" cmpd="sng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3E0B906-3F14-3D4F-A514-1B865D6B7428}"/>
              </a:ext>
            </a:extLst>
          </p:cNvPr>
          <p:cNvSpPr/>
          <p:nvPr/>
        </p:nvSpPr>
        <p:spPr>
          <a:xfrm>
            <a:off x="1588151" y="597792"/>
            <a:ext cx="2121151" cy="2081613"/>
          </a:xfrm>
          <a:prstGeom prst="rect">
            <a:avLst/>
          </a:prstGeom>
          <a:noFill/>
          <a:ln w="19050" cmpd="sng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A14BAC-B796-3B44-B377-0F86443AE3D1}"/>
              </a:ext>
            </a:extLst>
          </p:cNvPr>
          <p:cNvSpPr/>
          <p:nvPr/>
        </p:nvSpPr>
        <p:spPr>
          <a:xfrm>
            <a:off x="1588152" y="2679406"/>
            <a:ext cx="2122609" cy="1987680"/>
          </a:xfrm>
          <a:prstGeom prst="rect">
            <a:avLst/>
          </a:prstGeom>
          <a:noFill/>
          <a:ln w="19050" cmpd="sng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A65744-FFCC-594B-BEB0-38D9883BF13C}"/>
              </a:ext>
            </a:extLst>
          </p:cNvPr>
          <p:cNvSpPr/>
          <p:nvPr/>
        </p:nvSpPr>
        <p:spPr>
          <a:xfrm>
            <a:off x="1588152" y="4667086"/>
            <a:ext cx="2122611" cy="1223352"/>
          </a:xfrm>
          <a:prstGeom prst="rect">
            <a:avLst/>
          </a:prstGeom>
          <a:noFill/>
          <a:ln w="19050" cmpd="sng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11DDC9-A932-FD49-9BC8-0F900456334D}"/>
              </a:ext>
            </a:extLst>
          </p:cNvPr>
          <p:cNvSpPr/>
          <p:nvPr/>
        </p:nvSpPr>
        <p:spPr>
          <a:xfrm>
            <a:off x="3710760" y="597792"/>
            <a:ext cx="8073389" cy="2089681"/>
          </a:xfrm>
          <a:prstGeom prst="rect">
            <a:avLst/>
          </a:prstGeom>
          <a:noFill/>
          <a:ln w="19050" cmpd="sng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13292D-0BCC-7B42-93A3-B56899C0CE85}"/>
              </a:ext>
            </a:extLst>
          </p:cNvPr>
          <p:cNvSpPr/>
          <p:nvPr/>
        </p:nvSpPr>
        <p:spPr>
          <a:xfrm>
            <a:off x="3710763" y="2679405"/>
            <a:ext cx="8073389" cy="3211033"/>
          </a:xfrm>
          <a:prstGeom prst="rect">
            <a:avLst/>
          </a:prstGeom>
          <a:noFill/>
          <a:ln w="19050" cmpd="sng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ctagon 15">
            <a:extLst>
              <a:ext uri="{FF2B5EF4-FFF2-40B4-BE49-F238E27FC236}">
                <a16:creationId xmlns:a16="http://schemas.microsoft.com/office/drawing/2014/main" id="{8F3A7ED7-F988-3C42-8C3E-8BD77FF18B14}"/>
              </a:ext>
            </a:extLst>
          </p:cNvPr>
          <p:cNvSpPr/>
          <p:nvPr/>
        </p:nvSpPr>
        <p:spPr>
          <a:xfrm>
            <a:off x="754710" y="2459623"/>
            <a:ext cx="364211" cy="357205"/>
          </a:xfrm>
          <a:prstGeom prst="oc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7" name="Octagon 16">
            <a:extLst>
              <a:ext uri="{FF2B5EF4-FFF2-40B4-BE49-F238E27FC236}">
                <a16:creationId xmlns:a16="http://schemas.microsoft.com/office/drawing/2014/main" id="{CF93D83C-D57E-FF4A-899C-D204ECCE0D00}"/>
              </a:ext>
            </a:extLst>
          </p:cNvPr>
          <p:cNvSpPr/>
          <p:nvPr/>
        </p:nvSpPr>
        <p:spPr>
          <a:xfrm>
            <a:off x="2944951" y="1281393"/>
            <a:ext cx="364211" cy="357205"/>
          </a:xfrm>
          <a:prstGeom prst="oc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9" name="Octagon 18">
            <a:extLst>
              <a:ext uri="{FF2B5EF4-FFF2-40B4-BE49-F238E27FC236}">
                <a16:creationId xmlns:a16="http://schemas.microsoft.com/office/drawing/2014/main" id="{BD089659-D13B-924B-9EAB-C6CF74210547}"/>
              </a:ext>
            </a:extLst>
          </p:cNvPr>
          <p:cNvSpPr/>
          <p:nvPr/>
        </p:nvSpPr>
        <p:spPr>
          <a:xfrm>
            <a:off x="2944951" y="3618211"/>
            <a:ext cx="364211" cy="357205"/>
          </a:xfrm>
          <a:prstGeom prst="oc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0" name="Octagon 19">
            <a:extLst>
              <a:ext uri="{FF2B5EF4-FFF2-40B4-BE49-F238E27FC236}">
                <a16:creationId xmlns:a16="http://schemas.microsoft.com/office/drawing/2014/main" id="{B5A32C2E-4FEF-FF4B-9E40-D6E50B39B121}"/>
              </a:ext>
            </a:extLst>
          </p:cNvPr>
          <p:cNvSpPr/>
          <p:nvPr/>
        </p:nvSpPr>
        <p:spPr>
          <a:xfrm>
            <a:off x="8324698" y="4576811"/>
            <a:ext cx="364211" cy="357205"/>
          </a:xfrm>
          <a:prstGeom prst="oc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21" name="Octagon 20">
            <a:extLst>
              <a:ext uri="{FF2B5EF4-FFF2-40B4-BE49-F238E27FC236}">
                <a16:creationId xmlns:a16="http://schemas.microsoft.com/office/drawing/2014/main" id="{1731E1B3-E4F2-A246-BADE-2C282B49133A}"/>
              </a:ext>
            </a:extLst>
          </p:cNvPr>
          <p:cNvSpPr/>
          <p:nvPr/>
        </p:nvSpPr>
        <p:spPr>
          <a:xfrm>
            <a:off x="2944950" y="5278762"/>
            <a:ext cx="364211" cy="357205"/>
          </a:xfrm>
          <a:prstGeom prst="oc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012E804-99FE-FB4B-A97C-8D65FFC72300}"/>
              </a:ext>
            </a:extLst>
          </p:cNvPr>
          <p:cNvSpPr/>
          <p:nvPr/>
        </p:nvSpPr>
        <p:spPr>
          <a:xfrm>
            <a:off x="9333068" y="597791"/>
            <a:ext cx="2451081" cy="357205"/>
          </a:xfrm>
          <a:prstGeom prst="rect">
            <a:avLst/>
          </a:prstGeom>
          <a:noFill/>
          <a:ln w="19050" cmpd="sng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ctagon 22">
            <a:extLst>
              <a:ext uri="{FF2B5EF4-FFF2-40B4-BE49-F238E27FC236}">
                <a16:creationId xmlns:a16="http://schemas.microsoft.com/office/drawing/2014/main" id="{750DFA25-A98B-E94A-BFA0-25F87B44921C}"/>
              </a:ext>
            </a:extLst>
          </p:cNvPr>
          <p:cNvSpPr/>
          <p:nvPr/>
        </p:nvSpPr>
        <p:spPr>
          <a:xfrm>
            <a:off x="8324698" y="1301310"/>
            <a:ext cx="364211" cy="357205"/>
          </a:xfrm>
          <a:prstGeom prst="oc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8" name="Octagon 17">
            <a:extLst>
              <a:ext uri="{FF2B5EF4-FFF2-40B4-BE49-F238E27FC236}">
                <a16:creationId xmlns:a16="http://schemas.microsoft.com/office/drawing/2014/main" id="{946A918E-F8EE-6F40-9E15-048E3BE0D1CF}"/>
              </a:ext>
            </a:extLst>
          </p:cNvPr>
          <p:cNvSpPr/>
          <p:nvPr/>
        </p:nvSpPr>
        <p:spPr>
          <a:xfrm>
            <a:off x="8913517" y="589723"/>
            <a:ext cx="364211" cy="357205"/>
          </a:xfrm>
          <a:prstGeom prst="oc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205560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7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Masci, Paolo M. (LARC-D320)[NATIONAL INSTITUTE OF AEROSPACE]</dc:creator>
  <cp:lastModifiedBy>Masci, Paolo M. (LARC-D320)[NATIONAL INSTITUTE OF AEROSPACE]</cp:lastModifiedBy>
  <cp:revision>9</cp:revision>
  <dcterms:created xsi:type="dcterms:W3CDTF">2020-09-23T16:29:58Z</dcterms:created>
  <dcterms:modified xsi:type="dcterms:W3CDTF">2021-04-20T15:07:31Z</dcterms:modified>
</cp:coreProperties>
</file>