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ppt" ContentType="application/vnd.ms-powerpoint"/>
  <Default Extension="vml" ContentType="application/vnd.openxmlformats-officedocument.vmlDrawing"/>
  <Default Extension="gif" ContentType="image/gif"/>
  <Default Extension="xlsx" ContentType="application/vnd.openxmlformats-officedocument.spreadsheetml.sheet"/>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ppt/activeX/activeX4.xml" ContentType="application/vnd.ms-office.activeX+xml"/>
  <Override PartName="/ppt/activeX/activeX4.bin" ContentType="application/vnd.ms-office.activeX"/>
  <Override PartName="/ppt/activeX/activeX5.xml" ContentType="application/vnd.ms-office.activeX+xml"/>
  <Override PartName="/ppt/activeX/activeX5.bin" ContentType="application/vnd.ms-office.activeX"/>
  <Override PartName="/ppt/activeX/activeX6.xml" ContentType="application/vnd.ms-office.activeX+xml"/>
  <Override PartName="/ppt/activeX/activeX6.bin" ContentType="application/vnd.ms-office.activeX"/>
  <Override PartName="/ppt/activeX/activeX7.xml" ContentType="application/vnd.ms-office.activeX+xml"/>
  <Override PartName="/ppt/activeX/activeX7.bin" ContentType="application/vnd.ms-office.activeX"/>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853" r:id="rId4"/>
    <p:sldMasterId id="2147483870" r:id="rId5"/>
  </p:sldMasterIdLst>
  <p:notesMasterIdLst>
    <p:notesMasterId r:id="rId106"/>
  </p:notesMasterIdLst>
  <p:sldIdLst>
    <p:sldId id="262" r:id="rId6"/>
    <p:sldId id="308" r:id="rId7"/>
    <p:sldId id="355" r:id="rId8"/>
    <p:sldId id="310" r:id="rId9"/>
    <p:sldId id="311" r:id="rId10"/>
    <p:sldId id="312" r:id="rId11"/>
    <p:sldId id="313" r:id="rId12"/>
    <p:sldId id="314" r:id="rId13"/>
    <p:sldId id="315" r:id="rId14"/>
    <p:sldId id="316" r:id="rId15"/>
    <p:sldId id="263" r:id="rId16"/>
    <p:sldId id="264" r:id="rId17"/>
    <p:sldId id="265" r:id="rId18"/>
    <p:sldId id="266" r:id="rId19"/>
    <p:sldId id="267" r:id="rId20"/>
    <p:sldId id="279" r:id="rId21"/>
    <p:sldId id="257" r:id="rId22"/>
    <p:sldId id="280" r:id="rId23"/>
    <p:sldId id="285" r:id="rId24"/>
    <p:sldId id="286" r:id="rId25"/>
    <p:sldId id="287" r:id="rId26"/>
    <p:sldId id="288" r:id="rId27"/>
    <p:sldId id="289" r:id="rId28"/>
    <p:sldId id="290" r:id="rId29"/>
    <p:sldId id="291" r:id="rId30"/>
    <p:sldId id="292" r:id="rId31"/>
    <p:sldId id="294" r:id="rId32"/>
    <p:sldId id="295" r:id="rId33"/>
    <p:sldId id="297" r:id="rId34"/>
    <p:sldId id="298" r:id="rId35"/>
    <p:sldId id="299" r:id="rId36"/>
    <p:sldId id="300" r:id="rId37"/>
    <p:sldId id="301" r:id="rId38"/>
    <p:sldId id="302" r:id="rId39"/>
    <p:sldId id="303" r:id="rId40"/>
    <p:sldId id="304" r:id="rId41"/>
    <p:sldId id="305" r:id="rId42"/>
    <p:sldId id="306" r:id="rId43"/>
    <p:sldId id="307" r:id="rId44"/>
    <p:sldId id="317" r:id="rId45"/>
    <p:sldId id="318" r:id="rId46"/>
    <p:sldId id="319" r:id="rId47"/>
    <p:sldId id="347" r:id="rId48"/>
    <p:sldId id="350" r:id="rId49"/>
    <p:sldId id="351" r:id="rId50"/>
    <p:sldId id="353" r:id="rId51"/>
    <p:sldId id="354"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 id="373" r:id="rId70"/>
    <p:sldId id="374" r:id="rId71"/>
    <p:sldId id="375" r:id="rId72"/>
    <p:sldId id="376" r:id="rId73"/>
    <p:sldId id="377" r:id="rId74"/>
    <p:sldId id="378" r:id="rId75"/>
    <p:sldId id="379" r:id="rId76"/>
    <p:sldId id="380" r:id="rId77"/>
    <p:sldId id="381" r:id="rId78"/>
    <p:sldId id="382" r:id="rId79"/>
    <p:sldId id="383" r:id="rId80"/>
    <p:sldId id="384" r:id="rId81"/>
    <p:sldId id="385" r:id="rId82"/>
    <p:sldId id="386" r:id="rId83"/>
    <p:sldId id="387" r:id="rId84"/>
    <p:sldId id="388" r:id="rId85"/>
    <p:sldId id="389" r:id="rId86"/>
    <p:sldId id="390" r:id="rId87"/>
    <p:sldId id="391" r:id="rId88"/>
    <p:sldId id="392" r:id="rId89"/>
    <p:sldId id="393" r:id="rId90"/>
    <p:sldId id="394" r:id="rId91"/>
    <p:sldId id="395" r:id="rId92"/>
    <p:sldId id="396" r:id="rId93"/>
    <p:sldId id="397" r:id="rId94"/>
    <p:sldId id="398" r:id="rId95"/>
    <p:sldId id="399" r:id="rId96"/>
    <p:sldId id="400" r:id="rId97"/>
    <p:sldId id="401" r:id="rId98"/>
    <p:sldId id="402" r:id="rId99"/>
    <p:sldId id="403" r:id="rId100"/>
    <p:sldId id="404" r:id="rId101"/>
    <p:sldId id="405" r:id="rId102"/>
    <p:sldId id="406" r:id="rId103"/>
    <p:sldId id="407" r:id="rId104"/>
    <p:sldId id="408" r:id="rId1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46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07" Type="http://schemas.openxmlformats.org/officeDocument/2006/relationships/presProps" Target="presProps.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viewProps" Target="viewProps.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theme" Target="theme/theme1.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tableStyles" Target="tableStyle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activeX1.xml><?xml version="1.0" encoding="utf-8"?>
<ax:ocx xmlns:ax="http://schemas.microsoft.com/office/2006/activeX" xmlns:r="http://schemas.openxmlformats.org/officeDocument/2006/relationships" ax:classid="{978C9E23-D4B0-11CE-BF2D-00AA003F40D0}"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79176FB0-B7F2-11CE-97EF-00AA006D2776}" ax:persistence="persistStorage" r:id="rId1"/>
</file>

<file path=ppt/activeX/activeX4.xml><?xml version="1.0" encoding="utf-8"?>
<ax:ocx xmlns:ax="http://schemas.microsoft.com/office/2006/activeX" xmlns:r="http://schemas.openxmlformats.org/officeDocument/2006/relationships" ax:classid="{DFD181E0-5E2F-11CE-A449-00AA004A803D}" ax:persistence="persistStorage" r:id="rId1"/>
</file>

<file path=ppt/activeX/activeX5.xml><?xml version="1.0" encoding="utf-8"?>
<ax:ocx xmlns:ax="http://schemas.microsoft.com/office/2006/activeX" xmlns:r="http://schemas.openxmlformats.org/officeDocument/2006/relationships" ax:classid="{8BD21D40-EC42-11CE-9E0D-00AA006002F3}" ax:persistence="persistStorage" r:id="rId1"/>
</file>

<file path=ppt/activeX/activeX6.xml><?xml version="1.0" encoding="utf-8"?>
<ax:ocx xmlns:ax="http://schemas.microsoft.com/office/2006/activeX" xmlns:r="http://schemas.openxmlformats.org/officeDocument/2006/relationships" ax:classid="{8BD21D30-EC42-11CE-9E0D-00AA006002F3}" ax:persistence="persistStorage" r:id="rId1"/>
</file>

<file path=ppt/activeX/activeX7.xml><?xml version="1.0" encoding="utf-8"?>
<ax:ocx xmlns:ax="http://schemas.microsoft.com/office/2006/activeX" xmlns:r="http://schemas.openxmlformats.org/officeDocument/2006/relationships" ax:classid="{8BD21D60-EC42-11CE-9E0D-00AA006002F3}" ax:persistence="persistStorage" r:id="rId1"/>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shape val="cylinder"/>
        <c:axId val="202694144"/>
        <c:axId val="196722688"/>
        <c:axId val="0"/>
      </c:bar3DChart>
      <c:catAx>
        <c:axId val="202694144"/>
        <c:scaling>
          <c:orientation val="minMax"/>
        </c:scaling>
        <c:delete val="0"/>
        <c:axPos val="b"/>
        <c:majorTickMark val="out"/>
        <c:minorTickMark val="none"/>
        <c:tickLblPos val="nextTo"/>
        <c:crossAx val="196722688"/>
        <c:crosses val="autoZero"/>
        <c:auto val="1"/>
        <c:lblAlgn val="ctr"/>
        <c:lblOffset val="100"/>
        <c:noMultiLvlLbl val="0"/>
      </c:catAx>
      <c:valAx>
        <c:axId val="196722688"/>
        <c:scaling>
          <c:orientation val="minMax"/>
        </c:scaling>
        <c:delete val="0"/>
        <c:axPos val="l"/>
        <c:majorGridlines/>
        <c:numFmt formatCode="General" sourceLinked="1"/>
        <c:majorTickMark val="out"/>
        <c:minorTickMark val="none"/>
        <c:tickLblPos val="nextTo"/>
        <c:crossAx val="20269414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FB9768-9664-4BFE-B69F-423E8743A2CD}" type="doc">
      <dgm:prSet loTypeId="urn:microsoft.com/office/officeart/2008/layout/AlternatingHexagons" loCatId="list" qsTypeId="urn:microsoft.com/office/officeart/2005/8/quickstyle/simple1" qsCatId="simple" csTypeId="urn:microsoft.com/office/officeart/2005/8/colors/accent1_2" csCatId="accent1" phldr="0"/>
      <dgm:spPr/>
      <dgm:t>
        <a:bodyPr/>
        <a:lstStyle/>
        <a:p>
          <a:endParaRPr lang="en-US"/>
        </a:p>
      </dgm:t>
    </dgm:pt>
    <dgm:pt modelId="{5E973165-8374-4381-920B-7DC24D0367D9}">
      <dgm:prSet phldrT="[Text]" phldr="1"/>
      <dgm:spPr/>
      <dgm:t>
        <a:bodyPr/>
        <a:lstStyle/>
        <a:p>
          <a:endParaRPr lang="en-US"/>
        </a:p>
      </dgm:t>
    </dgm:pt>
    <dgm:pt modelId="{A6467345-25B4-4B53-A8CC-22FA5B26E5A0}" type="parTrans" cxnId="{6CCD4208-9868-4628-A009-2329F44CA09A}">
      <dgm:prSet/>
      <dgm:spPr/>
      <dgm:t>
        <a:bodyPr/>
        <a:lstStyle/>
        <a:p>
          <a:endParaRPr lang="en-US"/>
        </a:p>
      </dgm:t>
    </dgm:pt>
    <dgm:pt modelId="{223E5DDC-9A29-4ECD-8B66-D839B7C8F003}" type="sibTrans" cxnId="{6CCD4208-9868-4628-A009-2329F44CA09A}">
      <dgm:prSet/>
      <dgm:spPr/>
      <dgm:t>
        <a:bodyPr/>
        <a:lstStyle/>
        <a:p>
          <a:endParaRPr lang="en-US"/>
        </a:p>
      </dgm:t>
    </dgm:pt>
    <dgm:pt modelId="{0450C983-3C54-4F18-91ED-381A6F959408}">
      <dgm:prSet phldrT="[Text]" phldr="1"/>
      <dgm:spPr/>
      <dgm:t>
        <a:bodyPr/>
        <a:lstStyle/>
        <a:p>
          <a:endParaRPr lang="en-US"/>
        </a:p>
      </dgm:t>
    </dgm:pt>
    <dgm:pt modelId="{EBF78F77-C5D7-46A8-9E65-2AC13B3AD870}" type="parTrans" cxnId="{620BF13F-0C20-4EDF-8ADA-F57E8CADE467}">
      <dgm:prSet/>
      <dgm:spPr/>
      <dgm:t>
        <a:bodyPr/>
        <a:lstStyle/>
        <a:p>
          <a:endParaRPr lang="en-US"/>
        </a:p>
      </dgm:t>
    </dgm:pt>
    <dgm:pt modelId="{FE5E59FA-B8BF-4505-9EC8-35DE9A4E2BA8}" type="sibTrans" cxnId="{620BF13F-0C20-4EDF-8ADA-F57E8CADE467}">
      <dgm:prSet/>
      <dgm:spPr/>
      <dgm:t>
        <a:bodyPr/>
        <a:lstStyle/>
        <a:p>
          <a:endParaRPr lang="en-US"/>
        </a:p>
      </dgm:t>
    </dgm:pt>
    <dgm:pt modelId="{BA0A647B-BCA4-417E-9D8B-821E8ABBC9FF}">
      <dgm:prSet phldrT="[Text]" phldr="1"/>
      <dgm:spPr/>
      <dgm:t>
        <a:bodyPr/>
        <a:lstStyle/>
        <a:p>
          <a:endParaRPr lang="en-US" dirty="0"/>
        </a:p>
      </dgm:t>
    </dgm:pt>
    <dgm:pt modelId="{E355104D-852D-4A20-9A03-6550CCC8F55A}" type="parTrans" cxnId="{17BFCEDA-89A7-4C18-B2EB-A677E537F1C0}">
      <dgm:prSet/>
      <dgm:spPr/>
      <dgm:t>
        <a:bodyPr/>
        <a:lstStyle/>
        <a:p>
          <a:endParaRPr lang="en-US"/>
        </a:p>
      </dgm:t>
    </dgm:pt>
    <dgm:pt modelId="{E424D7BD-AD86-45EA-99DD-71C49A3C8A55}" type="sibTrans" cxnId="{17BFCEDA-89A7-4C18-B2EB-A677E537F1C0}">
      <dgm:prSet/>
      <dgm:spPr/>
      <dgm:t>
        <a:bodyPr/>
        <a:lstStyle/>
        <a:p>
          <a:endParaRPr lang="en-US"/>
        </a:p>
      </dgm:t>
    </dgm:pt>
    <dgm:pt modelId="{61E61D71-8448-4EB9-B3C3-4AF9E609C88D}">
      <dgm:prSet phldrT="[Text]" phldr="1"/>
      <dgm:spPr/>
      <dgm:t>
        <a:bodyPr/>
        <a:lstStyle/>
        <a:p>
          <a:endParaRPr lang="en-US"/>
        </a:p>
      </dgm:t>
    </dgm:pt>
    <dgm:pt modelId="{1581CC21-194B-458E-960D-78058D677B84}" type="parTrans" cxnId="{9664F3CA-3E58-4C34-82B9-EE6FC8FA8438}">
      <dgm:prSet/>
      <dgm:spPr/>
      <dgm:t>
        <a:bodyPr/>
        <a:lstStyle/>
        <a:p>
          <a:endParaRPr lang="en-US"/>
        </a:p>
      </dgm:t>
    </dgm:pt>
    <dgm:pt modelId="{A8C3F5E9-75EA-43E7-823F-3BF57A1DCE26}" type="sibTrans" cxnId="{9664F3CA-3E58-4C34-82B9-EE6FC8FA8438}">
      <dgm:prSet/>
      <dgm:spPr/>
      <dgm:t>
        <a:bodyPr/>
        <a:lstStyle/>
        <a:p>
          <a:endParaRPr lang="en-US"/>
        </a:p>
      </dgm:t>
    </dgm:pt>
    <dgm:pt modelId="{9CFDB7F4-2EB9-43C4-AA79-57D95D6CA3C8}">
      <dgm:prSet phldrT="[Text]" phldr="1"/>
      <dgm:spPr/>
      <dgm:t>
        <a:bodyPr/>
        <a:lstStyle/>
        <a:p>
          <a:endParaRPr lang="en-US"/>
        </a:p>
      </dgm:t>
    </dgm:pt>
    <dgm:pt modelId="{6236472B-F5E8-4C2F-8B84-09896D0D55F6}" type="parTrans" cxnId="{73D1D82C-40F4-4B53-8E5B-14942197F939}">
      <dgm:prSet/>
      <dgm:spPr/>
      <dgm:t>
        <a:bodyPr/>
        <a:lstStyle/>
        <a:p>
          <a:endParaRPr lang="en-US"/>
        </a:p>
      </dgm:t>
    </dgm:pt>
    <dgm:pt modelId="{4865F514-2D34-417F-B112-996121782A9C}" type="sibTrans" cxnId="{73D1D82C-40F4-4B53-8E5B-14942197F939}">
      <dgm:prSet/>
      <dgm:spPr/>
      <dgm:t>
        <a:bodyPr/>
        <a:lstStyle/>
        <a:p>
          <a:endParaRPr lang="en-US"/>
        </a:p>
      </dgm:t>
    </dgm:pt>
    <dgm:pt modelId="{98BD1717-8BB6-434B-8691-ACCE1C3C016C}">
      <dgm:prSet phldrT="[Text]" phldr="1"/>
      <dgm:spPr/>
      <dgm:t>
        <a:bodyPr/>
        <a:lstStyle/>
        <a:p>
          <a:endParaRPr lang="en-US"/>
        </a:p>
      </dgm:t>
    </dgm:pt>
    <dgm:pt modelId="{B85D7985-BAB5-41F8-90C1-11E98A03ACF2}" type="parTrans" cxnId="{B91C08A2-87EF-4BF6-AB85-86775D9BA9DB}">
      <dgm:prSet/>
      <dgm:spPr/>
      <dgm:t>
        <a:bodyPr/>
        <a:lstStyle/>
        <a:p>
          <a:endParaRPr lang="en-US"/>
        </a:p>
      </dgm:t>
    </dgm:pt>
    <dgm:pt modelId="{B6B16DF7-0488-43BB-8A78-02E235DDBB75}" type="sibTrans" cxnId="{B91C08A2-87EF-4BF6-AB85-86775D9BA9DB}">
      <dgm:prSet/>
      <dgm:spPr/>
      <dgm:t>
        <a:bodyPr/>
        <a:lstStyle/>
        <a:p>
          <a:endParaRPr lang="en-US"/>
        </a:p>
      </dgm:t>
    </dgm:pt>
    <dgm:pt modelId="{ACD96C00-E4C2-42B1-BABB-F157B7327A01}" type="pres">
      <dgm:prSet presAssocID="{8DFB9768-9664-4BFE-B69F-423E8743A2CD}" presName="Name0" presStyleCnt="0">
        <dgm:presLayoutVars>
          <dgm:chMax/>
          <dgm:chPref/>
          <dgm:dir/>
          <dgm:animLvl val="lvl"/>
        </dgm:presLayoutVars>
      </dgm:prSet>
      <dgm:spPr/>
      <dgm:t>
        <a:bodyPr/>
        <a:lstStyle/>
        <a:p>
          <a:endParaRPr lang="en-US"/>
        </a:p>
      </dgm:t>
    </dgm:pt>
    <dgm:pt modelId="{C25F90DC-8D23-4F58-95D4-5FE6C53FE4A1}" type="pres">
      <dgm:prSet presAssocID="{5E973165-8374-4381-920B-7DC24D0367D9}" presName="composite" presStyleCnt="0"/>
      <dgm:spPr/>
    </dgm:pt>
    <dgm:pt modelId="{FDA86AAA-A65E-4485-88F0-8DC05D2B659D}" type="pres">
      <dgm:prSet presAssocID="{5E973165-8374-4381-920B-7DC24D0367D9}" presName="Parent1" presStyleLbl="node1" presStyleIdx="0" presStyleCnt="6">
        <dgm:presLayoutVars>
          <dgm:chMax val="1"/>
          <dgm:chPref val="1"/>
          <dgm:bulletEnabled val="1"/>
        </dgm:presLayoutVars>
      </dgm:prSet>
      <dgm:spPr/>
      <dgm:t>
        <a:bodyPr/>
        <a:lstStyle/>
        <a:p>
          <a:endParaRPr lang="en-US"/>
        </a:p>
      </dgm:t>
    </dgm:pt>
    <dgm:pt modelId="{EDC73069-46D1-409C-BB21-E0E3EA2B1B82}" type="pres">
      <dgm:prSet presAssocID="{5E973165-8374-4381-920B-7DC24D0367D9}" presName="Childtext1" presStyleLbl="revTx" presStyleIdx="0" presStyleCnt="3">
        <dgm:presLayoutVars>
          <dgm:chMax val="0"/>
          <dgm:chPref val="0"/>
          <dgm:bulletEnabled val="1"/>
        </dgm:presLayoutVars>
      </dgm:prSet>
      <dgm:spPr/>
      <dgm:t>
        <a:bodyPr/>
        <a:lstStyle/>
        <a:p>
          <a:endParaRPr lang="en-US"/>
        </a:p>
      </dgm:t>
    </dgm:pt>
    <dgm:pt modelId="{311736B2-2114-4B3B-A0DB-9EA0D3F1E993}" type="pres">
      <dgm:prSet presAssocID="{5E973165-8374-4381-920B-7DC24D0367D9}" presName="BalanceSpacing" presStyleCnt="0"/>
      <dgm:spPr/>
    </dgm:pt>
    <dgm:pt modelId="{BC4C7DF9-D20C-484A-9380-025C956FC59E}" type="pres">
      <dgm:prSet presAssocID="{5E973165-8374-4381-920B-7DC24D0367D9}" presName="BalanceSpacing1" presStyleCnt="0"/>
      <dgm:spPr/>
    </dgm:pt>
    <dgm:pt modelId="{8EB5EE43-80BA-4AB9-BC87-22DB19970E2F}" type="pres">
      <dgm:prSet presAssocID="{223E5DDC-9A29-4ECD-8B66-D839B7C8F003}" presName="Accent1Text" presStyleLbl="node1" presStyleIdx="1" presStyleCnt="6"/>
      <dgm:spPr/>
      <dgm:t>
        <a:bodyPr/>
        <a:lstStyle/>
        <a:p>
          <a:endParaRPr lang="en-US"/>
        </a:p>
      </dgm:t>
    </dgm:pt>
    <dgm:pt modelId="{9E135967-7890-4A86-A7C9-979235FC9C11}" type="pres">
      <dgm:prSet presAssocID="{223E5DDC-9A29-4ECD-8B66-D839B7C8F003}" presName="spaceBetweenRectangles" presStyleCnt="0"/>
      <dgm:spPr/>
    </dgm:pt>
    <dgm:pt modelId="{E7E4A914-8828-4CA3-A691-F3A8FEB0A336}" type="pres">
      <dgm:prSet presAssocID="{BA0A647B-BCA4-417E-9D8B-821E8ABBC9FF}" presName="composite" presStyleCnt="0"/>
      <dgm:spPr/>
    </dgm:pt>
    <dgm:pt modelId="{21B52923-B8FE-4D44-95BB-3FEBE9C4BCD5}" type="pres">
      <dgm:prSet presAssocID="{BA0A647B-BCA4-417E-9D8B-821E8ABBC9FF}" presName="Parent1" presStyleLbl="node1" presStyleIdx="2" presStyleCnt="6">
        <dgm:presLayoutVars>
          <dgm:chMax val="1"/>
          <dgm:chPref val="1"/>
          <dgm:bulletEnabled val="1"/>
        </dgm:presLayoutVars>
      </dgm:prSet>
      <dgm:spPr/>
      <dgm:t>
        <a:bodyPr/>
        <a:lstStyle/>
        <a:p>
          <a:endParaRPr lang="en-US"/>
        </a:p>
      </dgm:t>
    </dgm:pt>
    <dgm:pt modelId="{372B046C-0ACB-49A2-BA39-1B7FE3CE67A7}" type="pres">
      <dgm:prSet presAssocID="{BA0A647B-BCA4-417E-9D8B-821E8ABBC9FF}" presName="Childtext1" presStyleLbl="revTx" presStyleIdx="1" presStyleCnt="3">
        <dgm:presLayoutVars>
          <dgm:chMax val="0"/>
          <dgm:chPref val="0"/>
          <dgm:bulletEnabled val="1"/>
        </dgm:presLayoutVars>
      </dgm:prSet>
      <dgm:spPr/>
      <dgm:t>
        <a:bodyPr/>
        <a:lstStyle/>
        <a:p>
          <a:endParaRPr lang="en-US"/>
        </a:p>
      </dgm:t>
    </dgm:pt>
    <dgm:pt modelId="{C9C3CE37-27D8-4155-8732-0CAEBE06AA80}" type="pres">
      <dgm:prSet presAssocID="{BA0A647B-BCA4-417E-9D8B-821E8ABBC9FF}" presName="BalanceSpacing" presStyleCnt="0"/>
      <dgm:spPr/>
    </dgm:pt>
    <dgm:pt modelId="{FFD2E747-800F-48B1-90A9-D770D3E605D4}" type="pres">
      <dgm:prSet presAssocID="{BA0A647B-BCA4-417E-9D8B-821E8ABBC9FF}" presName="BalanceSpacing1" presStyleCnt="0"/>
      <dgm:spPr/>
    </dgm:pt>
    <dgm:pt modelId="{A113E526-67FD-4ACC-A1C9-8F5D93269C0C}" type="pres">
      <dgm:prSet presAssocID="{E424D7BD-AD86-45EA-99DD-71C49A3C8A55}" presName="Accent1Text" presStyleLbl="node1" presStyleIdx="3" presStyleCnt="6" custLinFactX="-89896" custLinFactY="495231" custLinFactNeighborX="-100000" custLinFactNeighborY="500000"/>
      <dgm:spPr/>
      <dgm:t>
        <a:bodyPr/>
        <a:lstStyle/>
        <a:p>
          <a:endParaRPr lang="en-US"/>
        </a:p>
      </dgm:t>
    </dgm:pt>
    <dgm:pt modelId="{64832C22-31A2-4E30-B459-28DB79262F55}" type="pres">
      <dgm:prSet presAssocID="{E424D7BD-AD86-45EA-99DD-71C49A3C8A55}" presName="spaceBetweenRectangles" presStyleCnt="0"/>
      <dgm:spPr/>
    </dgm:pt>
    <dgm:pt modelId="{D1272F67-105D-4510-87DC-334BDC7FF414}" type="pres">
      <dgm:prSet presAssocID="{9CFDB7F4-2EB9-43C4-AA79-57D95D6CA3C8}" presName="composite" presStyleCnt="0"/>
      <dgm:spPr/>
    </dgm:pt>
    <dgm:pt modelId="{C5965270-9365-4081-99B5-E69B69F65420}" type="pres">
      <dgm:prSet presAssocID="{9CFDB7F4-2EB9-43C4-AA79-57D95D6CA3C8}" presName="Parent1" presStyleLbl="node1" presStyleIdx="4" presStyleCnt="6">
        <dgm:presLayoutVars>
          <dgm:chMax val="1"/>
          <dgm:chPref val="1"/>
          <dgm:bulletEnabled val="1"/>
        </dgm:presLayoutVars>
      </dgm:prSet>
      <dgm:spPr/>
      <dgm:t>
        <a:bodyPr/>
        <a:lstStyle/>
        <a:p>
          <a:endParaRPr lang="en-US"/>
        </a:p>
      </dgm:t>
    </dgm:pt>
    <dgm:pt modelId="{2DF53B62-7325-4C49-8636-59C916745F69}" type="pres">
      <dgm:prSet presAssocID="{9CFDB7F4-2EB9-43C4-AA79-57D95D6CA3C8}" presName="Childtext1" presStyleLbl="revTx" presStyleIdx="2" presStyleCnt="3">
        <dgm:presLayoutVars>
          <dgm:chMax val="0"/>
          <dgm:chPref val="0"/>
          <dgm:bulletEnabled val="1"/>
        </dgm:presLayoutVars>
      </dgm:prSet>
      <dgm:spPr/>
      <dgm:t>
        <a:bodyPr/>
        <a:lstStyle/>
        <a:p>
          <a:endParaRPr lang="en-US"/>
        </a:p>
      </dgm:t>
    </dgm:pt>
    <dgm:pt modelId="{E71FC207-7E97-4FB6-8E14-FD791E5BC86B}" type="pres">
      <dgm:prSet presAssocID="{9CFDB7F4-2EB9-43C4-AA79-57D95D6CA3C8}" presName="BalanceSpacing" presStyleCnt="0"/>
      <dgm:spPr/>
    </dgm:pt>
    <dgm:pt modelId="{2D7A416C-6E21-47DE-9DA1-10C337BB7969}" type="pres">
      <dgm:prSet presAssocID="{9CFDB7F4-2EB9-43C4-AA79-57D95D6CA3C8}" presName="BalanceSpacing1" presStyleCnt="0"/>
      <dgm:spPr/>
    </dgm:pt>
    <dgm:pt modelId="{A7AACF66-175F-4FB3-958B-7E437A3FA29C}" type="pres">
      <dgm:prSet presAssocID="{4865F514-2D34-417F-B112-996121782A9C}" presName="Accent1Text" presStyleLbl="node1" presStyleIdx="5" presStyleCnt="6"/>
      <dgm:spPr/>
      <dgm:t>
        <a:bodyPr/>
        <a:lstStyle/>
        <a:p>
          <a:endParaRPr lang="en-US"/>
        </a:p>
      </dgm:t>
    </dgm:pt>
  </dgm:ptLst>
  <dgm:cxnLst>
    <dgm:cxn modelId="{73D1D82C-40F4-4B53-8E5B-14942197F939}" srcId="{8DFB9768-9664-4BFE-B69F-423E8743A2CD}" destId="{9CFDB7F4-2EB9-43C4-AA79-57D95D6CA3C8}" srcOrd="2" destOrd="0" parTransId="{6236472B-F5E8-4C2F-8B84-09896D0D55F6}" sibTransId="{4865F514-2D34-417F-B112-996121782A9C}"/>
    <dgm:cxn modelId="{B7A42619-B56A-402B-A46C-796275A80803}" type="presOf" srcId="{8DFB9768-9664-4BFE-B69F-423E8743A2CD}" destId="{ACD96C00-E4C2-42B1-BABB-F157B7327A01}" srcOrd="0" destOrd="0" presId="urn:microsoft.com/office/officeart/2008/layout/AlternatingHexagons"/>
    <dgm:cxn modelId="{13177903-F155-4254-A476-4C1CD28E6154}" type="presOf" srcId="{0450C983-3C54-4F18-91ED-381A6F959408}" destId="{EDC73069-46D1-409C-BB21-E0E3EA2B1B82}" srcOrd="0" destOrd="0" presId="urn:microsoft.com/office/officeart/2008/layout/AlternatingHexagons"/>
    <dgm:cxn modelId="{620BF13F-0C20-4EDF-8ADA-F57E8CADE467}" srcId="{5E973165-8374-4381-920B-7DC24D0367D9}" destId="{0450C983-3C54-4F18-91ED-381A6F959408}" srcOrd="0" destOrd="0" parTransId="{EBF78F77-C5D7-46A8-9E65-2AC13B3AD870}" sibTransId="{FE5E59FA-B8BF-4505-9EC8-35DE9A4E2BA8}"/>
    <dgm:cxn modelId="{6CCD4208-9868-4628-A009-2329F44CA09A}" srcId="{8DFB9768-9664-4BFE-B69F-423E8743A2CD}" destId="{5E973165-8374-4381-920B-7DC24D0367D9}" srcOrd="0" destOrd="0" parTransId="{A6467345-25B4-4B53-A8CC-22FA5B26E5A0}" sibTransId="{223E5DDC-9A29-4ECD-8B66-D839B7C8F003}"/>
    <dgm:cxn modelId="{B91C08A2-87EF-4BF6-AB85-86775D9BA9DB}" srcId="{9CFDB7F4-2EB9-43C4-AA79-57D95D6CA3C8}" destId="{98BD1717-8BB6-434B-8691-ACCE1C3C016C}" srcOrd="0" destOrd="0" parTransId="{B85D7985-BAB5-41F8-90C1-11E98A03ACF2}" sibTransId="{B6B16DF7-0488-43BB-8A78-02E235DDBB75}"/>
    <dgm:cxn modelId="{F848641F-26D6-4FEA-89F3-7E837E78DB62}" type="presOf" srcId="{BA0A647B-BCA4-417E-9D8B-821E8ABBC9FF}" destId="{21B52923-B8FE-4D44-95BB-3FEBE9C4BCD5}" srcOrd="0" destOrd="0" presId="urn:microsoft.com/office/officeart/2008/layout/AlternatingHexagons"/>
    <dgm:cxn modelId="{497A269F-5AC9-4C16-9464-D0A3EE225093}" type="presOf" srcId="{98BD1717-8BB6-434B-8691-ACCE1C3C016C}" destId="{2DF53B62-7325-4C49-8636-59C916745F69}" srcOrd="0" destOrd="0" presId="urn:microsoft.com/office/officeart/2008/layout/AlternatingHexagons"/>
    <dgm:cxn modelId="{BF873A68-8121-4A03-BDE1-077036F3DF1D}" type="presOf" srcId="{4865F514-2D34-417F-B112-996121782A9C}" destId="{A7AACF66-175F-4FB3-958B-7E437A3FA29C}" srcOrd="0" destOrd="0" presId="urn:microsoft.com/office/officeart/2008/layout/AlternatingHexagons"/>
    <dgm:cxn modelId="{C8D45386-F2B6-4DD3-854F-08985318E6B6}" type="presOf" srcId="{E424D7BD-AD86-45EA-99DD-71C49A3C8A55}" destId="{A113E526-67FD-4ACC-A1C9-8F5D93269C0C}" srcOrd="0" destOrd="0" presId="urn:microsoft.com/office/officeart/2008/layout/AlternatingHexagons"/>
    <dgm:cxn modelId="{9664F3CA-3E58-4C34-82B9-EE6FC8FA8438}" srcId="{BA0A647B-BCA4-417E-9D8B-821E8ABBC9FF}" destId="{61E61D71-8448-4EB9-B3C3-4AF9E609C88D}" srcOrd="0" destOrd="0" parTransId="{1581CC21-194B-458E-960D-78058D677B84}" sibTransId="{A8C3F5E9-75EA-43E7-823F-3BF57A1DCE26}"/>
    <dgm:cxn modelId="{D5FE13CC-96A9-4D82-91F5-F5A9F2EEBD9E}" type="presOf" srcId="{61E61D71-8448-4EB9-B3C3-4AF9E609C88D}" destId="{372B046C-0ACB-49A2-BA39-1B7FE3CE67A7}" srcOrd="0" destOrd="0" presId="urn:microsoft.com/office/officeart/2008/layout/AlternatingHexagons"/>
    <dgm:cxn modelId="{03089A26-A0CE-4677-8996-A0227B1227F4}" type="presOf" srcId="{5E973165-8374-4381-920B-7DC24D0367D9}" destId="{FDA86AAA-A65E-4485-88F0-8DC05D2B659D}" srcOrd="0" destOrd="0" presId="urn:microsoft.com/office/officeart/2008/layout/AlternatingHexagons"/>
    <dgm:cxn modelId="{F3583DCF-CE63-432B-B42D-BF8615DC1322}" type="presOf" srcId="{9CFDB7F4-2EB9-43C4-AA79-57D95D6CA3C8}" destId="{C5965270-9365-4081-99B5-E69B69F65420}" srcOrd="0" destOrd="0" presId="urn:microsoft.com/office/officeart/2008/layout/AlternatingHexagons"/>
    <dgm:cxn modelId="{D36293D5-4EC5-442A-A44C-10B592A0E63B}" type="presOf" srcId="{223E5DDC-9A29-4ECD-8B66-D839B7C8F003}" destId="{8EB5EE43-80BA-4AB9-BC87-22DB19970E2F}" srcOrd="0" destOrd="0" presId="urn:microsoft.com/office/officeart/2008/layout/AlternatingHexagons"/>
    <dgm:cxn modelId="{17BFCEDA-89A7-4C18-B2EB-A677E537F1C0}" srcId="{8DFB9768-9664-4BFE-B69F-423E8743A2CD}" destId="{BA0A647B-BCA4-417E-9D8B-821E8ABBC9FF}" srcOrd="1" destOrd="0" parTransId="{E355104D-852D-4A20-9A03-6550CCC8F55A}" sibTransId="{E424D7BD-AD86-45EA-99DD-71C49A3C8A55}"/>
    <dgm:cxn modelId="{D3860728-9C99-410F-9CD3-3C4F5FBB6D90}" type="presParOf" srcId="{ACD96C00-E4C2-42B1-BABB-F157B7327A01}" destId="{C25F90DC-8D23-4F58-95D4-5FE6C53FE4A1}" srcOrd="0" destOrd="0" presId="urn:microsoft.com/office/officeart/2008/layout/AlternatingHexagons"/>
    <dgm:cxn modelId="{FEDC8E63-8EDA-4F5F-892B-E242A7597135}" type="presParOf" srcId="{C25F90DC-8D23-4F58-95D4-5FE6C53FE4A1}" destId="{FDA86AAA-A65E-4485-88F0-8DC05D2B659D}" srcOrd="0" destOrd="0" presId="urn:microsoft.com/office/officeart/2008/layout/AlternatingHexagons"/>
    <dgm:cxn modelId="{055718FE-44AE-431B-A8C7-7A86A794849B}" type="presParOf" srcId="{C25F90DC-8D23-4F58-95D4-5FE6C53FE4A1}" destId="{EDC73069-46D1-409C-BB21-E0E3EA2B1B82}" srcOrd="1" destOrd="0" presId="urn:microsoft.com/office/officeart/2008/layout/AlternatingHexagons"/>
    <dgm:cxn modelId="{70214E24-85D9-4C61-A84C-7FBBC3127197}" type="presParOf" srcId="{C25F90DC-8D23-4F58-95D4-5FE6C53FE4A1}" destId="{311736B2-2114-4B3B-A0DB-9EA0D3F1E993}" srcOrd="2" destOrd="0" presId="urn:microsoft.com/office/officeart/2008/layout/AlternatingHexagons"/>
    <dgm:cxn modelId="{2A3D5279-B42B-412E-B8B5-64A84E8C0CE4}" type="presParOf" srcId="{C25F90DC-8D23-4F58-95D4-5FE6C53FE4A1}" destId="{BC4C7DF9-D20C-484A-9380-025C956FC59E}" srcOrd="3" destOrd="0" presId="urn:microsoft.com/office/officeart/2008/layout/AlternatingHexagons"/>
    <dgm:cxn modelId="{2E49A240-E042-475A-A7D6-2C2F1E7AA09D}" type="presParOf" srcId="{C25F90DC-8D23-4F58-95D4-5FE6C53FE4A1}" destId="{8EB5EE43-80BA-4AB9-BC87-22DB19970E2F}" srcOrd="4" destOrd="0" presId="urn:microsoft.com/office/officeart/2008/layout/AlternatingHexagons"/>
    <dgm:cxn modelId="{F59D34E7-0507-4D41-A0BB-90B2D53B362D}" type="presParOf" srcId="{ACD96C00-E4C2-42B1-BABB-F157B7327A01}" destId="{9E135967-7890-4A86-A7C9-979235FC9C11}" srcOrd="1" destOrd="0" presId="urn:microsoft.com/office/officeart/2008/layout/AlternatingHexagons"/>
    <dgm:cxn modelId="{37846D88-BD18-4036-A7D1-A70F69775422}" type="presParOf" srcId="{ACD96C00-E4C2-42B1-BABB-F157B7327A01}" destId="{E7E4A914-8828-4CA3-A691-F3A8FEB0A336}" srcOrd="2" destOrd="0" presId="urn:microsoft.com/office/officeart/2008/layout/AlternatingHexagons"/>
    <dgm:cxn modelId="{18EC77A3-E735-4136-94F0-F562DADE0660}" type="presParOf" srcId="{E7E4A914-8828-4CA3-A691-F3A8FEB0A336}" destId="{21B52923-B8FE-4D44-95BB-3FEBE9C4BCD5}" srcOrd="0" destOrd="0" presId="urn:microsoft.com/office/officeart/2008/layout/AlternatingHexagons"/>
    <dgm:cxn modelId="{AB441D90-516B-433E-A72D-139F569E6AD5}" type="presParOf" srcId="{E7E4A914-8828-4CA3-A691-F3A8FEB0A336}" destId="{372B046C-0ACB-49A2-BA39-1B7FE3CE67A7}" srcOrd="1" destOrd="0" presId="urn:microsoft.com/office/officeart/2008/layout/AlternatingHexagons"/>
    <dgm:cxn modelId="{7DB2C735-9861-4861-8F87-2A211157CDC0}" type="presParOf" srcId="{E7E4A914-8828-4CA3-A691-F3A8FEB0A336}" destId="{C9C3CE37-27D8-4155-8732-0CAEBE06AA80}" srcOrd="2" destOrd="0" presId="urn:microsoft.com/office/officeart/2008/layout/AlternatingHexagons"/>
    <dgm:cxn modelId="{E25C1127-5961-4E92-943D-0A5020042633}" type="presParOf" srcId="{E7E4A914-8828-4CA3-A691-F3A8FEB0A336}" destId="{FFD2E747-800F-48B1-90A9-D770D3E605D4}" srcOrd="3" destOrd="0" presId="urn:microsoft.com/office/officeart/2008/layout/AlternatingHexagons"/>
    <dgm:cxn modelId="{39C361A8-D93D-4BC9-B1AA-9CAE5F3F13A0}" type="presParOf" srcId="{E7E4A914-8828-4CA3-A691-F3A8FEB0A336}" destId="{A113E526-67FD-4ACC-A1C9-8F5D93269C0C}" srcOrd="4" destOrd="0" presId="urn:microsoft.com/office/officeart/2008/layout/AlternatingHexagons"/>
    <dgm:cxn modelId="{9022C22F-3AAE-47A2-8F33-E2BD85C0017D}" type="presParOf" srcId="{ACD96C00-E4C2-42B1-BABB-F157B7327A01}" destId="{64832C22-31A2-4E30-B459-28DB79262F55}" srcOrd="3" destOrd="0" presId="urn:microsoft.com/office/officeart/2008/layout/AlternatingHexagons"/>
    <dgm:cxn modelId="{C8246D3D-84A6-4A1B-9D6A-AC192EC8EFF8}" type="presParOf" srcId="{ACD96C00-E4C2-42B1-BABB-F157B7327A01}" destId="{D1272F67-105D-4510-87DC-334BDC7FF414}" srcOrd="4" destOrd="0" presId="urn:microsoft.com/office/officeart/2008/layout/AlternatingHexagons"/>
    <dgm:cxn modelId="{11289931-83E6-420A-82B2-BACB1233CFEB}" type="presParOf" srcId="{D1272F67-105D-4510-87DC-334BDC7FF414}" destId="{C5965270-9365-4081-99B5-E69B69F65420}" srcOrd="0" destOrd="0" presId="urn:microsoft.com/office/officeart/2008/layout/AlternatingHexagons"/>
    <dgm:cxn modelId="{F784A1D7-99DB-4CA2-A03D-F09370E048F1}" type="presParOf" srcId="{D1272F67-105D-4510-87DC-334BDC7FF414}" destId="{2DF53B62-7325-4C49-8636-59C916745F69}" srcOrd="1" destOrd="0" presId="urn:microsoft.com/office/officeart/2008/layout/AlternatingHexagons"/>
    <dgm:cxn modelId="{D78EC950-8A39-4EB0-8ACE-1CFE61A5D263}" type="presParOf" srcId="{D1272F67-105D-4510-87DC-334BDC7FF414}" destId="{E71FC207-7E97-4FB6-8E14-FD791E5BC86B}" srcOrd="2" destOrd="0" presId="urn:microsoft.com/office/officeart/2008/layout/AlternatingHexagons"/>
    <dgm:cxn modelId="{C5846225-D820-4E2B-B985-E385A9F0E92F}" type="presParOf" srcId="{D1272F67-105D-4510-87DC-334BDC7FF414}" destId="{2D7A416C-6E21-47DE-9DA1-10C337BB7969}" srcOrd="3" destOrd="0" presId="urn:microsoft.com/office/officeart/2008/layout/AlternatingHexagons"/>
    <dgm:cxn modelId="{D82FD037-04A0-495F-837A-41B136CFE073}" type="presParOf" srcId="{D1272F67-105D-4510-87DC-334BDC7FF414}" destId="{A7AACF66-175F-4FB3-958B-7E437A3FA29C}"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41AF5FF-0782-481C-8CDA-1582B7AB169A}" type="doc">
      <dgm:prSet loTypeId="urn:microsoft.com/office/officeart/2005/8/layout/pyramid1" loCatId="pyramid" qsTypeId="urn:microsoft.com/office/officeart/2005/8/quickstyle/simple1" qsCatId="simple" csTypeId="urn:microsoft.com/office/officeart/2005/8/colors/accent1_2" csCatId="accent1"/>
      <dgm:spPr/>
    </dgm:pt>
    <dgm:pt modelId="{C25B1425-C4C6-4532-A8D8-2DF9A4CA09CF}">
      <dgm:prSet/>
      <dgm:spPr/>
      <dgm:t>
        <a:bodyPr/>
        <a:lstStyle/>
        <a:p>
          <a:endParaRPr lang="en-US"/>
        </a:p>
      </dgm:t>
    </dgm:pt>
    <dgm:pt modelId="{E3555BD7-7A49-4FA8-956B-2B1E32AE365E}" type="parTrans" cxnId="{52C43E23-F483-4BA7-B6D6-5C5993451A5D}">
      <dgm:prSet/>
      <dgm:spPr/>
    </dgm:pt>
    <dgm:pt modelId="{9D748994-28E4-4256-88EF-CF1FD051E993}" type="sibTrans" cxnId="{52C43E23-F483-4BA7-B6D6-5C5993451A5D}">
      <dgm:prSet/>
      <dgm:spPr/>
    </dgm:pt>
    <dgm:pt modelId="{F3DF49C2-D0D6-45CF-A86C-C73A9014E7DD}">
      <dgm:prSet/>
      <dgm:spPr/>
      <dgm:t>
        <a:bodyPr/>
        <a:lstStyle/>
        <a:p>
          <a:endParaRPr lang="en-US"/>
        </a:p>
      </dgm:t>
    </dgm:pt>
    <dgm:pt modelId="{B582631A-90E0-41C5-80CE-E59BEA0187E6}" type="parTrans" cxnId="{FE079B04-F762-43E4-AA1B-50D31CF0D322}">
      <dgm:prSet/>
      <dgm:spPr/>
    </dgm:pt>
    <dgm:pt modelId="{9D018650-2441-48E2-8252-8DFBB0CC15C8}" type="sibTrans" cxnId="{FE079B04-F762-43E4-AA1B-50D31CF0D322}">
      <dgm:prSet/>
      <dgm:spPr/>
    </dgm:pt>
    <dgm:pt modelId="{96FF8A2F-0B7B-4B34-9A43-A69CFFFCB27C}" type="pres">
      <dgm:prSet presAssocID="{041AF5FF-0782-481C-8CDA-1582B7AB169A}" presName="Name0" presStyleCnt="0">
        <dgm:presLayoutVars>
          <dgm:dir/>
          <dgm:animLvl val="lvl"/>
          <dgm:resizeHandles val="exact"/>
        </dgm:presLayoutVars>
      </dgm:prSet>
      <dgm:spPr/>
    </dgm:pt>
    <dgm:pt modelId="{2889938E-B35C-43A6-9D46-02FCBC35EA88}" type="pres">
      <dgm:prSet presAssocID="{C25B1425-C4C6-4532-A8D8-2DF9A4CA09CF}" presName="Name8" presStyleCnt="0"/>
      <dgm:spPr/>
    </dgm:pt>
    <dgm:pt modelId="{382B6DC5-E676-4B7C-8193-712949B7F2DF}" type="pres">
      <dgm:prSet presAssocID="{C25B1425-C4C6-4532-A8D8-2DF9A4CA09CF}" presName="level" presStyleLbl="node1" presStyleIdx="0" presStyleCnt="2">
        <dgm:presLayoutVars>
          <dgm:chMax val="1"/>
          <dgm:bulletEnabled val="1"/>
        </dgm:presLayoutVars>
      </dgm:prSet>
      <dgm:spPr/>
      <dgm:t>
        <a:bodyPr/>
        <a:lstStyle/>
        <a:p>
          <a:endParaRPr lang="en-US"/>
        </a:p>
      </dgm:t>
    </dgm:pt>
    <dgm:pt modelId="{4FA8A6D8-71B8-4574-B983-9B81C6A0F912}" type="pres">
      <dgm:prSet presAssocID="{C25B1425-C4C6-4532-A8D8-2DF9A4CA09CF}" presName="levelTx" presStyleLbl="revTx" presStyleIdx="0" presStyleCnt="0">
        <dgm:presLayoutVars>
          <dgm:chMax val="1"/>
          <dgm:bulletEnabled val="1"/>
        </dgm:presLayoutVars>
      </dgm:prSet>
      <dgm:spPr/>
      <dgm:t>
        <a:bodyPr/>
        <a:lstStyle/>
        <a:p>
          <a:endParaRPr lang="en-US"/>
        </a:p>
      </dgm:t>
    </dgm:pt>
    <dgm:pt modelId="{60C0CF7A-7476-4E53-8DF3-5F42DF46B5A7}" type="pres">
      <dgm:prSet presAssocID="{F3DF49C2-D0D6-45CF-A86C-C73A9014E7DD}" presName="Name8" presStyleCnt="0"/>
      <dgm:spPr/>
    </dgm:pt>
    <dgm:pt modelId="{0EDA9B66-1AF0-4EDC-9205-B080ADF08396}" type="pres">
      <dgm:prSet presAssocID="{F3DF49C2-D0D6-45CF-A86C-C73A9014E7DD}" presName="level" presStyleLbl="node1" presStyleIdx="1" presStyleCnt="2">
        <dgm:presLayoutVars>
          <dgm:chMax val="1"/>
          <dgm:bulletEnabled val="1"/>
        </dgm:presLayoutVars>
      </dgm:prSet>
      <dgm:spPr/>
      <dgm:t>
        <a:bodyPr/>
        <a:lstStyle/>
        <a:p>
          <a:endParaRPr lang="en-US"/>
        </a:p>
      </dgm:t>
    </dgm:pt>
    <dgm:pt modelId="{2CD54D37-11E2-4479-98FA-09F45021333B}" type="pres">
      <dgm:prSet presAssocID="{F3DF49C2-D0D6-45CF-A86C-C73A9014E7DD}" presName="levelTx" presStyleLbl="revTx" presStyleIdx="0" presStyleCnt="0">
        <dgm:presLayoutVars>
          <dgm:chMax val="1"/>
          <dgm:bulletEnabled val="1"/>
        </dgm:presLayoutVars>
      </dgm:prSet>
      <dgm:spPr/>
      <dgm:t>
        <a:bodyPr/>
        <a:lstStyle/>
        <a:p>
          <a:endParaRPr lang="en-US"/>
        </a:p>
      </dgm:t>
    </dgm:pt>
  </dgm:ptLst>
  <dgm:cxnLst>
    <dgm:cxn modelId="{52C43E23-F483-4BA7-B6D6-5C5993451A5D}" srcId="{041AF5FF-0782-481C-8CDA-1582B7AB169A}" destId="{C25B1425-C4C6-4532-A8D8-2DF9A4CA09CF}" srcOrd="0" destOrd="0" parTransId="{E3555BD7-7A49-4FA8-956B-2B1E32AE365E}" sibTransId="{9D748994-28E4-4256-88EF-CF1FD051E993}"/>
    <dgm:cxn modelId="{0C3E8A0A-11D4-48A0-B853-5F728B719813}" type="presOf" srcId="{C25B1425-C4C6-4532-A8D8-2DF9A4CA09CF}" destId="{4FA8A6D8-71B8-4574-B983-9B81C6A0F912}" srcOrd="1" destOrd="0" presId="urn:microsoft.com/office/officeart/2005/8/layout/pyramid1"/>
    <dgm:cxn modelId="{152D3BD7-E954-4721-8CBD-D546D0996250}" type="presOf" srcId="{F3DF49C2-D0D6-45CF-A86C-C73A9014E7DD}" destId="{2CD54D37-11E2-4479-98FA-09F45021333B}" srcOrd="1" destOrd="0" presId="urn:microsoft.com/office/officeart/2005/8/layout/pyramid1"/>
    <dgm:cxn modelId="{B3DCBF7F-6A8C-4A26-932A-34046EAD446B}" type="presOf" srcId="{C25B1425-C4C6-4532-A8D8-2DF9A4CA09CF}" destId="{382B6DC5-E676-4B7C-8193-712949B7F2DF}" srcOrd="0" destOrd="0" presId="urn:microsoft.com/office/officeart/2005/8/layout/pyramid1"/>
    <dgm:cxn modelId="{FE079B04-F762-43E4-AA1B-50D31CF0D322}" srcId="{041AF5FF-0782-481C-8CDA-1582B7AB169A}" destId="{F3DF49C2-D0D6-45CF-A86C-C73A9014E7DD}" srcOrd="1" destOrd="0" parTransId="{B582631A-90E0-41C5-80CE-E59BEA0187E6}" sibTransId="{9D018650-2441-48E2-8252-8DFBB0CC15C8}"/>
    <dgm:cxn modelId="{8539EA61-50C9-4745-95CF-60306E0559F2}" type="presOf" srcId="{041AF5FF-0782-481C-8CDA-1582B7AB169A}" destId="{96FF8A2F-0B7B-4B34-9A43-A69CFFFCB27C}" srcOrd="0" destOrd="0" presId="urn:microsoft.com/office/officeart/2005/8/layout/pyramid1"/>
    <dgm:cxn modelId="{7DD44228-E96E-461E-ABEA-D1AE3FFA01A3}" type="presOf" srcId="{F3DF49C2-D0D6-45CF-A86C-C73A9014E7DD}" destId="{0EDA9B66-1AF0-4EDC-9205-B080ADF08396}" srcOrd="0" destOrd="0" presId="urn:microsoft.com/office/officeart/2005/8/layout/pyramid1"/>
    <dgm:cxn modelId="{5252127D-F68B-4C9A-987C-FBD0201107CB}" type="presParOf" srcId="{96FF8A2F-0B7B-4B34-9A43-A69CFFFCB27C}" destId="{2889938E-B35C-43A6-9D46-02FCBC35EA88}" srcOrd="0" destOrd="0" presId="urn:microsoft.com/office/officeart/2005/8/layout/pyramid1"/>
    <dgm:cxn modelId="{F43BAED4-BFA9-4A1F-99E3-82E6FE2ED975}" type="presParOf" srcId="{2889938E-B35C-43A6-9D46-02FCBC35EA88}" destId="{382B6DC5-E676-4B7C-8193-712949B7F2DF}" srcOrd="0" destOrd="0" presId="urn:microsoft.com/office/officeart/2005/8/layout/pyramid1"/>
    <dgm:cxn modelId="{FB733704-6B0A-4A83-A727-52525A78A77E}" type="presParOf" srcId="{2889938E-B35C-43A6-9D46-02FCBC35EA88}" destId="{4FA8A6D8-71B8-4574-B983-9B81C6A0F912}" srcOrd="1" destOrd="0" presId="urn:microsoft.com/office/officeart/2005/8/layout/pyramid1"/>
    <dgm:cxn modelId="{BE53C9E1-5C08-4004-951C-B11A5B40F485}" type="presParOf" srcId="{96FF8A2F-0B7B-4B34-9A43-A69CFFFCB27C}" destId="{60C0CF7A-7476-4E53-8DF3-5F42DF46B5A7}" srcOrd="1" destOrd="0" presId="urn:microsoft.com/office/officeart/2005/8/layout/pyramid1"/>
    <dgm:cxn modelId="{011D3613-5323-46D0-B79C-EBD896DCF10B}" type="presParOf" srcId="{60C0CF7A-7476-4E53-8DF3-5F42DF46B5A7}" destId="{0EDA9B66-1AF0-4EDC-9205-B080ADF08396}" srcOrd="0" destOrd="0" presId="urn:microsoft.com/office/officeart/2005/8/layout/pyramid1"/>
    <dgm:cxn modelId="{3408D93D-2648-431F-820E-06A8936D42BF}" type="presParOf" srcId="{60C0CF7A-7476-4E53-8DF3-5F42DF46B5A7}" destId="{2CD54D37-11E2-4479-98FA-09F45021333B}" srcOrd="1" destOrd="0" presId="urn:microsoft.com/office/officeart/2005/8/layout/pyramid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652F136-F33C-427D-90F2-6682FAECC706}" type="doc">
      <dgm:prSet loTypeId="urn:microsoft.com/office/officeart/2005/8/layout/balance1" loCatId="relationship" qsTypeId="urn:microsoft.com/office/officeart/2005/8/quickstyle/simple1" qsCatId="simple" csTypeId="urn:microsoft.com/office/officeart/2005/8/colors/accent1_2" csCatId="accent1"/>
      <dgm:spPr/>
      <dgm:t>
        <a:bodyPr/>
        <a:lstStyle/>
        <a:p>
          <a:endParaRPr lang="en-US"/>
        </a:p>
      </dgm:t>
    </dgm:pt>
    <dgm:pt modelId="{1921D0A7-B677-4B33-BD62-0BA1764142B9}">
      <dgm:prSet/>
      <dgm:spPr/>
      <dgm:t>
        <a:bodyPr/>
        <a:lstStyle/>
        <a:p>
          <a:pPr rtl="0"/>
          <a:r>
            <a:rPr lang="en-US" smtClean="0"/>
            <a:t>1</a:t>
          </a:r>
          <a:endParaRPr lang="en-US"/>
        </a:p>
      </dgm:t>
    </dgm:pt>
    <dgm:pt modelId="{78D15DA8-E208-418D-8142-4BA97F51773C}" type="parTrans" cxnId="{D5B666AC-B032-48ED-9C4D-B40469C51C7A}">
      <dgm:prSet/>
      <dgm:spPr/>
      <dgm:t>
        <a:bodyPr/>
        <a:lstStyle/>
        <a:p>
          <a:endParaRPr lang="en-US"/>
        </a:p>
      </dgm:t>
    </dgm:pt>
    <dgm:pt modelId="{D8C3948B-EAE7-4BAC-A682-E04B1654AC70}" type="sibTrans" cxnId="{D5B666AC-B032-48ED-9C4D-B40469C51C7A}">
      <dgm:prSet/>
      <dgm:spPr/>
      <dgm:t>
        <a:bodyPr/>
        <a:lstStyle/>
        <a:p>
          <a:endParaRPr lang="en-US"/>
        </a:p>
      </dgm:t>
    </dgm:pt>
    <dgm:pt modelId="{0D628916-5FD8-4D0E-82D0-8F739835E2EC}">
      <dgm:prSet/>
      <dgm:spPr/>
      <dgm:t>
        <a:bodyPr/>
        <a:lstStyle/>
        <a:p>
          <a:pPr rtl="0"/>
          <a:r>
            <a:rPr lang="en-US" smtClean="0"/>
            <a:t>2</a:t>
          </a:r>
          <a:endParaRPr lang="en-US"/>
        </a:p>
      </dgm:t>
    </dgm:pt>
    <dgm:pt modelId="{F90E1788-8139-4E47-B596-BFBA1D5044BC}" type="parTrans" cxnId="{C41AB3EA-C65E-4742-94E6-0B1316A1F276}">
      <dgm:prSet/>
      <dgm:spPr/>
      <dgm:t>
        <a:bodyPr/>
        <a:lstStyle/>
        <a:p>
          <a:endParaRPr lang="en-US"/>
        </a:p>
      </dgm:t>
    </dgm:pt>
    <dgm:pt modelId="{01ECFE40-37D5-4666-89F0-28E2F4D13BEC}" type="sibTrans" cxnId="{C41AB3EA-C65E-4742-94E6-0B1316A1F276}">
      <dgm:prSet/>
      <dgm:spPr/>
      <dgm:t>
        <a:bodyPr/>
        <a:lstStyle/>
        <a:p>
          <a:endParaRPr lang="en-US"/>
        </a:p>
      </dgm:t>
    </dgm:pt>
    <dgm:pt modelId="{C28E0AC8-2313-4115-9843-B20FE2F38089}">
      <dgm:prSet/>
      <dgm:spPr/>
      <dgm:t>
        <a:bodyPr/>
        <a:lstStyle/>
        <a:p>
          <a:endParaRPr lang="en-US"/>
        </a:p>
      </dgm:t>
    </dgm:pt>
    <dgm:pt modelId="{28D3B4E0-1163-494B-B243-C9991AF4E591}" type="parTrans" cxnId="{EAC65329-8ADE-41C0-A1D6-A4477AC61BD4}">
      <dgm:prSet/>
      <dgm:spPr/>
      <dgm:t>
        <a:bodyPr/>
        <a:lstStyle/>
        <a:p>
          <a:endParaRPr lang="en-US"/>
        </a:p>
      </dgm:t>
    </dgm:pt>
    <dgm:pt modelId="{D206C500-5E20-4720-AE42-043D9DDCBA37}" type="sibTrans" cxnId="{EAC65329-8ADE-41C0-A1D6-A4477AC61BD4}">
      <dgm:prSet/>
      <dgm:spPr/>
      <dgm:t>
        <a:bodyPr/>
        <a:lstStyle/>
        <a:p>
          <a:endParaRPr lang="en-US"/>
        </a:p>
      </dgm:t>
    </dgm:pt>
    <dgm:pt modelId="{2643C5B6-9F1B-44C8-95C9-5C8780110115}">
      <dgm:prSet/>
      <dgm:spPr/>
      <dgm:t>
        <a:bodyPr/>
        <a:lstStyle/>
        <a:p>
          <a:endParaRPr lang="en-US"/>
        </a:p>
      </dgm:t>
    </dgm:pt>
    <dgm:pt modelId="{2B61E1A6-10DA-486E-8961-9452F347359C}" type="parTrans" cxnId="{834C5BE2-72F4-401B-B596-DBFFE986F024}">
      <dgm:prSet/>
      <dgm:spPr/>
      <dgm:t>
        <a:bodyPr/>
        <a:lstStyle/>
        <a:p>
          <a:endParaRPr lang="en-US"/>
        </a:p>
      </dgm:t>
    </dgm:pt>
    <dgm:pt modelId="{57E424F3-2254-4C45-8E21-89A7122D585D}" type="sibTrans" cxnId="{834C5BE2-72F4-401B-B596-DBFFE986F024}">
      <dgm:prSet/>
      <dgm:spPr/>
      <dgm:t>
        <a:bodyPr/>
        <a:lstStyle/>
        <a:p>
          <a:endParaRPr lang="en-US"/>
        </a:p>
      </dgm:t>
    </dgm:pt>
    <dgm:pt modelId="{D6B93B8D-722E-40CB-B8D9-D494EEB10DA4}">
      <dgm:prSet/>
      <dgm:spPr/>
      <dgm:t>
        <a:bodyPr/>
        <a:lstStyle/>
        <a:p>
          <a:endParaRPr lang="en-US"/>
        </a:p>
      </dgm:t>
    </dgm:pt>
    <dgm:pt modelId="{2F0790A8-7394-4C3A-8997-BC2398FA10C4}" type="parTrans" cxnId="{DA7A923A-DF61-4235-AEFA-31F9586482AE}">
      <dgm:prSet/>
      <dgm:spPr/>
      <dgm:t>
        <a:bodyPr/>
        <a:lstStyle/>
        <a:p>
          <a:endParaRPr lang="en-US"/>
        </a:p>
      </dgm:t>
    </dgm:pt>
    <dgm:pt modelId="{259CF732-7530-4958-910C-6688A5F62A10}" type="sibTrans" cxnId="{DA7A923A-DF61-4235-AEFA-31F9586482AE}">
      <dgm:prSet/>
      <dgm:spPr/>
      <dgm:t>
        <a:bodyPr/>
        <a:lstStyle/>
        <a:p>
          <a:endParaRPr lang="en-US"/>
        </a:p>
      </dgm:t>
    </dgm:pt>
    <dgm:pt modelId="{1E34ACF5-0BDC-4E40-B85A-AA2D95651A63}">
      <dgm:prSet/>
      <dgm:spPr/>
      <dgm:t>
        <a:bodyPr/>
        <a:lstStyle/>
        <a:p>
          <a:endParaRPr lang="en-US"/>
        </a:p>
      </dgm:t>
    </dgm:pt>
    <dgm:pt modelId="{1D2CE01F-AAF4-4426-914A-4230DA523B9F}" type="parTrans" cxnId="{18EC73D3-F9F0-4683-852D-0EDFA5220DEB}">
      <dgm:prSet/>
      <dgm:spPr/>
      <dgm:t>
        <a:bodyPr/>
        <a:lstStyle/>
        <a:p>
          <a:endParaRPr lang="en-US"/>
        </a:p>
      </dgm:t>
    </dgm:pt>
    <dgm:pt modelId="{E00425E9-00B9-41D9-9C05-A1AF11B6A7E5}" type="sibTrans" cxnId="{18EC73D3-F9F0-4683-852D-0EDFA5220DEB}">
      <dgm:prSet/>
      <dgm:spPr/>
      <dgm:t>
        <a:bodyPr/>
        <a:lstStyle/>
        <a:p>
          <a:endParaRPr lang="en-US"/>
        </a:p>
      </dgm:t>
    </dgm:pt>
    <dgm:pt modelId="{601C3E89-856D-4A8D-89CE-19F13E5847D1}">
      <dgm:prSet/>
      <dgm:spPr/>
      <dgm:t>
        <a:bodyPr/>
        <a:lstStyle/>
        <a:p>
          <a:endParaRPr lang="en-US"/>
        </a:p>
      </dgm:t>
    </dgm:pt>
    <dgm:pt modelId="{12C7CE3B-EEDF-4D79-B375-A8CFB2FDD1E1}" type="parTrans" cxnId="{70FA9311-CC61-49DD-8F78-F80356ACE0B7}">
      <dgm:prSet/>
      <dgm:spPr/>
      <dgm:t>
        <a:bodyPr/>
        <a:lstStyle/>
        <a:p>
          <a:endParaRPr lang="en-US"/>
        </a:p>
      </dgm:t>
    </dgm:pt>
    <dgm:pt modelId="{61657E2A-62A9-4F4F-BCCF-6D4B141E6B84}" type="sibTrans" cxnId="{70FA9311-CC61-49DD-8F78-F80356ACE0B7}">
      <dgm:prSet/>
      <dgm:spPr/>
      <dgm:t>
        <a:bodyPr/>
        <a:lstStyle/>
        <a:p>
          <a:endParaRPr lang="en-US"/>
        </a:p>
      </dgm:t>
    </dgm:pt>
    <dgm:pt modelId="{884E47A9-C6C1-4169-BAA8-517097D534FF}">
      <dgm:prSet/>
      <dgm:spPr/>
      <dgm:t>
        <a:bodyPr/>
        <a:lstStyle/>
        <a:p>
          <a:endParaRPr lang="en-US"/>
        </a:p>
      </dgm:t>
    </dgm:pt>
    <dgm:pt modelId="{9ECA2CD5-91C5-4D6F-B888-C4AF4D6DC52B}" type="parTrans" cxnId="{C59DF03F-F55F-4733-AD48-BF0D80CE3D99}">
      <dgm:prSet/>
      <dgm:spPr/>
      <dgm:t>
        <a:bodyPr/>
        <a:lstStyle/>
        <a:p>
          <a:endParaRPr lang="en-US"/>
        </a:p>
      </dgm:t>
    </dgm:pt>
    <dgm:pt modelId="{EA3F137E-084A-49C9-B26A-EA932F75C4C8}" type="sibTrans" cxnId="{C59DF03F-F55F-4733-AD48-BF0D80CE3D99}">
      <dgm:prSet/>
      <dgm:spPr/>
      <dgm:t>
        <a:bodyPr/>
        <a:lstStyle/>
        <a:p>
          <a:endParaRPr lang="en-US"/>
        </a:p>
      </dgm:t>
    </dgm:pt>
    <dgm:pt modelId="{DBE1BD37-990C-4278-8235-390A1568AA81}">
      <dgm:prSet/>
      <dgm:spPr/>
      <dgm:t>
        <a:bodyPr/>
        <a:lstStyle/>
        <a:p>
          <a:endParaRPr lang="en-US"/>
        </a:p>
      </dgm:t>
    </dgm:pt>
    <dgm:pt modelId="{610A7FA5-E573-443E-91A7-1914C2973C36}" type="parTrans" cxnId="{8451E78F-FA2D-49EE-913D-8C6E7BE5CBE3}">
      <dgm:prSet/>
      <dgm:spPr/>
      <dgm:t>
        <a:bodyPr/>
        <a:lstStyle/>
        <a:p>
          <a:endParaRPr lang="en-US"/>
        </a:p>
      </dgm:t>
    </dgm:pt>
    <dgm:pt modelId="{F64E1697-AFCE-455E-8C04-F6EA08B1E7BD}" type="sibTrans" cxnId="{8451E78F-FA2D-49EE-913D-8C6E7BE5CBE3}">
      <dgm:prSet/>
      <dgm:spPr/>
      <dgm:t>
        <a:bodyPr/>
        <a:lstStyle/>
        <a:p>
          <a:endParaRPr lang="en-US"/>
        </a:p>
      </dgm:t>
    </dgm:pt>
    <dgm:pt modelId="{14FACCAB-688A-4E74-A265-374AD0FB3FFC}">
      <dgm:prSet/>
      <dgm:spPr/>
      <dgm:t>
        <a:bodyPr/>
        <a:lstStyle/>
        <a:p>
          <a:endParaRPr lang="en-US"/>
        </a:p>
      </dgm:t>
    </dgm:pt>
    <dgm:pt modelId="{7DFB44A1-C187-40D2-A69C-E3B47C23A84A}" type="parTrans" cxnId="{DE8CC252-DEF4-4F00-A93D-7A58E07C1B5A}">
      <dgm:prSet/>
      <dgm:spPr/>
      <dgm:t>
        <a:bodyPr/>
        <a:lstStyle/>
        <a:p>
          <a:endParaRPr lang="en-US"/>
        </a:p>
      </dgm:t>
    </dgm:pt>
    <dgm:pt modelId="{C4B1912D-980C-4865-8658-A3880A13A3A1}" type="sibTrans" cxnId="{DE8CC252-DEF4-4F00-A93D-7A58E07C1B5A}">
      <dgm:prSet/>
      <dgm:spPr/>
      <dgm:t>
        <a:bodyPr/>
        <a:lstStyle/>
        <a:p>
          <a:endParaRPr lang="en-US"/>
        </a:p>
      </dgm:t>
    </dgm:pt>
    <dgm:pt modelId="{D92B5723-123C-4883-8096-B31D2459526A}" type="pres">
      <dgm:prSet presAssocID="{5652F136-F33C-427D-90F2-6682FAECC706}" presName="outerComposite" presStyleCnt="0">
        <dgm:presLayoutVars>
          <dgm:chMax val="2"/>
          <dgm:animLvl val="lvl"/>
          <dgm:resizeHandles val="exact"/>
        </dgm:presLayoutVars>
      </dgm:prSet>
      <dgm:spPr/>
      <dgm:t>
        <a:bodyPr/>
        <a:lstStyle/>
        <a:p>
          <a:endParaRPr lang="en-US"/>
        </a:p>
      </dgm:t>
    </dgm:pt>
    <dgm:pt modelId="{F47EFAE7-CD91-4DA4-847A-9FFDE238B26B}" type="pres">
      <dgm:prSet presAssocID="{5652F136-F33C-427D-90F2-6682FAECC706}" presName="dummyMaxCanvas" presStyleCnt="0"/>
      <dgm:spPr/>
    </dgm:pt>
    <dgm:pt modelId="{CE6E4FB2-4400-4D41-B54F-F99F5825CF5E}" type="pres">
      <dgm:prSet presAssocID="{5652F136-F33C-427D-90F2-6682FAECC706}" presName="parentComposite" presStyleCnt="0"/>
      <dgm:spPr/>
    </dgm:pt>
    <dgm:pt modelId="{E55EED61-86D6-4145-B2C4-07752572E117}" type="pres">
      <dgm:prSet presAssocID="{5652F136-F33C-427D-90F2-6682FAECC706}" presName="parent1" presStyleLbl="alignAccFollowNode1" presStyleIdx="0" presStyleCnt="4">
        <dgm:presLayoutVars>
          <dgm:chMax val="4"/>
        </dgm:presLayoutVars>
      </dgm:prSet>
      <dgm:spPr/>
      <dgm:t>
        <a:bodyPr/>
        <a:lstStyle/>
        <a:p>
          <a:endParaRPr lang="en-US"/>
        </a:p>
      </dgm:t>
    </dgm:pt>
    <dgm:pt modelId="{790A0684-40BD-49E0-B657-D85242415D26}" type="pres">
      <dgm:prSet presAssocID="{5652F136-F33C-427D-90F2-6682FAECC706}" presName="parent2" presStyleLbl="alignAccFollowNode1" presStyleIdx="1" presStyleCnt="4">
        <dgm:presLayoutVars>
          <dgm:chMax val="4"/>
        </dgm:presLayoutVars>
      </dgm:prSet>
      <dgm:spPr/>
      <dgm:t>
        <a:bodyPr/>
        <a:lstStyle/>
        <a:p>
          <a:endParaRPr lang="en-US"/>
        </a:p>
      </dgm:t>
    </dgm:pt>
    <dgm:pt modelId="{7BD2339B-E091-4D50-BC44-EBA76C6E9CB5}" type="pres">
      <dgm:prSet presAssocID="{5652F136-F33C-427D-90F2-6682FAECC706}" presName="childrenComposite" presStyleCnt="0"/>
      <dgm:spPr/>
    </dgm:pt>
    <dgm:pt modelId="{D38D84CE-C03B-4503-90C3-DDE8BA8213C9}" type="pres">
      <dgm:prSet presAssocID="{5652F136-F33C-427D-90F2-6682FAECC706}" presName="dummyMaxCanvas_ChildArea" presStyleCnt="0"/>
      <dgm:spPr/>
    </dgm:pt>
    <dgm:pt modelId="{8B382E4A-C926-48C2-80E8-111AAAE4EB97}" type="pres">
      <dgm:prSet presAssocID="{5652F136-F33C-427D-90F2-6682FAECC706}" presName="fulcrum" presStyleLbl="alignAccFollowNode1" presStyleIdx="2" presStyleCnt="4"/>
      <dgm:spPr/>
    </dgm:pt>
    <dgm:pt modelId="{44395045-D24C-4D42-8D5B-03DD25E7020B}" type="pres">
      <dgm:prSet presAssocID="{5652F136-F33C-427D-90F2-6682FAECC706}" presName="balance_00" presStyleLbl="alignAccFollowNode1" presStyleIdx="3" presStyleCnt="4">
        <dgm:presLayoutVars>
          <dgm:bulletEnabled val="1"/>
        </dgm:presLayoutVars>
      </dgm:prSet>
      <dgm:spPr/>
    </dgm:pt>
  </dgm:ptLst>
  <dgm:cxnLst>
    <dgm:cxn modelId="{DE8CC252-DEF4-4F00-A93D-7A58E07C1B5A}" srcId="{5652F136-F33C-427D-90F2-6682FAECC706}" destId="{14FACCAB-688A-4E74-A265-374AD0FB3FFC}" srcOrd="9" destOrd="0" parTransId="{7DFB44A1-C187-40D2-A69C-E3B47C23A84A}" sibTransId="{C4B1912D-980C-4865-8658-A3880A13A3A1}"/>
    <dgm:cxn modelId="{18EC73D3-F9F0-4683-852D-0EDFA5220DEB}" srcId="{5652F136-F33C-427D-90F2-6682FAECC706}" destId="{1E34ACF5-0BDC-4E40-B85A-AA2D95651A63}" srcOrd="5" destOrd="0" parTransId="{1D2CE01F-AAF4-4426-914A-4230DA523B9F}" sibTransId="{E00425E9-00B9-41D9-9C05-A1AF11B6A7E5}"/>
    <dgm:cxn modelId="{0F6B854B-E39F-46F2-B4BB-8F00221212A8}" type="presOf" srcId="{1921D0A7-B677-4B33-BD62-0BA1764142B9}" destId="{E55EED61-86D6-4145-B2C4-07752572E117}" srcOrd="0" destOrd="0" presId="urn:microsoft.com/office/officeart/2005/8/layout/balance1"/>
    <dgm:cxn modelId="{834C5BE2-72F4-401B-B596-DBFFE986F024}" srcId="{5652F136-F33C-427D-90F2-6682FAECC706}" destId="{2643C5B6-9F1B-44C8-95C9-5C8780110115}" srcOrd="3" destOrd="0" parTransId="{2B61E1A6-10DA-486E-8961-9452F347359C}" sibTransId="{57E424F3-2254-4C45-8E21-89A7122D585D}"/>
    <dgm:cxn modelId="{DA7A923A-DF61-4235-AEFA-31F9586482AE}" srcId="{5652F136-F33C-427D-90F2-6682FAECC706}" destId="{D6B93B8D-722E-40CB-B8D9-D494EEB10DA4}" srcOrd="4" destOrd="0" parTransId="{2F0790A8-7394-4C3A-8997-BC2398FA10C4}" sibTransId="{259CF732-7530-4958-910C-6688A5F62A10}"/>
    <dgm:cxn modelId="{D5B666AC-B032-48ED-9C4D-B40469C51C7A}" srcId="{5652F136-F33C-427D-90F2-6682FAECC706}" destId="{1921D0A7-B677-4B33-BD62-0BA1764142B9}" srcOrd="0" destOrd="0" parTransId="{78D15DA8-E208-418D-8142-4BA97F51773C}" sibTransId="{D8C3948B-EAE7-4BAC-A682-E04B1654AC70}"/>
    <dgm:cxn modelId="{8451E78F-FA2D-49EE-913D-8C6E7BE5CBE3}" srcId="{5652F136-F33C-427D-90F2-6682FAECC706}" destId="{DBE1BD37-990C-4278-8235-390A1568AA81}" srcOrd="8" destOrd="0" parTransId="{610A7FA5-E573-443E-91A7-1914C2973C36}" sibTransId="{F64E1697-AFCE-455E-8C04-F6EA08B1E7BD}"/>
    <dgm:cxn modelId="{EAC65329-8ADE-41C0-A1D6-A4477AC61BD4}" srcId="{5652F136-F33C-427D-90F2-6682FAECC706}" destId="{C28E0AC8-2313-4115-9843-B20FE2F38089}" srcOrd="2" destOrd="0" parTransId="{28D3B4E0-1163-494B-B243-C9991AF4E591}" sibTransId="{D206C500-5E20-4720-AE42-043D9DDCBA37}"/>
    <dgm:cxn modelId="{C59DF03F-F55F-4733-AD48-BF0D80CE3D99}" srcId="{5652F136-F33C-427D-90F2-6682FAECC706}" destId="{884E47A9-C6C1-4169-BAA8-517097D534FF}" srcOrd="7" destOrd="0" parTransId="{9ECA2CD5-91C5-4D6F-B888-C4AF4D6DC52B}" sibTransId="{EA3F137E-084A-49C9-B26A-EA932F75C4C8}"/>
    <dgm:cxn modelId="{C41AB3EA-C65E-4742-94E6-0B1316A1F276}" srcId="{5652F136-F33C-427D-90F2-6682FAECC706}" destId="{0D628916-5FD8-4D0E-82D0-8F739835E2EC}" srcOrd="1" destOrd="0" parTransId="{F90E1788-8139-4E47-B596-BFBA1D5044BC}" sibTransId="{01ECFE40-37D5-4666-89F0-28E2F4D13BEC}"/>
    <dgm:cxn modelId="{70FA9311-CC61-49DD-8F78-F80356ACE0B7}" srcId="{5652F136-F33C-427D-90F2-6682FAECC706}" destId="{601C3E89-856D-4A8D-89CE-19F13E5847D1}" srcOrd="6" destOrd="0" parTransId="{12C7CE3B-EEDF-4D79-B375-A8CFB2FDD1E1}" sibTransId="{61657E2A-62A9-4F4F-BCCF-6D4B141E6B84}"/>
    <dgm:cxn modelId="{F9CF0862-6249-40D3-8149-F27D772B8E11}" type="presOf" srcId="{5652F136-F33C-427D-90F2-6682FAECC706}" destId="{D92B5723-123C-4883-8096-B31D2459526A}" srcOrd="0" destOrd="0" presId="urn:microsoft.com/office/officeart/2005/8/layout/balance1"/>
    <dgm:cxn modelId="{3D31E21A-49AB-4B21-8D33-9F355CC79E63}" type="presOf" srcId="{0D628916-5FD8-4D0E-82D0-8F739835E2EC}" destId="{790A0684-40BD-49E0-B657-D85242415D26}" srcOrd="0" destOrd="0" presId="urn:microsoft.com/office/officeart/2005/8/layout/balance1"/>
    <dgm:cxn modelId="{1ED2862B-240E-42EB-9559-CB13843C72A8}" type="presParOf" srcId="{D92B5723-123C-4883-8096-B31D2459526A}" destId="{F47EFAE7-CD91-4DA4-847A-9FFDE238B26B}" srcOrd="0" destOrd="0" presId="urn:microsoft.com/office/officeart/2005/8/layout/balance1"/>
    <dgm:cxn modelId="{A6A322DC-F0DA-4F64-B748-21FC2C23EADD}" type="presParOf" srcId="{D92B5723-123C-4883-8096-B31D2459526A}" destId="{CE6E4FB2-4400-4D41-B54F-F99F5825CF5E}" srcOrd="1" destOrd="0" presId="urn:microsoft.com/office/officeart/2005/8/layout/balance1"/>
    <dgm:cxn modelId="{DE1DEDC3-A856-4D7F-873C-14B6C31B6561}" type="presParOf" srcId="{CE6E4FB2-4400-4D41-B54F-F99F5825CF5E}" destId="{E55EED61-86D6-4145-B2C4-07752572E117}" srcOrd="0" destOrd="0" presId="urn:microsoft.com/office/officeart/2005/8/layout/balance1"/>
    <dgm:cxn modelId="{90B58251-B022-4646-9060-4C843058CC4B}" type="presParOf" srcId="{CE6E4FB2-4400-4D41-B54F-F99F5825CF5E}" destId="{790A0684-40BD-49E0-B657-D85242415D26}" srcOrd="1" destOrd="0" presId="urn:microsoft.com/office/officeart/2005/8/layout/balance1"/>
    <dgm:cxn modelId="{2DB85635-38F3-42FC-8788-D76DF65E99DE}" type="presParOf" srcId="{D92B5723-123C-4883-8096-B31D2459526A}" destId="{7BD2339B-E091-4D50-BC44-EBA76C6E9CB5}" srcOrd="2" destOrd="0" presId="urn:microsoft.com/office/officeart/2005/8/layout/balance1"/>
    <dgm:cxn modelId="{847C16C7-04DE-456E-A7FF-573D7DE929D2}" type="presParOf" srcId="{7BD2339B-E091-4D50-BC44-EBA76C6E9CB5}" destId="{D38D84CE-C03B-4503-90C3-DDE8BA8213C9}" srcOrd="0" destOrd="0" presId="urn:microsoft.com/office/officeart/2005/8/layout/balance1"/>
    <dgm:cxn modelId="{27E68A15-A71D-48FA-A15B-2F0E2D9862AA}" type="presParOf" srcId="{7BD2339B-E091-4D50-BC44-EBA76C6E9CB5}" destId="{8B382E4A-C926-48C2-80E8-111AAAE4EB97}" srcOrd="1" destOrd="0" presId="urn:microsoft.com/office/officeart/2005/8/layout/balance1"/>
    <dgm:cxn modelId="{CDA46F42-21D8-4ED1-90ED-65639E0D33DE}" type="presParOf" srcId="{7BD2339B-E091-4D50-BC44-EBA76C6E9CB5}" destId="{44395045-D24C-4D42-8D5B-03DD25E7020B}" srcOrd="2"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16AB9AD-E9C6-4E7E-8673-F255296A0D09}"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en-US"/>
        </a:p>
      </dgm:t>
    </dgm:pt>
    <dgm:pt modelId="{BF2635C2-31EC-4F59-8A51-4791E7113FA2}">
      <dgm:prSet/>
      <dgm:spPr/>
      <dgm:t>
        <a:bodyPr/>
        <a:lstStyle/>
        <a:p>
          <a:pPr rtl="0"/>
          <a:r>
            <a:rPr lang="en-US" dirty="0" smtClean="0"/>
            <a:t>1</a:t>
          </a:r>
          <a:endParaRPr lang="en-US" dirty="0"/>
        </a:p>
      </dgm:t>
    </dgm:pt>
    <dgm:pt modelId="{1497D5AD-4DBA-416A-8B15-8C2A311D2AF0}" type="parTrans" cxnId="{AC8A0F93-0730-429F-B731-9BF5B3F0B78E}">
      <dgm:prSet/>
      <dgm:spPr/>
      <dgm:t>
        <a:bodyPr/>
        <a:lstStyle/>
        <a:p>
          <a:endParaRPr lang="en-US"/>
        </a:p>
      </dgm:t>
    </dgm:pt>
    <dgm:pt modelId="{480D93CC-8045-4BF6-A62F-E427BC23439F}" type="sibTrans" cxnId="{AC8A0F93-0730-429F-B731-9BF5B3F0B78E}">
      <dgm:prSet/>
      <dgm:spPr/>
      <dgm:t>
        <a:bodyPr/>
        <a:lstStyle/>
        <a:p>
          <a:endParaRPr lang="en-US"/>
        </a:p>
      </dgm:t>
    </dgm:pt>
    <dgm:pt modelId="{F61276C4-F98D-40C1-95B5-7E8317495CCC}">
      <dgm:prSet/>
      <dgm:spPr/>
      <dgm:t>
        <a:bodyPr/>
        <a:lstStyle/>
        <a:p>
          <a:endParaRPr lang="en-US"/>
        </a:p>
      </dgm:t>
    </dgm:pt>
    <dgm:pt modelId="{F9A86520-1316-486F-B140-E9C96044006F}" type="parTrans" cxnId="{B2EF6E12-3B2C-4887-9F6A-09E09E2C9094}">
      <dgm:prSet/>
      <dgm:spPr/>
      <dgm:t>
        <a:bodyPr/>
        <a:lstStyle/>
        <a:p>
          <a:endParaRPr lang="en-US"/>
        </a:p>
      </dgm:t>
    </dgm:pt>
    <dgm:pt modelId="{0F0E8729-423F-4676-B6A0-8742416B8914}" type="sibTrans" cxnId="{B2EF6E12-3B2C-4887-9F6A-09E09E2C9094}">
      <dgm:prSet/>
      <dgm:spPr/>
      <dgm:t>
        <a:bodyPr/>
        <a:lstStyle/>
        <a:p>
          <a:endParaRPr lang="en-US"/>
        </a:p>
      </dgm:t>
    </dgm:pt>
    <dgm:pt modelId="{3AB6E0E9-F025-4341-9D35-D1CAEF53A3D1}">
      <dgm:prSet/>
      <dgm:spPr/>
      <dgm:t>
        <a:bodyPr/>
        <a:lstStyle/>
        <a:p>
          <a:endParaRPr lang="en-US"/>
        </a:p>
      </dgm:t>
    </dgm:pt>
    <dgm:pt modelId="{E451F89A-69AF-438A-8524-745F95D7CF5A}" type="parTrans" cxnId="{C0902130-83D1-4A89-974B-5E70404134C3}">
      <dgm:prSet/>
      <dgm:spPr/>
      <dgm:t>
        <a:bodyPr/>
        <a:lstStyle/>
        <a:p>
          <a:endParaRPr lang="en-US"/>
        </a:p>
      </dgm:t>
    </dgm:pt>
    <dgm:pt modelId="{837A5998-8FC9-4173-8416-A2DE52960C25}" type="sibTrans" cxnId="{C0902130-83D1-4A89-974B-5E70404134C3}">
      <dgm:prSet/>
      <dgm:spPr/>
      <dgm:t>
        <a:bodyPr/>
        <a:lstStyle/>
        <a:p>
          <a:endParaRPr lang="en-US"/>
        </a:p>
      </dgm:t>
    </dgm:pt>
    <dgm:pt modelId="{61ABBFA2-BF81-445D-B86F-AB268FC1CCF8}">
      <dgm:prSet/>
      <dgm:spPr/>
      <dgm:t>
        <a:bodyPr/>
        <a:lstStyle/>
        <a:p>
          <a:endParaRPr lang="en-US"/>
        </a:p>
      </dgm:t>
    </dgm:pt>
    <dgm:pt modelId="{78C3299C-206D-4790-9ED6-4DE50CB72C9F}" type="parTrans" cxnId="{54ACA637-AEF8-4796-A3BB-D858AFDC0FF0}">
      <dgm:prSet/>
      <dgm:spPr/>
      <dgm:t>
        <a:bodyPr/>
        <a:lstStyle/>
        <a:p>
          <a:endParaRPr lang="en-US"/>
        </a:p>
      </dgm:t>
    </dgm:pt>
    <dgm:pt modelId="{728D2533-7709-4FA9-A0D1-0CDE8DADBB2E}" type="sibTrans" cxnId="{54ACA637-AEF8-4796-A3BB-D858AFDC0FF0}">
      <dgm:prSet/>
      <dgm:spPr/>
      <dgm:t>
        <a:bodyPr/>
        <a:lstStyle/>
        <a:p>
          <a:endParaRPr lang="en-US"/>
        </a:p>
      </dgm:t>
    </dgm:pt>
    <dgm:pt modelId="{5A92EE9B-17CF-470B-AA13-C207E1C8F0BF}">
      <dgm:prSet/>
      <dgm:spPr/>
      <dgm:t>
        <a:bodyPr/>
        <a:lstStyle/>
        <a:p>
          <a:endParaRPr lang="en-US"/>
        </a:p>
      </dgm:t>
    </dgm:pt>
    <dgm:pt modelId="{23DBF3DC-9E56-4C12-B75F-EB1F4A337193}" type="parTrans" cxnId="{AA4072A4-ECA7-4AFD-9D46-112DB249A985}">
      <dgm:prSet/>
      <dgm:spPr/>
      <dgm:t>
        <a:bodyPr/>
        <a:lstStyle/>
        <a:p>
          <a:endParaRPr lang="en-US"/>
        </a:p>
      </dgm:t>
    </dgm:pt>
    <dgm:pt modelId="{A4B3A6D9-8182-4F3A-8C56-05049B6CB64D}" type="sibTrans" cxnId="{AA4072A4-ECA7-4AFD-9D46-112DB249A985}">
      <dgm:prSet/>
      <dgm:spPr/>
      <dgm:t>
        <a:bodyPr/>
        <a:lstStyle/>
        <a:p>
          <a:endParaRPr lang="en-US"/>
        </a:p>
      </dgm:t>
    </dgm:pt>
    <dgm:pt modelId="{7DEDF6D0-DD65-4155-9F5A-FABF34434C01}">
      <dgm:prSet/>
      <dgm:spPr/>
      <dgm:t>
        <a:bodyPr/>
        <a:lstStyle/>
        <a:p>
          <a:endParaRPr lang="en-US"/>
        </a:p>
      </dgm:t>
    </dgm:pt>
    <dgm:pt modelId="{FA01FE8A-0768-4C4A-969D-72BDDF7DCF5A}" type="parTrans" cxnId="{0EFD3599-04FF-470B-A457-C3E5648FFE0B}">
      <dgm:prSet/>
      <dgm:spPr/>
      <dgm:t>
        <a:bodyPr/>
        <a:lstStyle/>
        <a:p>
          <a:endParaRPr lang="en-US"/>
        </a:p>
      </dgm:t>
    </dgm:pt>
    <dgm:pt modelId="{F12317B2-24D8-47CD-86D8-EB6573C2BC8B}" type="sibTrans" cxnId="{0EFD3599-04FF-470B-A457-C3E5648FFE0B}">
      <dgm:prSet/>
      <dgm:spPr/>
      <dgm:t>
        <a:bodyPr/>
        <a:lstStyle/>
        <a:p>
          <a:endParaRPr lang="en-US"/>
        </a:p>
      </dgm:t>
    </dgm:pt>
    <dgm:pt modelId="{1CF0E2CE-65BD-40DE-A762-563A9B8A39A7}">
      <dgm:prSet/>
      <dgm:spPr/>
      <dgm:t>
        <a:bodyPr/>
        <a:lstStyle/>
        <a:p>
          <a:endParaRPr lang="en-US"/>
        </a:p>
      </dgm:t>
    </dgm:pt>
    <dgm:pt modelId="{DB0D51AC-3FFB-4565-9D96-E356C3C9BE5F}" type="parTrans" cxnId="{B50331EA-B906-4621-B92F-E1A4F311075A}">
      <dgm:prSet/>
      <dgm:spPr/>
      <dgm:t>
        <a:bodyPr/>
        <a:lstStyle/>
        <a:p>
          <a:endParaRPr lang="en-US"/>
        </a:p>
      </dgm:t>
    </dgm:pt>
    <dgm:pt modelId="{9EB4CDD9-0DE2-4144-9537-5D4E862228B5}" type="sibTrans" cxnId="{B50331EA-B906-4621-B92F-E1A4F311075A}">
      <dgm:prSet/>
      <dgm:spPr/>
      <dgm:t>
        <a:bodyPr/>
        <a:lstStyle/>
        <a:p>
          <a:endParaRPr lang="en-US"/>
        </a:p>
      </dgm:t>
    </dgm:pt>
    <dgm:pt modelId="{B88B7BA7-2FE9-442F-A2B9-74B802DFCB9B}">
      <dgm:prSet/>
      <dgm:spPr/>
      <dgm:t>
        <a:bodyPr/>
        <a:lstStyle/>
        <a:p>
          <a:endParaRPr lang="en-US"/>
        </a:p>
      </dgm:t>
    </dgm:pt>
    <dgm:pt modelId="{AAE25575-EE65-454B-A591-31DB5A354DBB}" type="parTrans" cxnId="{5348ED2F-FC86-4FDB-A729-F562C2975580}">
      <dgm:prSet/>
      <dgm:spPr/>
      <dgm:t>
        <a:bodyPr/>
        <a:lstStyle/>
        <a:p>
          <a:endParaRPr lang="en-US"/>
        </a:p>
      </dgm:t>
    </dgm:pt>
    <dgm:pt modelId="{A2CD66A4-31B8-41AC-BC0D-B4CCD1E8185F}" type="sibTrans" cxnId="{5348ED2F-FC86-4FDB-A729-F562C2975580}">
      <dgm:prSet/>
      <dgm:spPr/>
      <dgm:t>
        <a:bodyPr/>
        <a:lstStyle/>
        <a:p>
          <a:endParaRPr lang="en-US"/>
        </a:p>
      </dgm:t>
    </dgm:pt>
    <dgm:pt modelId="{F3BC96A0-DDEC-472C-B2B5-10866DE0EE07}">
      <dgm:prSet/>
      <dgm:spPr/>
      <dgm:t>
        <a:bodyPr/>
        <a:lstStyle/>
        <a:p>
          <a:endParaRPr lang="en-US"/>
        </a:p>
      </dgm:t>
    </dgm:pt>
    <dgm:pt modelId="{C8947331-6768-4DBA-AFC7-D87EA4D1A58E}" type="parTrans" cxnId="{D7B86494-57C2-47AF-95B0-F95803A3CB96}">
      <dgm:prSet/>
      <dgm:spPr/>
      <dgm:t>
        <a:bodyPr/>
        <a:lstStyle/>
        <a:p>
          <a:endParaRPr lang="en-US"/>
        </a:p>
      </dgm:t>
    </dgm:pt>
    <dgm:pt modelId="{C63BBB0A-7C96-4DF4-AF65-19174B181395}" type="sibTrans" cxnId="{D7B86494-57C2-47AF-95B0-F95803A3CB96}">
      <dgm:prSet/>
      <dgm:spPr/>
      <dgm:t>
        <a:bodyPr/>
        <a:lstStyle/>
        <a:p>
          <a:endParaRPr lang="en-US"/>
        </a:p>
      </dgm:t>
    </dgm:pt>
    <dgm:pt modelId="{365A29EF-A3E4-450F-B9F2-3F6A96B3BBF3}">
      <dgm:prSet/>
      <dgm:spPr/>
      <dgm:t>
        <a:bodyPr/>
        <a:lstStyle/>
        <a:p>
          <a:endParaRPr lang="en-US"/>
        </a:p>
      </dgm:t>
    </dgm:pt>
    <dgm:pt modelId="{BEA93A88-2285-4409-AD42-2CE1BEA06CC2}" type="parTrans" cxnId="{4A953CBD-22C3-4178-AAF6-F61FC2066056}">
      <dgm:prSet/>
      <dgm:spPr/>
      <dgm:t>
        <a:bodyPr/>
        <a:lstStyle/>
        <a:p>
          <a:endParaRPr lang="en-US"/>
        </a:p>
      </dgm:t>
    </dgm:pt>
    <dgm:pt modelId="{56D31400-D3A9-45FA-B80C-42842A60A479}" type="sibTrans" cxnId="{4A953CBD-22C3-4178-AAF6-F61FC2066056}">
      <dgm:prSet/>
      <dgm:spPr/>
      <dgm:t>
        <a:bodyPr/>
        <a:lstStyle/>
        <a:p>
          <a:endParaRPr lang="en-US"/>
        </a:p>
      </dgm:t>
    </dgm:pt>
    <dgm:pt modelId="{8C0D7605-5628-42C8-BA54-4647C14707B2}" type="pres">
      <dgm:prSet presAssocID="{416AB9AD-E9C6-4E7E-8673-F255296A0D09}" presName="Name0" presStyleCnt="0">
        <dgm:presLayoutVars>
          <dgm:chMax val="1"/>
          <dgm:chPref val="1"/>
        </dgm:presLayoutVars>
      </dgm:prSet>
      <dgm:spPr/>
      <dgm:t>
        <a:bodyPr/>
        <a:lstStyle/>
        <a:p>
          <a:endParaRPr lang="en-US"/>
        </a:p>
      </dgm:t>
    </dgm:pt>
    <dgm:pt modelId="{CBF8CD57-C71B-4D2F-A435-E1F023602417}" type="pres">
      <dgm:prSet presAssocID="{BF2635C2-31EC-4F59-8A51-4791E7113FA2}" presName="Parent" presStyleLbl="node0" presStyleIdx="0" presStyleCnt="1">
        <dgm:presLayoutVars>
          <dgm:chMax val="5"/>
          <dgm:chPref val="5"/>
        </dgm:presLayoutVars>
      </dgm:prSet>
      <dgm:spPr/>
      <dgm:t>
        <a:bodyPr/>
        <a:lstStyle/>
        <a:p>
          <a:endParaRPr lang="en-US"/>
        </a:p>
      </dgm:t>
    </dgm:pt>
    <dgm:pt modelId="{386D07B6-BAFB-44DC-A643-C1F32A0249F0}" type="pres">
      <dgm:prSet presAssocID="{BF2635C2-31EC-4F59-8A51-4791E7113FA2}" presName="Accent1" presStyleLbl="node1" presStyleIdx="0" presStyleCnt="6"/>
      <dgm:spPr/>
    </dgm:pt>
    <dgm:pt modelId="{CFCFA391-0C6A-4EFA-82AC-463EFD32948F}" type="pres">
      <dgm:prSet presAssocID="{BF2635C2-31EC-4F59-8A51-4791E7113FA2}" presName="Accent2" presStyleLbl="node1" presStyleIdx="1" presStyleCnt="6"/>
      <dgm:spPr/>
    </dgm:pt>
    <dgm:pt modelId="{4F7149BF-2B3E-49A0-9BD2-D255629C21B1}" type="pres">
      <dgm:prSet presAssocID="{BF2635C2-31EC-4F59-8A51-4791E7113FA2}" presName="Accent3" presStyleLbl="node1" presStyleIdx="2" presStyleCnt="6"/>
      <dgm:spPr/>
    </dgm:pt>
    <dgm:pt modelId="{7F50CBA1-22C4-41C4-BD49-46CFC3F6B352}" type="pres">
      <dgm:prSet presAssocID="{BF2635C2-31EC-4F59-8A51-4791E7113FA2}" presName="Accent4" presStyleLbl="node1" presStyleIdx="3" presStyleCnt="6"/>
      <dgm:spPr/>
    </dgm:pt>
    <dgm:pt modelId="{F5DFE0C7-A33A-4A23-A933-25654331F27F}" type="pres">
      <dgm:prSet presAssocID="{BF2635C2-31EC-4F59-8A51-4791E7113FA2}" presName="Accent5" presStyleLbl="node1" presStyleIdx="4" presStyleCnt="6"/>
      <dgm:spPr/>
    </dgm:pt>
    <dgm:pt modelId="{E3B20EF5-E9A0-47AD-A8BC-E1BA51B0DDBE}" type="pres">
      <dgm:prSet presAssocID="{BF2635C2-31EC-4F59-8A51-4791E7113FA2}" presName="Accent6" presStyleLbl="node1" presStyleIdx="5" presStyleCnt="6"/>
      <dgm:spPr/>
    </dgm:pt>
  </dgm:ptLst>
  <dgm:cxnLst>
    <dgm:cxn modelId="{0EFD3599-04FF-470B-A457-C3E5648FFE0B}" srcId="{416AB9AD-E9C6-4E7E-8673-F255296A0D09}" destId="{7DEDF6D0-DD65-4155-9F5A-FABF34434C01}" srcOrd="5" destOrd="0" parTransId="{FA01FE8A-0768-4C4A-969D-72BDDF7DCF5A}" sibTransId="{F12317B2-24D8-47CD-86D8-EB6573C2BC8B}"/>
    <dgm:cxn modelId="{E550158A-1DFB-4C44-86C2-2F983F4C24B1}" type="presOf" srcId="{416AB9AD-E9C6-4E7E-8673-F255296A0D09}" destId="{8C0D7605-5628-42C8-BA54-4647C14707B2}" srcOrd="0" destOrd="0" presId="urn:microsoft.com/office/officeart/2009/3/layout/CircleRelationship"/>
    <dgm:cxn modelId="{C0902130-83D1-4A89-974B-5E70404134C3}" srcId="{416AB9AD-E9C6-4E7E-8673-F255296A0D09}" destId="{3AB6E0E9-F025-4341-9D35-D1CAEF53A3D1}" srcOrd="2" destOrd="0" parTransId="{E451F89A-69AF-438A-8524-745F95D7CF5A}" sibTransId="{837A5998-8FC9-4173-8416-A2DE52960C25}"/>
    <dgm:cxn modelId="{5348ED2F-FC86-4FDB-A729-F562C2975580}" srcId="{416AB9AD-E9C6-4E7E-8673-F255296A0D09}" destId="{B88B7BA7-2FE9-442F-A2B9-74B802DFCB9B}" srcOrd="7" destOrd="0" parTransId="{AAE25575-EE65-454B-A591-31DB5A354DBB}" sibTransId="{A2CD66A4-31B8-41AC-BC0D-B4CCD1E8185F}"/>
    <dgm:cxn modelId="{B2EF6E12-3B2C-4887-9F6A-09E09E2C9094}" srcId="{416AB9AD-E9C6-4E7E-8673-F255296A0D09}" destId="{F61276C4-F98D-40C1-95B5-7E8317495CCC}" srcOrd="1" destOrd="0" parTransId="{F9A86520-1316-486F-B140-E9C96044006F}" sibTransId="{0F0E8729-423F-4676-B6A0-8742416B8914}"/>
    <dgm:cxn modelId="{AC8A0F93-0730-429F-B731-9BF5B3F0B78E}" srcId="{416AB9AD-E9C6-4E7E-8673-F255296A0D09}" destId="{BF2635C2-31EC-4F59-8A51-4791E7113FA2}" srcOrd="0" destOrd="0" parTransId="{1497D5AD-4DBA-416A-8B15-8C2A311D2AF0}" sibTransId="{480D93CC-8045-4BF6-A62F-E427BC23439F}"/>
    <dgm:cxn modelId="{4A953CBD-22C3-4178-AAF6-F61FC2066056}" srcId="{416AB9AD-E9C6-4E7E-8673-F255296A0D09}" destId="{365A29EF-A3E4-450F-B9F2-3F6A96B3BBF3}" srcOrd="9" destOrd="0" parTransId="{BEA93A88-2285-4409-AD42-2CE1BEA06CC2}" sibTransId="{56D31400-D3A9-45FA-B80C-42842A60A479}"/>
    <dgm:cxn modelId="{5671FCA9-FF57-4106-9F8B-ABB9CF86F0BA}" type="presOf" srcId="{BF2635C2-31EC-4F59-8A51-4791E7113FA2}" destId="{CBF8CD57-C71B-4D2F-A435-E1F023602417}" srcOrd="0" destOrd="0" presId="urn:microsoft.com/office/officeart/2009/3/layout/CircleRelationship"/>
    <dgm:cxn modelId="{B50331EA-B906-4621-B92F-E1A4F311075A}" srcId="{416AB9AD-E9C6-4E7E-8673-F255296A0D09}" destId="{1CF0E2CE-65BD-40DE-A762-563A9B8A39A7}" srcOrd="6" destOrd="0" parTransId="{DB0D51AC-3FFB-4565-9D96-E356C3C9BE5F}" sibTransId="{9EB4CDD9-0DE2-4144-9537-5D4E862228B5}"/>
    <dgm:cxn modelId="{AA4072A4-ECA7-4AFD-9D46-112DB249A985}" srcId="{416AB9AD-E9C6-4E7E-8673-F255296A0D09}" destId="{5A92EE9B-17CF-470B-AA13-C207E1C8F0BF}" srcOrd="4" destOrd="0" parTransId="{23DBF3DC-9E56-4C12-B75F-EB1F4A337193}" sibTransId="{A4B3A6D9-8182-4F3A-8C56-05049B6CB64D}"/>
    <dgm:cxn modelId="{D7B86494-57C2-47AF-95B0-F95803A3CB96}" srcId="{416AB9AD-E9C6-4E7E-8673-F255296A0D09}" destId="{F3BC96A0-DDEC-472C-B2B5-10866DE0EE07}" srcOrd="8" destOrd="0" parTransId="{C8947331-6768-4DBA-AFC7-D87EA4D1A58E}" sibTransId="{C63BBB0A-7C96-4DF4-AF65-19174B181395}"/>
    <dgm:cxn modelId="{54ACA637-AEF8-4796-A3BB-D858AFDC0FF0}" srcId="{416AB9AD-E9C6-4E7E-8673-F255296A0D09}" destId="{61ABBFA2-BF81-445D-B86F-AB268FC1CCF8}" srcOrd="3" destOrd="0" parTransId="{78C3299C-206D-4790-9ED6-4DE50CB72C9F}" sibTransId="{728D2533-7709-4FA9-A0D1-0CDE8DADBB2E}"/>
    <dgm:cxn modelId="{3379CAF0-817F-49BA-ADFD-40737963C3AE}" type="presParOf" srcId="{8C0D7605-5628-42C8-BA54-4647C14707B2}" destId="{CBF8CD57-C71B-4D2F-A435-E1F023602417}" srcOrd="0" destOrd="0" presId="urn:microsoft.com/office/officeart/2009/3/layout/CircleRelationship"/>
    <dgm:cxn modelId="{418D0648-6525-40BB-865A-BEA0D77B981F}" type="presParOf" srcId="{8C0D7605-5628-42C8-BA54-4647C14707B2}" destId="{386D07B6-BAFB-44DC-A643-C1F32A0249F0}" srcOrd="1" destOrd="0" presId="urn:microsoft.com/office/officeart/2009/3/layout/CircleRelationship"/>
    <dgm:cxn modelId="{9340E76E-264A-41B5-BC75-10131B0098CC}" type="presParOf" srcId="{8C0D7605-5628-42C8-BA54-4647C14707B2}" destId="{CFCFA391-0C6A-4EFA-82AC-463EFD32948F}" srcOrd="2" destOrd="0" presId="urn:microsoft.com/office/officeart/2009/3/layout/CircleRelationship"/>
    <dgm:cxn modelId="{0CE87021-0F58-4762-A986-1155D5528FEA}" type="presParOf" srcId="{8C0D7605-5628-42C8-BA54-4647C14707B2}" destId="{4F7149BF-2B3E-49A0-9BD2-D255629C21B1}" srcOrd="3" destOrd="0" presId="urn:microsoft.com/office/officeart/2009/3/layout/CircleRelationship"/>
    <dgm:cxn modelId="{6332E510-EB8B-4FAF-9F3E-53A76F268B21}" type="presParOf" srcId="{8C0D7605-5628-42C8-BA54-4647C14707B2}" destId="{7F50CBA1-22C4-41C4-BD49-46CFC3F6B352}" srcOrd="4" destOrd="0" presId="urn:microsoft.com/office/officeart/2009/3/layout/CircleRelationship"/>
    <dgm:cxn modelId="{3D3A493F-F10C-4794-9DF0-123A642CB882}" type="presParOf" srcId="{8C0D7605-5628-42C8-BA54-4647C14707B2}" destId="{F5DFE0C7-A33A-4A23-A933-25654331F27F}" srcOrd="5" destOrd="0" presId="urn:microsoft.com/office/officeart/2009/3/layout/CircleRelationship"/>
    <dgm:cxn modelId="{4180D48D-B5B0-4FAC-8400-084CE37025E7}" type="presParOf" srcId="{8C0D7605-5628-42C8-BA54-4647C14707B2}" destId="{E3B20EF5-E9A0-47AD-A8BC-E1BA51B0DDBE}" srcOrd="6"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49E3C1E-5389-4F40-9A97-1AEF20AB5EB5}" type="doc">
      <dgm:prSet loTypeId="urn:microsoft.com/office/officeart/2005/8/layout/funnel1" loCatId="relationship" qsTypeId="urn:microsoft.com/office/officeart/2005/8/quickstyle/simple1" qsCatId="simple" csTypeId="urn:microsoft.com/office/officeart/2005/8/colors/accent1_2" csCatId="accent1"/>
      <dgm:spPr/>
      <dgm:t>
        <a:bodyPr/>
        <a:lstStyle/>
        <a:p>
          <a:endParaRPr lang="en-US"/>
        </a:p>
      </dgm:t>
    </dgm:pt>
    <dgm:pt modelId="{EF9F94B7-DDBA-49FF-A6A5-A3BEB2EA6026}">
      <dgm:prSet/>
      <dgm:spPr/>
      <dgm:t>
        <a:bodyPr/>
        <a:lstStyle/>
        <a:p>
          <a:pPr rtl="0"/>
          <a:r>
            <a:rPr lang="en-US" smtClean="0"/>
            <a:t>1</a:t>
          </a:r>
          <a:endParaRPr lang="en-US"/>
        </a:p>
      </dgm:t>
    </dgm:pt>
    <dgm:pt modelId="{F13531F8-A350-4300-B9D4-81115B14CC6E}" type="parTrans" cxnId="{9AD860AF-EA40-42C1-B784-56C689F78ED0}">
      <dgm:prSet/>
      <dgm:spPr/>
      <dgm:t>
        <a:bodyPr/>
        <a:lstStyle/>
        <a:p>
          <a:endParaRPr lang="en-US"/>
        </a:p>
      </dgm:t>
    </dgm:pt>
    <dgm:pt modelId="{2B0FA834-0A0C-40B3-BCD1-7A87C3B43CCA}" type="sibTrans" cxnId="{9AD860AF-EA40-42C1-B784-56C689F78ED0}">
      <dgm:prSet/>
      <dgm:spPr/>
      <dgm:t>
        <a:bodyPr/>
        <a:lstStyle/>
        <a:p>
          <a:endParaRPr lang="en-US"/>
        </a:p>
      </dgm:t>
    </dgm:pt>
    <dgm:pt modelId="{4B18B2EB-2BBD-4F4A-9C25-34B7C9196EFB}">
      <dgm:prSet/>
      <dgm:spPr/>
      <dgm:t>
        <a:bodyPr/>
        <a:lstStyle/>
        <a:p>
          <a:pPr rtl="0"/>
          <a:r>
            <a:rPr lang="en-US" dirty="0" smtClean="0"/>
            <a:t>2</a:t>
          </a:r>
          <a:endParaRPr lang="en-US" dirty="0"/>
        </a:p>
      </dgm:t>
    </dgm:pt>
    <dgm:pt modelId="{D4DE9D44-07D4-4572-982B-F1305EE97940}" type="parTrans" cxnId="{9E4DD3DE-E9A7-44C0-86BF-062135A08AE1}">
      <dgm:prSet/>
      <dgm:spPr/>
      <dgm:t>
        <a:bodyPr/>
        <a:lstStyle/>
        <a:p>
          <a:endParaRPr lang="en-US"/>
        </a:p>
      </dgm:t>
    </dgm:pt>
    <dgm:pt modelId="{43AA805D-5FB8-43F8-8A29-52CCFA8BB3D3}" type="sibTrans" cxnId="{9E4DD3DE-E9A7-44C0-86BF-062135A08AE1}">
      <dgm:prSet/>
      <dgm:spPr/>
      <dgm:t>
        <a:bodyPr/>
        <a:lstStyle/>
        <a:p>
          <a:endParaRPr lang="en-US"/>
        </a:p>
      </dgm:t>
    </dgm:pt>
    <dgm:pt modelId="{EB1A9F7C-F8AE-41BB-BF05-949F92401230}">
      <dgm:prSet/>
      <dgm:spPr/>
      <dgm:t>
        <a:bodyPr/>
        <a:lstStyle/>
        <a:p>
          <a:pPr rtl="0"/>
          <a:r>
            <a:rPr lang="en-US" smtClean="0"/>
            <a:t>22</a:t>
          </a:r>
          <a:endParaRPr lang="en-US"/>
        </a:p>
      </dgm:t>
    </dgm:pt>
    <dgm:pt modelId="{76876FB1-C56C-4E86-B147-24196BF92CF3}" type="parTrans" cxnId="{BF8BD82B-E07D-4240-9934-EA2AE565FA76}">
      <dgm:prSet/>
      <dgm:spPr/>
      <dgm:t>
        <a:bodyPr/>
        <a:lstStyle/>
        <a:p>
          <a:endParaRPr lang="en-US"/>
        </a:p>
      </dgm:t>
    </dgm:pt>
    <dgm:pt modelId="{9CD92EED-7858-40F6-906D-BD79F2CDFD13}" type="sibTrans" cxnId="{BF8BD82B-E07D-4240-9934-EA2AE565FA76}">
      <dgm:prSet/>
      <dgm:spPr/>
      <dgm:t>
        <a:bodyPr/>
        <a:lstStyle/>
        <a:p>
          <a:endParaRPr lang="en-US"/>
        </a:p>
      </dgm:t>
    </dgm:pt>
    <dgm:pt modelId="{8084EA8D-8C5E-4A94-92E3-108B7A7997A1}">
      <dgm:prSet/>
      <dgm:spPr/>
      <dgm:t>
        <a:bodyPr/>
        <a:lstStyle/>
        <a:p>
          <a:pPr rtl="0"/>
          <a:r>
            <a:rPr lang="en-US" smtClean="0"/>
            <a:t>3</a:t>
          </a:r>
          <a:endParaRPr lang="en-US"/>
        </a:p>
      </dgm:t>
    </dgm:pt>
    <dgm:pt modelId="{720F9AD0-D1DA-4CC2-A1EE-4F235FADC423}" type="parTrans" cxnId="{802DDFDB-3B3E-42E3-8D18-D539DA774CDA}">
      <dgm:prSet/>
      <dgm:spPr/>
      <dgm:t>
        <a:bodyPr/>
        <a:lstStyle/>
        <a:p>
          <a:endParaRPr lang="en-US"/>
        </a:p>
      </dgm:t>
    </dgm:pt>
    <dgm:pt modelId="{8FF42A11-A314-4C9E-AD9E-579DD89073A5}" type="sibTrans" cxnId="{802DDFDB-3B3E-42E3-8D18-D539DA774CDA}">
      <dgm:prSet/>
      <dgm:spPr/>
      <dgm:t>
        <a:bodyPr/>
        <a:lstStyle/>
        <a:p>
          <a:endParaRPr lang="en-US"/>
        </a:p>
      </dgm:t>
    </dgm:pt>
    <dgm:pt modelId="{74102023-E063-4DF5-9DD0-C3BB6DF7DA69}">
      <dgm:prSet/>
      <dgm:spPr/>
      <dgm:t>
        <a:bodyPr/>
        <a:lstStyle/>
        <a:p>
          <a:endParaRPr lang="en-US"/>
        </a:p>
      </dgm:t>
    </dgm:pt>
    <dgm:pt modelId="{21101862-C9B3-4D15-98AA-31D53A2595B4}" type="parTrans" cxnId="{21E48E3B-1C87-423F-954D-6B121F1619F8}">
      <dgm:prSet/>
      <dgm:spPr/>
      <dgm:t>
        <a:bodyPr/>
        <a:lstStyle/>
        <a:p>
          <a:endParaRPr lang="en-US"/>
        </a:p>
      </dgm:t>
    </dgm:pt>
    <dgm:pt modelId="{AECAF762-7D0A-407B-9D85-B0C3729CE592}" type="sibTrans" cxnId="{21E48E3B-1C87-423F-954D-6B121F1619F8}">
      <dgm:prSet/>
      <dgm:spPr/>
      <dgm:t>
        <a:bodyPr/>
        <a:lstStyle/>
        <a:p>
          <a:endParaRPr lang="en-US"/>
        </a:p>
      </dgm:t>
    </dgm:pt>
    <dgm:pt modelId="{4F3276F1-A436-4D6B-8D3E-5B17732630FD}">
      <dgm:prSet/>
      <dgm:spPr/>
      <dgm:t>
        <a:bodyPr/>
        <a:lstStyle/>
        <a:p>
          <a:endParaRPr lang="en-US"/>
        </a:p>
      </dgm:t>
    </dgm:pt>
    <dgm:pt modelId="{E304CB3D-B7A7-4F9E-9FD5-1FC452F4F056}" type="parTrans" cxnId="{4EF0F35F-A1FB-4D7D-9D3A-809278DA5BFA}">
      <dgm:prSet/>
      <dgm:spPr/>
      <dgm:t>
        <a:bodyPr/>
        <a:lstStyle/>
        <a:p>
          <a:endParaRPr lang="en-US"/>
        </a:p>
      </dgm:t>
    </dgm:pt>
    <dgm:pt modelId="{C5B52BB4-FEB9-47F1-94FB-F293FF452DD6}" type="sibTrans" cxnId="{4EF0F35F-A1FB-4D7D-9D3A-809278DA5BFA}">
      <dgm:prSet/>
      <dgm:spPr/>
      <dgm:t>
        <a:bodyPr/>
        <a:lstStyle/>
        <a:p>
          <a:endParaRPr lang="en-US"/>
        </a:p>
      </dgm:t>
    </dgm:pt>
    <dgm:pt modelId="{37C87834-6C6B-4A57-B95C-3E7EBEEA4218}">
      <dgm:prSet/>
      <dgm:spPr/>
      <dgm:t>
        <a:bodyPr/>
        <a:lstStyle/>
        <a:p>
          <a:endParaRPr lang="en-US"/>
        </a:p>
      </dgm:t>
    </dgm:pt>
    <dgm:pt modelId="{69A5034F-AB4D-457B-93AE-35B808E967E0}" type="parTrans" cxnId="{58576125-A630-4F68-B8DB-55EC2DC10BC8}">
      <dgm:prSet/>
      <dgm:spPr/>
      <dgm:t>
        <a:bodyPr/>
        <a:lstStyle/>
        <a:p>
          <a:endParaRPr lang="en-US"/>
        </a:p>
      </dgm:t>
    </dgm:pt>
    <dgm:pt modelId="{6829CC34-826F-433B-8C4F-4F3CACFEFA1D}" type="sibTrans" cxnId="{58576125-A630-4F68-B8DB-55EC2DC10BC8}">
      <dgm:prSet/>
      <dgm:spPr/>
      <dgm:t>
        <a:bodyPr/>
        <a:lstStyle/>
        <a:p>
          <a:endParaRPr lang="en-US"/>
        </a:p>
      </dgm:t>
    </dgm:pt>
    <dgm:pt modelId="{51F63523-3545-4C52-8145-C1BFFCBA77E0}">
      <dgm:prSet/>
      <dgm:spPr/>
      <dgm:t>
        <a:bodyPr/>
        <a:lstStyle/>
        <a:p>
          <a:endParaRPr lang="en-US"/>
        </a:p>
      </dgm:t>
    </dgm:pt>
    <dgm:pt modelId="{80F9B677-9A76-4902-988E-A622ADF596E5}" type="parTrans" cxnId="{F4A488AD-D71F-4983-BF7A-E2D67E64AEEE}">
      <dgm:prSet/>
      <dgm:spPr/>
      <dgm:t>
        <a:bodyPr/>
        <a:lstStyle/>
        <a:p>
          <a:endParaRPr lang="en-US"/>
        </a:p>
      </dgm:t>
    </dgm:pt>
    <dgm:pt modelId="{0D2BA8C5-E66D-4822-9750-F1EC2244C13D}" type="sibTrans" cxnId="{F4A488AD-D71F-4983-BF7A-E2D67E64AEEE}">
      <dgm:prSet/>
      <dgm:spPr/>
      <dgm:t>
        <a:bodyPr/>
        <a:lstStyle/>
        <a:p>
          <a:endParaRPr lang="en-US"/>
        </a:p>
      </dgm:t>
    </dgm:pt>
    <dgm:pt modelId="{54ECD7FA-A63A-4C40-A9CE-7FFA3D7E1AF4}">
      <dgm:prSet/>
      <dgm:spPr/>
      <dgm:t>
        <a:bodyPr/>
        <a:lstStyle/>
        <a:p>
          <a:endParaRPr lang="en-US"/>
        </a:p>
      </dgm:t>
    </dgm:pt>
    <dgm:pt modelId="{7A491693-F55D-4A88-9F30-E73B738ABAFF}" type="parTrans" cxnId="{8B281854-0511-4073-80BF-49D0B1D47F52}">
      <dgm:prSet/>
      <dgm:spPr/>
      <dgm:t>
        <a:bodyPr/>
        <a:lstStyle/>
        <a:p>
          <a:endParaRPr lang="en-US"/>
        </a:p>
      </dgm:t>
    </dgm:pt>
    <dgm:pt modelId="{4088ECF6-D142-47E5-A1B8-0DBE41C8FDAE}" type="sibTrans" cxnId="{8B281854-0511-4073-80BF-49D0B1D47F52}">
      <dgm:prSet/>
      <dgm:spPr/>
      <dgm:t>
        <a:bodyPr/>
        <a:lstStyle/>
        <a:p>
          <a:endParaRPr lang="en-US"/>
        </a:p>
      </dgm:t>
    </dgm:pt>
    <dgm:pt modelId="{C7FD664B-DEDD-4CF8-95BE-AE03547643DD}">
      <dgm:prSet/>
      <dgm:spPr/>
      <dgm:t>
        <a:bodyPr/>
        <a:lstStyle/>
        <a:p>
          <a:endParaRPr lang="en-US"/>
        </a:p>
      </dgm:t>
    </dgm:pt>
    <dgm:pt modelId="{03807E8E-6E8A-4E57-AB71-6318F633EAD7}" type="parTrans" cxnId="{18DEF9C5-1CBB-4DD4-9885-7DCF776AE305}">
      <dgm:prSet/>
      <dgm:spPr/>
      <dgm:t>
        <a:bodyPr/>
        <a:lstStyle/>
        <a:p>
          <a:endParaRPr lang="en-US"/>
        </a:p>
      </dgm:t>
    </dgm:pt>
    <dgm:pt modelId="{C7E1D57C-2F1D-43DC-8E81-7B68A0F940FA}" type="sibTrans" cxnId="{18DEF9C5-1CBB-4DD4-9885-7DCF776AE305}">
      <dgm:prSet/>
      <dgm:spPr/>
      <dgm:t>
        <a:bodyPr/>
        <a:lstStyle/>
        <a:p>
          <a:endParaRPr lang="en-US"/>
        </a:p>
      </dgm:t>
    </dgm:pt>
    <dgm:pt modelId="{55E1C56D-7905-4A1A-852C-200E08A3C9AF}" type="pres">
      <dgm:prSet presAssocID="{C49E3C1E-5389-4F40-9A97-1AEF20AB5EB5}" presName="Name0" presStyleCnt="0">
        <dgm:presLayoutVars>
          <dgm:chMax val="4"/>
          <dgm:resizeHandles val="exact"/>
        </dgm:presLayoutVars>
      </dgm:prSet>
      <dgm:spPr/>
      <dgm:t>
        <a:bodyPr/>
        <a:lstStyle/>
        <a:p>
          <a:endParaRPr lang="en-US"/>
        </a:p>
      </dgm:t>
    </dgm:pt>
    <dgm:pt modelId="{6D0E51F4-260B-4B74-83CC-75C5A358217D}" type="pres">
      <dgm:prSet presAssocID="{C49E3C1E-5389-4F40-9A97-1AEF20AB5EB5}" presName="ellipse" presStyleLbl="trBgShp" presStyleIdx="0" presStyleCnt="1"/>
      <dgm:spPr/>
    </dgm:pt>
    <dgm:pt modelId="{33303F57-4FB5-49FA-AB30-020B22134415}" type="pres">
      <dgm:prSet presAssocID="{C49E3C1E-5389-4F40-9A97-1AEF20AB5EB5}" presName="arrow1" presStyleLbl="fgShp" presStyleIdx="0" presStyleCnt="1"/>
      <dgm:spPr/>
    </dgm:pt>
    <dgm:pt modelId="{0E50FE87-FE13-40E3-AEC7-F758CDD056EF}" type="pres">
      <dgm:prSet presAssocID="{C49E3C1E-5389-4F40-9A97-1AEF20AB5EB5}" presName="rectangle" presStyleLbl="revTx" presStyleIdx="0" presStyleCnt="1">
        <dgm:presLayoutVars>
          <dgm:bulletEnabled val="1"/>
        </dgm:presLayoutVars>
      </dgm:prSet>
      <dgm:spPr/>
      <dgm:t>
        <a:bodyPr/>
        <a:lstStyle/>
        <a:p>
          <a:endParaRPr lang="en-US"/>
        </a:p>
      </dgm:t>
    </dgm:pt>
    <dgm:pt modelId="{0A146659-C8A6-4E61-803C-04ED96A1624D}" type="pres">
      <dgm:prSet presAssocID="{4B18B2EB-2BBD-4F4A-9C25-34B7C9196EFB}" presName="item1" presStyleLbl="node1" presStyleIdx="0" presStyleCnt="3">
        <dgm:presLayoutVars>
          <dgm:bulletEnabled val="1"/>
        </dgm:presLayoutVars>
      </dgm:prSet>
      <dgm:spPr/>
      <dgm:t>
        <a:bodyPr/>
        <a:lstStyle/>
        <a:p>
          <a:endParaRPr lang="en-US"/>
        </a:p>
      </dgm:t>
    </dgm:pt>
    <dgm:pt modelId="{692A5265-3EAB-4F6F-9838-1EBDD63FD1A8}" type="pres">
      <dgm:prSet presAssocID="{EB1A9F7C-F8AE-41BB-BF05-949F92401230}" presName="item2" presStyleLbl="node1" presStyleIdx="1" presStyleCnt="3">
        <dgm:presLayoutVars>
          <dgm:bulletEnabled val="1"/>
        </dgm:presLayoutVars>
      </dgm:prSet>
      <dgm:spPr/>
      <dgm:t>
        <a:bodyPr/>
        <a:lstStyle/>
        <a:p>
          <a:endParaRPr lang="en-US"/>
        </a:p>
      </dgm:t>
    </dgm:pt>
    <dgm:pt modelId="{DB4DF95F-2387-4BCB-B061-6115EEFFF345}" type="pres">
      <dgm:prSet presAssocID="{8084EA8D-8C5E-4A94-92E3-108B7A7997A1}" presName="item3" presStyleLbl="node1" presStyleIdx="2" presStyleCnt="3">
        <dgm:presLayoutVars>
          <dgm:bulletEnabled val="1"/>
        </dgm:presLayoutVars>
      </dgm:prSet>
      <dgm:spPr/>
      <dgm:t>
        <a:bodyPr/>
        <a:lstStyle/>
        <a:p>
          <a:endParaRPr lang="en-US"/>
        </a:p>
      </dgm:t>
    </dgm:pt>
    <dgm:pt modelId="{C32C954B-F89C-4265-95C8-D0DB4947380D}" type="pres">
      <dgm:prSet presAssocID="{C49E3C1E-5389-4F40-9A97-1AEF20AB5EB5}" presName="funnel" presStyleLbl="trAlignAcc1" presStyleIdx="0" presStyleCnt="1"/>
      <dgm:spPr/>
    </dgm:pt>
  </dgm:ptLst>
  <dgm:cxnLst>
    <dgm:cxn modelId="{31F0CDA3-E854-4985-A71D-295B7B5B8231}" type="presOf" srcId="{C49E3C1E-5389-4F40-9A97-1AEF20AB5EB5}" destId="{55E1C56D-7905-4A1A-852C-200E08A3C9AF}" srcOrd="0" destOrd="0" presId="urn:microsoft.com/office/officeart/2005/8/layout/funnel1"/>
    <dgm:cxn modelId="{0E792E54-454B-4E36-998E-AFF95B037FDF}" type="presOf" srcId="{EB1A9F7C-F8AE-41BB-BF05-949F92401230}" destId="{0A146659-C8A6-4E61-803C-04ED96A1624D}" srcOrd="0" destOrd="0" presId="urn:microsoft.com/office/officeart/2005/8/layout/funnel1"/>
    <dgm:cxn modelId="{5D33C9C7-99B5-463E-93F9-4113F26E0BB7}" type="presOf" srcId="{8084EA8D-8C5E-4A94-92E3-108B7A7997A1}" destId="{0E50FE87-FE13-40E3-AEC7-F758CDD056EF}" srcOrd="0" destOrd="0" presId="urn:microsoft.com/office/officeart/2005/8/layout/funnel1"/>
    <dgm:cxn modelId="{BF8BD82B-E07D-4240-9934-EA2AE565FA76}" srcId="{C49E3C1E-5389-4F40-9A97-1AEF20AB5EB5}" destId="{EB1A9F7C-F8AE-41BB-BF05-949F92401230}" srcOrd="2" destOrd="0" parTransId="{76876FB1-C56C-4E86-B147-24196BF92CF3}" sibTransId="{9CD92EED-7858-40F6-906D-BD79F2CDFD13}"/>
    <dgm:cxn modelId="{802DDFDB-3B3E-42E3-8D18-D539DA774CDA}" srcId="{C49E3C1E-5389-4F40-9A97-1AEF20AB5EB5}" destId="{8084EA8D-8C5E-4A94-92E3-108B7A7997A1}" srcOrd="3" destOrd="0" parTransId="{720F9AD0-D1DA-4CC2-A1EE-4F235FADC423}" sibTransId="{8FF42A11-A314-4C9E-AD9E-579DD89073A5}"/>
    <dgm:cxn modelId="{4EF0F35F-A1FB-4D7D-9D3A-809278DA5BFA}" srcId="{C49E3C1E-5389-4F40-9A97-1AEF20AB5EB5}" destId="{4F3276F1-A436-4D6B-8D3E-5B17732630FD}" srcOrd="5" destOrd="0" parTransId="{E304CB3D-B7A7-4F9E-9FD5-1FC452F4F056}" sibTransId="{C5B52BB4-FEB9-47F1-94FB-F293FF452DD6}"/>
    <dgm:cxn modelId="{21E48E3B-1C87-423F-954D-6B121F1619F8}" srcId="{C49E3C1E-5389-4F40-9A97-1AEF20AB5EB5}" destId="{74102023-E063-4DF5-9DD0-C3BB6DF7DA69}" srcOrd="4" destOrd="0" parTransId="{21101862-C9B3-4D15-98AA-31D53A2595B4}" sibTransId="{AECAF762-7D0A-407B-9D85-B0C3729CE592}"/>
    <dgm:cxn modelId="{18DEF9C5-1CBB-4DD4-9885-7DCF776AE305}" srcId="{C49E3C1E-5389-4F40-9A97-1AEF20AB5EB5}" destId="{C7FD664B-DEDD-4CF8-95BE-AE03547643DD}" srcOrd="9" destOrd="0" parTransId="{03807E8E-6E8A-4E57-AB71-6318F633EAD7}" sibTransId="{C7E1D57C-2F1D-43DC-8E81-7B68A0F940FA}"/>
    <dgm:cxn modelId="{F4A488AD-D71F-4983-BF7A-E2D67E64AEEE}" srcId="{C49E3C1E-5389-4F40-9A97-1AEF20AB5EB5}" destId="{51F63523-3545-4C52-8145-C1BFFCBA77E0}" srcOrd="7" destOrd="0" parTransId="{80F9B677-9A76-4902-988E-A622ADF596E5}" sibTransId="{0D2BA8C5-E66D-4822-9750-F1EC2244C13D}"/>
    <dgm:cxn modelId="{8B281854-0511-4073-80BF-49D0B1D47F52}" srcId="{C49E3C1E-5389-4F40-9A97-1AEF20AB5EB5}" destId="{54ECD7FA-A63A-4C40-A9CE-7FFA3D7E1AF4}" srcOrd="8" destOrd="0" parTransId="{7A491693-F55D-4A88-9F30-E73B738ABAFF}" sibTransId="{4088ECF6-D142-47E5-A1B8-0DBE41C8FDAE}"/>
    <dgm:cxn modelId="{58576125-A630-4F68-B8DB-55EC2DC10BC8}" srcId="{C49E3C1E-5389-4F40-9A97-1AEF20AB5EB5}" destId="{37C87834-6C6B-4A57-B95C-3E7EBEEA4218}" srcOrd="6" destOrd="0" parTransId="{69A5034F-AB4D-457B-93AE-35B808E967E0}" sibTransId="{6829CC34-826F-433B-8C4F-4F3CACFEFA1D}"/>
    <dgm:cxn modelId="{9E4DD3DE-E9A7-44C0-86BF-062135A08AE1}" srcId="{C49E3C1E-5389-4F40-9A97-1AEF20AB5EB5}" destId="{4B18B2EB-2BBD-4F4A-9C25-34B7C9196EFB}" srcOrd="1" destOrd="0" parTransId="{D4DE9D44-07D4-4572-982B-F1305EE97940}" sibTransId="{43AA805D-5FB8-43F8-8A29-52CCFA8BB3D3}"/>
    <dgm:cxn modelId="{940C15C6-6396-483C-B933-E69B84AFE85A}" type="presOf" srcId="{EF9F94B7-DDBA-49FF-A6A5-A3BEB2EA6026}" destId="{DB4DF95F-2387-4BCB-B061-6115EEFFF345}" srcOrd="0" destOrd="0" presId="urn:microsoft.com/office/officeart/2005/8/layout/funnel1"/>
    <dgm:cxn modelId="{9AD860AF-EA40-42C1-B784-56C689F78ED0}" srcId="{C49E3C1E-5389-4F40-9A97-1AEF20AB5EB5}" destId="{EF9F94B7-DDBA-49FF-A6A5-A3BEB2EA6026}" srcOrd="0" destOrd="0" parTransId="{F13531F8-A350-4300-B9D4-81115B14CC6E}" sibTransId="{2B0FA834-0A0C-40B3-BCD1-7A87C3B43CCA}"/>
    <dgm:cxn modelId="{2CBFB146-6F34-4FCE-896B-0764513241C4}" type="presOf" srcId="{4B18B2EB-2BBD-4F4A-9C25-34B7C9196EFB}" destId="{692A5265-3EAB-4F6F-9838-1EBDD63FD1A8}" srcOrd="0" destOrd="0" presId="urn:microsoft.com/office/officeart/2005/8/layout/funnel1"/>
    <dgm:cxn modelId="{BF0CBB61-01C9-4C71-B830-D6A9A26145F9}" type="presParOf" srcId="{55E1C56D-7905-4A1A-852C-200E08A3C9AF}" destId="{6D0E51F4-260B-4B74-83CC-75C5A358217D}" srcOrd="0" destOrd="0" presId="urn:microsoft.com/office/officeart/2005/8/layout/funnel1"/>
    <dgm:cxn modelId="{E36FE621-26BA-4980-AA94-4383DC3F15F0}" type="presParOf" srcId="{55E1C56D-7905-4A1A-852C-200E08A3C9AF}" destId="{33303F57-4FB5-49FA-AB30-020B22134415}" srcOrd="1" destOrd="0" presId="urn:microsoft.com/office/officeart/2005/8/layout/funnel1"/>
    <dgm:cxn modelId="{47AB62A0-5C68-4A4A-A2A0-A7B052A13ED6}" type="presParOf" srcId="{55E1C56D-7905-4A1A-852C-200E08A3C9AF}" destId="{0E50FE87-FE13-40E3-AEC7-F758CDD056EF}" srcOrd="2" destOrd="0" presId="urn:microsoft.com/office/officeart/2005/8/layout/funnel1"/>
    <dgm:cxn modelId="{0DA5685E-99E6-4ED7-8B37-8513B1BDAF23}" type="presParOf" srcId="{55E1C56D-7905-4A1A-852C-200E08A3C9AF}" destId="{0A146659-C8A6-4E61-803C-04ED96A1624D}" srcOrd="3" destOrd="0" presId="urn:microsoft.com/office/officeart/2005/8/layout/funnel1"/>
    <dgm:cxn modelId="{E7E44557-338B-4DD5-888D-56E42EF1597E}" type="presParOf" srcId="{55E1C56D-7905-4A1A-852C-200E08A3C9AF}" destId="{692A5265-3EAB-4F6F-9838-1EBDD63FD1A8}" srcOrd="4" destOrd="0" presId="urn:microsoft.com/office/officeart/2005/8/layout/funnel1"/>
    <dgm:cxn modelId="{E8809B0E-3D80-44D0-9400-A0FD62260644}" type="presParOf" srcId="{55E1C56D-7905-4A1A-852C-200E08A3C9AF}" destId="{DB4DF95F-2387-4BCB-B061-6115EEFFF345}" srcOrd="5" destOrd="0" presId="urn:microsoft.com/office/officeart/2005/8/layout/funnel1"/>
    <dgm:cxn modelId="{FD3F0732-0254-471E-8B5E-D1BBAA84F9D1}" type="presParOf" srcId="{55E1C56D-7905-4A1A-852C-200E08A3C9AF}" destId="{C32C954B-F89C-4265-95C8-D0DB4947380D}"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036C06F-FBB6-4B64-BBF7-341823278582}"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423E2BB-5F15-49B4-98D2-5E83FADE3FAE}">
      <dgm:prSet/>
      <dgm:spPr/>
      <dgm:t>
        <a:bodyPr/>
        <a:lstStyle/>
        <a:p>
          <a:pPr rtl="0"/>
          <a:r>
            <a:rPr lang="en-US" smtClean="0"/>
            <a:t>1</a:t>
          </a:r>
          <a:endParaRPr lang="en-US"/>
        </a:p>
      </dgm:t>
    </dgm:pt>
    <dgm:pt modelId="{6C905AA3-8D0B-4257-BBDF-ACAE5792E9D8}" type="parTrans" cxnId="{C26286D4-56E6-41BE-8A5C-8DF9668FCD24}">
      <dgm:prSet/>
      <dgm:spPr/>
      <dgm:t>
        <a:bodyPr/>
        <a:lstStyle/>
        <a:p>
          <a:endParaRPr lang="en-US"/>
        </a:p>
      </dgm:t>
    </dgm:pt>
    <dgm:pt modelId="{5CC2F448-D041-4BAA-AFF4-8E5C1848D350}" type="sibTrans" cxnId="{C26286D4-56E6-41BE-8A5C-8DF9668FCD24}">
      <dgm:prSet/>
      <dgm:spPr/>
      <dgm:t>
        <a:bodyPr/>
        <a:lstStyle/>
        <a:p>
          <a:endParaRPr lang="en-US"/>
        </a:p>
      </dgm:t>
    </dgm:pt>
    <dgm:pt modelId="{6E548586-3E57-4097-9E16-3D7B02658803}">
      <dgm:prSet/>
      <dgm:spPr/>
      <dgm:t>
        <a:bodyPr/>
        <a:lstStyle/>
        <a:p>
          <a:pPr rtl="0"/>
          <a:r>
            <a:rPr lang="en-US" smtClean="0"/>
            <a:t>2</a:t>
          </a:r>
          <a:endParaRPr lang="en-US"/>
        </a:p>
      </dgm:t>
    </dgm:pt>
    <dgm:pt modelId="{4E85BB27-9A6A-4011-8DA3-25BAA53C3708}" type="parTrans" cxnId="{D9176047-A6A9-40E5-AEF1-2AAF58CEA177}">
      <dgm:prSet/>
      <dgm:spPr/>
      <dgm:t>
        <a:bodyPr/>
        <a:lstStyle/>
        <a:p>
          <a:endParaRPr lang="en-US"/>
        </a:p>
      </dgm:t>
    </dgm:pt>
    <dgm:pt modelId="{C1D7EEC8-6668-4477-BC53-58D47953E466}" type="sibTrans" cxnId="{D9176047-A6A9-40E5-AEF1-2AAF58CEA177}">
      <dgm:prSet/>
      <dgm:spPr/>
      <dgm:t>
        <a:bodyPr/>
        <a:lstStyle/>
        <a:p>
          <a:endParaRPr lang="en-US"/>
        </a:p>
      </dgm:t>
    </dgm:pt>
    <dgm:pt modelId="{FB3C15D6-4188-40F5-AD94-E0A480996E43}">
      <dgm:prSet/>
      <dgm:spPr/>
      <dgm:t>
        <a:bodyPr/>
        <a:lstStyle/>
        <a:p>
          <a:pPr rtl="0"/>
          <a:r>
            <a:rPr lang="en-US" smtClean="0"/>
            <a:t>22</a:t>
          </a:r>
          <a:endParaRPr lang="en-US"/>
        </a:p>
      </dgm:t>
    </dgm:pt>
    <dgm:pt modelId="{392AE77A-AB72-4A3B-B184-FC2C3123CFBF}" type="parTrans" cxnId="{2AE31107-A139-42C2-B15B-FFF3586B1FB0}">
      <dgm:prSet/>
      <dgm:spPr/>
      <dgm:t>
        <a:bodyPr/>
        <a:lstStyle/>
        <a:p>
          <a:endParaRPr lang="en-US"/>
        </a:p>
      </dgm:t>
    </dgm:pt>
    <dgm:pt modelId="{4D44A125-C75C-4891-82C3-B828CB865B81}" type="sibTrans" cxnId="{2AE31107-A139-42C2-B15B-FFF3586B1FB0}">
      <dgm:prSet/>
      <dgm:spPr/>
      <dgm:t>
        <a:bodyPr/>
        <a:lstStyle/>
        <a:p>
          <a:endParaRPr lang="en-US"/>
        </a:p>
      </dgm:t>
    </dgm:pt>
    <dgm:pt modelId="{5BE52ACB-AA5E-4C16-82AD-A60CD64DA838}">
      <dgm:prSet/>
      <dgm:spPr/>
      <dgm:t>
        <a:bodyPr/>
        <a:lstStyle/>
        <a:p>
          <a:pPr rtl="0"/>
          <a:r>
            <a:rPr lang="en-US" smtClean="0"/>
            <a:t>3</a:t>
          </a:r>
          <a:endParaRPr lang="en-US"/>
        </a:p>
      </dgm:t>
    </dgm:pt>
    <dgm:pt modelId="{FD1A4F56-B1D2-4923-8EF9-FDDA5645C765}" type="parTrans" cxnId="{A18A1EE3-6417-41C4-AF63-47C71B9CD4CD}">
      <dgm:prSet/>
      <dgm:spPr/>
      <dgm:t>
        <a:bodyPr/>
        <a:lstStyle/>
        <a:p>
          <a:endParaRPr lang="en-US"/>
        </a:p>
      </dgm:t>
    </dgm:pt>
    <dgm:pt modelId="{1BAF7F45-F841-445B-B168-BF1412F1E513}" type="sibTrans" cxnId="{A18A1EE3-6417-41C4-AF63-47C71B9CD4CD}">
      <dgm:prSet/>
      <dgm:spPr/>
      <dgm:t>
        <a:bodyPr/>
        <a:lstStyle/>
        <a:p>
          <a:endParaRPr lang="en-US"/>
        </a:p>
      </dgm:t>
    </dgm:pt>
    <dgm:pt modelId="{9089D504-B3EE-4601-9F84-47DEE269F75C}">
      <dgm:prSet/>
      <dgm:spPr/>
      <dgm:t>
        <a:bodyPr/>
        <a:lstStyle/>
        <a:p>
          <a:pPr rtl="0"/>
          <a:r>
            <a:rPr lang="en-US" smtClean="0"/>
            <a:t>33</a:t>
          </a:r>
          <a:endParaRPr lang="en-US"/>
        </a:p>
      </dgm:t>
    </dgm:pt>
    <dgm:pt modelId="{B2B285A0-DD14-48BA-80CD-FD66DF5D9F24}" type="parTrans" cxnId="{7468D16B-203A-4EA9-BC14-67B517DACDA2}">
      <dgm:prSet/>
      <dgm:spPr/>
      <dgm:t>
        <a:bodyPr/>
        <a:lstStyle/>
        <a:p>
          <a:endParaRPr lang="en-US"/>
        </a:p>
      </dgm:t>
    </dgm:pt>
    <dgm:pt modelId="{FFA80564-7832-459F-BB2D-B28531C04B9B}" type="sibTrans" cxnId="{7468D16B-203A-4EA9-BC14-67B517DACDA2}">
      <dgm:prSet/>
      <dgm:spPr/>
      <dgm:t>
        <a:bodyPr/>
        <a:lstStyle/>
        <a:p>
          <a:endParaRPr lang="en-US"/>
        </a:p>
      </dgm:t>
    </dgm:pt>
    <dgm:pt modelId="{93419FC8-AF7D-4963-9AC3-82D2C5B952E3}">
      <dgm:prSet/>
      <dgm:spPr/>
      <dgm:t>
        <a:bodyPr/>
        <a:lstStyle/>
        <a:p>
          <a:pPr rtl="0"/>
          <a:r>
            <a:rPr lang="en-US" smtClean="0"/>
            <a:t>333</a:t>
          </a:r>
          <a:endParaRPr lang="en-US"/>
        </a:p>
      </dgm:t>
    </dgm:pt>
    <dgm:pt modelId="{DFED22B5-E97A-4245-9285-D574017D1290}" type="parTrans" cxnId="{44E0EA16-EE8A-481B-B207-1701543A7B3C}">
      <dgm:prSet/>
      <dgm:spPr/>
      <dgm:t>
        <a:bodyPr/>
        <a:lstStyle/>
        <a:p>
          <a:endParaRPr lang="en-US"/>
        </a:p>
      </dgm:t>
    </dgm:pt>
    <dgm:pt modelId="{3270A326-8231-4DAF-9935-500924753037}" type="sibTrans" cxnId="{44E0EA16-EE8A-481B-B207-1701543A7B3C}">
      <dgm:prSet/>
      <dgm:spPr/>
      <dgm:t>
        <a:bodyPr/>
        <a:lstStyle/>
        <a:p>
          <a:endParaRPr lang="en-US"/>
        </a:p>
      </dgm:t>
    </dgm:pt>
    <dgm:pt modelId="{A615D997-945A-4CA7-A5DF-60F0E542FBDA}">
      <dgm:prSet/>
      <dgm:spPr/>
      <dgm:t>
        <a:bodyPr/>
        <a:lstStyle/>
        <a:p>
          <a:pPr rtl="0"/>
          <a:r>
            <a:rPr lang="en-US" smtClean="0"/>
            <a:t>4</a:t>
          </a:r>
          <a:endParaRPr lang="en-US"/>
        </a:p>
      </dgm:t>
    </dgm:pt>
    <dgm:pt modelId="{FA5B0429-D0E4-4FF8-949E-59C8A86C8614}" type="parTrans" cxnId="{0252965B-1A0C-47BD-A69D-02E916148CBA}">
      <dgm:prSet/>
      <dgm:spPr/>
      <dgm:t>
        <a:bodyPr/>
        <a:lstStyle/>
        <a:p>
          <a:endParaRPr lang="en-US"/>
        </a:p>
      </dgm:t>
    </dgm:pt>
    <dgm:pt modelId="{28FC4CFA-280A-46B4-B4E1-7B331B9926C1}" type="sibTrans" cxnId="{0252965B-1A0C-47BD-A69D-02E916148CBA}">
      <dgm:prSet/>
      <dgm:spPr/>
      <dgm:t>
        <a:bodyPr/>
        <a:lstStyle/>
        <a:p>
          <a:endParaRPr lang="en-US"/>
        </a:p>
      </dgm:t>
    </dgm:pt>
    <dgm:pt modelId="{96851E21-EC0D-42B6-B407-9175A003B3E9}">
      <dgm:prSet/>
      <dgm:spPr/>
      <dgm:t>
        <a:bodyPr/>
        <a:lstStyle/>
        <a:p>
          <a:pPr rtl="0"/>
          <a:r>
            <a:rPr lang="en-US" smtClean="0"/>
            <a:t>44</a:t>
          </a:r>
          <a:endParaRPr lang="en-US"/>
        </a:p>
      </dgm:t>
    </dgm:pt>
    <dgm:pt modelId="{DF69BF23-A855-4FBF-8A33-B81F5244642C}" type="parTrans" cxnId="{642DC444-0196-474C-8464-83CD47F5A5FE}">
      <dgm:prSet/>
      <dgm:spPr/>
      <dgm:t>
        <a:bodyPr/>
        <a:lstStyle/>
        <a:p>
          <a:endParaRPr lang="en-US"/>
        </a:p>
      </dgm:t>
    </dgm:pt>
    <dgm:pt modelId="{9F364957-3087-4441-B95B-09DE3F229E8E}" type="sibTrans" cxnId="{642DC444-0196-474C-8464-83CD47F5A5FE}">
      <dgm:prSet/>
      <dgm:spPr/>
      <dgm:t>
        <a:bodyPr/>
        <a:lstStyle/>
        <a:p>
          <a:endParaRPr lang="en-US"/>
        </a:p>
      </dgm:t>
    </dgm:pt>
    <dgm:pt modelId="{09AD9172-8F22-4CE7-BE76-815463F63DB8}">
      <dgm:prSet/>
      <dgm:spPr/>
      <dgm:t>
        <a:bodyPr/>
        <a:lstStyle/>
        <a:p>
          <a:pPr rtl="0"/>
          <a:r>
            <a:rPr lang="en-US" smtClean="0"/>
            <a:t>444</a:t>
          </a:r>
          <a:endParaRPr lang="en-US"/>
        </a:p>
      </dgm:t>
    </dgm:pt>
    <dgm:pt modelId="{35DF83C7-4C9E-4346-B671-3973A3B3BF11}" type="parTrans" cxnId="{B807F8D2-6D24-4735-9A00-F7E638EFDF2A}">
      <dgm:prSet/>
      <dgm:spPr/>
      <dgm:t>
        <a:bodyPr/>
        <a:lstStyle/>
        <a:p>
          <a:endParaRPr lang="en-US"/>
        </a:p>
      </dgm:t>
    </dgm:pt>
    <dgm:pt modelId="{B7BA2062-1B27-40CC-8354-2EA991166000}" type="sibTrans" cxnId="{B807F8D2-6D24-4735-9A00-F7E638EFDF2A}">
      <dgm:prSet/>
      <dgm:spPr/>
      <dgm:t>
        <a:bodyPr/>
        <a:lstStyle/>
        <a:p>
          <a:endParaRPr lang="en-US"/>
        </a:p>
      </dgm:t>
    </dgm:pt>
    <dgm:pt modelId="{184CA4CE-037A-4B10-A515-410FAB003826}">
      <dgm:prSet/>
      <dgm:spPr/>
      <dgm:t>
        <a:bodyPr/>
        <a:lstStyle/>
        <a:p>
          <a:pPr rtl="0"/>
          <a:r>
            <a:rPr lang="en-US" smtClean="0"/>
            <a:t>4444</a:t>
          </a:r>
          <a:endParaRPr lang="en-US"/>
        </a:p>
      </dgm:t>
    </dgm:pt>
    <dgm:pt modelId="{D3F9B6C5-0B93-43AF-A1F9-9C131AECA593}" type="parTrans" cxnId="{B2F4C6AD-7E88-4551-A43B-CDBDB6A7749A}">
      <dgm:prSet/>
      <dgm:spPr/>
      <dgm:t>
        <a:bodyPr/>
        <a:lstStyle/>
        <a:p>
          <a:endParaRPr lang="en-US"/>
        </a:p>
      </dgm:t>
    </dgm:pt>
    <dgm:pt modelId="{DD9AE048-7ACC-4264-94B2-215A7900FF33}" type="sibTrans" cxnId="{B2F4C6AD-7E88-4551-A43B-CDBDB6A7749A}">
      <dgm:prSet/>
      <dgm:spPr/>
      <dgm:t>
        <a:bodyPr/>
        <a:lstStyle/>
        <a:p>
          <a:endParaRPr lang="en-US"/>
        </a:p>
      </dgm:t>
    </dgm:pt>
    <dgm:pt modelId="{9459A4C3-D7CF-4264-BB1F-B34BA0273991}" type="pres">
      <dgm:prSet presAssocID="{5036C06F-FBB6-4B64-BBF7-341823278582}" presName="diagram" presStyleCnt="0">
        <dgm:presLayoutVars>
          <dgm:dir/>
          <dgm:resizeHandles val="exact"/>
        </dgm:presLayoutVars>
      </dgm:prSet>
      <dgm:spPr/>
      <dgm:t>
        <a:bodyPr/>
        <a:lstStyle/>
        <a:p>
          <a:endParaRPr lang="en-US"/>
        </a:p>
      </dgm:t>
    </dgm:pt>
    <dgm:pt modelId="{B8EDE388-FBF2-469B-8C2F-3A9643BBD0B0}" type="pres">
      <dgm:prSet presAssocID="{0423E2BB-5F15-49B4-98D2-5E83FADE3FAE}" presName="node" presStyleLbl="node1" presStyleIdx="0" presStyleCnt="10">
        <dgm:presLayoutVars>
          <dgm:bulletEnabled val="1"/>
        </dgm:presLayoutVars>
      </dgm:prSet>
      <dgm:spPr/>
      <dgm:t>
        <a:bodyPr/>
        <a:lstStyle/>
        <a:p>
          <a:endParaRPr lang="en-US"/>
        </a:p>
      </dgm:t>
    </dgm:pt>
    <dgm:pt modelId="{2243CCAE-CD16-4FFE-A211-B8A832D35EA5}" type="pres">
      <dgm:prSet presAssocID="{5CC2F448-D041-4BAA-AFF4-8E5C1848D350}" presName="sibTrans" presStyleCnt="0"/>
      <dgm:spPr/>
    </dgm:pt>
    <dgm:pt modelId="{01241C33-3797-4E96-84A6-88A3E1CBC80F}" type="pres">
      <dgm:prSet presAssocID="{6E548586-3E57-4097-9E16-3D7B02658803}" presName="node" presStyleLbl="node1" presStyleIdx="1" presStyleCnt="10">
        <dgm:presLayoutVars>
          <dgm:bulletEnabled val="1"/>
        </dgm:presLayoutVars>
      </dgm:prSet>
      <dgm:spPr/>
      <dgm:t>
        <a:bodyPr/>
        <a:lstStyle/>
        <a:p>
          <a:endParaRPr lang="en-US"/>
        </a:p>
      </dgm:t>
    </dgm:pt>
    <dgm:pt modelId="{8799798C-51F0-4F55-BF40-94C781215823}" type="pres">
      <dgm:prSet presAssocID="{C1D7EEC8-6668-4477-BC53-58D47953E466}" presName="sibTrans" presStyleCnt="0"/>
      <dgm:spPr/>
    </dgm:pt>
    <dgm:pt modelId="{7F731AE5-19CC-4E5F-AE89-1A65573912B8}" type="pres">
      <dgm:prSet presAssocID="{FB3C15D6-4188-40F5-AD94-E0A480996E43}" presName="node" presStyleLbl="node1" presStyleIdx="2" presStyleCnt="10">
        <dgm:presLayoutVars>
          <dgm:bulletEnabled val="1"/>
        </dgm:presLayoutVars>
      </dgm:prSet>
      <dgm:spPr/>
      <dgm:t>
        <a:bodyPr/>
        <a:lstStyle/>
        <a:p>
          <a:endParaRPr lang="en-US"/>
        </a:p>
      </dgm:t>
    </dgm:pt>
    <dgm:pt modelId="{6123AB90-C962-4C31-B874-C4F51EB4847D}" type="pres">
      <dgm:prSet presAssocID="{4D44A125-C75C-4891-82C3-B828CB865B81}" presName="sibTrans" presStyleCnt="0"/>
      <dgm:spPr/>
    </dgm:pt>
    <dgm:pt modelId="{09B24284-3056-4727-8E39-36A451126B36}" type="pres">
      <dgm:prSet presAssocID="{5BE52ACB-AA5E-4C16-82AD-A60CD64DA838}" presName="node" presStyleLbl="node1" presStyleIdx="3" presStyleCnt="10">
        <dgm:presLayoutVars>
          <dgm:bulletEnabled val="1"/>
        </dgm:presLayoutVars>
      </dgm:prSet>
      <dgm:spPr/>
      <dgm:t>
        <a:bodyPr/>
        <a:lstStyle/>
        <a:p>
          <a:endParaRPr lang="en-US"/>
        </a:p>
      </dgm:t>
    </dgm:pt>
    <dgm:pt modelId="{B514FF43-D8F4-463D-99F6-CD481E2DC402}" type="pres">
      <dgm:prSet presAssocID="{1BAF7F45-F841-445B-B168-BF1412F1E513}" presName="sibTrans" presStyleCnt="0"/>
      <dgm:spPr/>
    </dgm:pt>
    <dgm:pt modelId="{A4367F75-AEDF-44E0-9F51-CD16EE46450A}" type="pres">
      <dgm:prSet presAssocID="{9089D504-B3EE-4601-9F84-47DEE269F75C}" presName="node" presStyleLbl="node1" presStyleIdx="4" presStyleCnt="10">
        <dgm:presLayoutVars>
          <dgm:bulletEnabled val="1"/>
        </dgm:presLayoutVars>
      </dgm:prSet>
      <dgm:spPr/>
      <dgm:t>
        <a:bodyPr/>
        <a:lstStyle/>
        <a:p>
          <a:endParaRPr lang="en-US"/>
        </a:p>
      </dgm:t>
    </dgm:pt>
    <dgm:pt modelId="{E338156A-4847-4FDE-BFE5-728C5F8EFAE3}" type="pres">
      <dgm:prSet presAssocID="{FFA80564-7832-459F-BB2D-B28531C04B9B}" presName="sibTrans" presStyleCnt="0"/>
      <dgm:spPr/>
    </dgm:pt>
    <dgm:pt modelId="{2AE30FF2-2F7D-4A09-B23E-32FEFA258007}" type="pres">
      <dgm:prSet presAssocID="{93419FC8-AF7D-4963-9AC3-82D2C5B952E3}" presName="node" presStyleLbl="node1" presStyleIdx="5" presStyleCnt="10">
        <dgm:presLayoutVars>
          <dgm:bulletEnabled val="1"/>
        </dgm:presLayoutVars>
      </dgm:prSet>
      <dgm:spPr/>
      <dgm:t>
        <a:bodyPr/>
        <a:lstStyle/>
        <a:p>
          <a:endParaRPr lang="en-US"/>
        </a:p>
      </dgm:t>
    </dgm:pt>
    <dgm:pt modelId="{7EAB0F98-4C53-4EE7-A9CA-D84FD31B2C5E}" type="pres">
      <dgm:prSet presAssocID="{3270A326-8231-4DAF-9935-500924753037}" presName="sibTrans" presStyleCnt="0"/>
      <dgm:spPr/>
    </dgm:pt>
    <dgm:pt modelId="{88C086E0-4F09-4D7F-9AD8-0AD715935326}" type="pres">
      <dgm:prSet presAssocID="{A615D997-945A-4CA7-A5DF-60F0E542FBDA}" presName="node" presStyleLbl="node1" presStyleIdx="6" presStyleCnt="10">
        <dgm:presLayoutVars>
          <dgm:bulletEnabled val="1"/>
        </dgm:presLayoutVars>
      </dgm:prSet>
      <dgm:spPr/>
      <dgm:t>
        <a:bodyPr/>
        <a:lstStyle/>
        <a:p>
          <a:endParaRPr lang="en-US"/>
        </a:p>
      </dgm:t>
    </dgm:pt>
    <dgm:pt modelId="{77160D3F-DB5C-4548-91E8-1448702E7248}" type="pres">
      <dgm:prSet presAssocID="{28FC4CFA-280A-46B4-B4E1-7B331B9926C1}" presName="sibTrans" presStyleCnt="0"/>
      <dgm:spPr/>
    </dgm:pt>
    <dgm:pt modelId="{8DA6EC32-23ED-4DB1-9C29-2B3694F4F3B6}" type="pres">
      <dgm:prSet presAssocID="{96851E21-EC0D-42B6-B407-9175A003B3E9}" presName="node" presStyleLbl="node1" presStyleIdx="7" presStyleCnt="10">
        <dgm:presLayoutVars>
          <dgm:bulletEnabled val="1"/>
        </dgm:presLayoutVars>
      </dgm:prSet>
      <dgm:spPr/>
      <dgm:t>
        <a:bodyPr/>
        <a:lstStyle/>
        <a:p>
          <a:endParaRPr lang="en-US"/>
        </a:p>
      </dgm:t>
    </dgm:pt>
    <dgm:pt modelId="{D2190B44-01AC-48F6-8731-7A6E39776636}" type="pres">
      <dgm:prSet presAssocID="{9F364957-3087-4441-B95B-09DE3F229E8E}" presName="sibTrans" presStyleCnt="0"/>
      <dgm:spPr/>
    </dgm:pt>
    <dgm:pt modelId="{F4192DE9-D82C-45BC-A39F-17EDD7DCF656}" type="pres">
      <dgm:prSet presAssocID="{09AD9172-8F22-4CE7-BE76-815463F63DB8}" presName="node" presStyleLbl="node1" presStyleIdx="8" presStyleCnt="10">
        <dgm:presLayoutVars>
          <dgm:bulletEnabled val="1"/>
        </dgm:presLayoutVars>
      </dgm:prSet>
      <dgm:spPr/>
      <dgm:t>
        <a:bodyPr/>
        <a:lstStyle/>
        <a:p>
          <a:endParaRPr lang="en-US"/>
        </a:p>
      </dgm:t>
    </dgm:pt>
    <dgm:pt modelId="{EC1BEA56-03D0-400E-8E91-CE4BC026A595}" type="pres">
      <dgm:prSet presAssocID="{B7BA2062-1B27-40CC-8354-2EA991166000}" presName="sibTrans" presStyleCnt="0"/>
      <dgm:spPr/>
    </dgm:pt>
    <dgm:pt modelId="{E018ECD9-D41E-4A61-81B0-3F2B0A141F3F}" type="pres">
      <dgm:prSet presAssocID="{184CA4CE-037A-4B10-A515-410FAB003826}" presName="node" presStyleLbl="node1" presStyleIdx="9" presStyleCnt="10">
        <dgm:presLayoutVars>
          <dgm:bulletEnabled val="1"/>
        </dgm:presLayoutVars>
      </dgm:prSet>
      <dgm:spPr/>
      <dgm:t>
        <a:bodyPr/>
        <a:lstStyle/>
        <a:p>
          <a:endParaRPr lang="en-US"/>
        </a:p>
      </dgm:t>
    </dgm:pt>
  </dgm:ptLst>
  <dgm:cxnLst>
    <dgm:cxn modelId="{642DC444-0196-474C-8464-83CD47F5A5FE}" srcId="{5036C06F-FBB6-4B64-BBF7-341823278582}" destId="{96851E21-EC0D-42B6-B407-9175A003B3E9}" srcOrd="7" destOrd="0" parTransId="{DF69BF23-A855-4FBF-8A33-B81F5244642C}" sibTransId="{9F364957-3087-4441-B95B-09DE3F229E8E}"/>
    <dgm:cxn modelId="{0C027775-B039-4A37-9E75-EE7A3933D839}" type="presOf" srcId="{5036C06F-FBB6-4B64-BBF7-341823278582}" destId="{9459A4C3-D7CF-4264-BB1F-B34BA0273991}" srcOrd="0" destOrd="0" presId="urn:microsoft.com/office/officeart/2005/8/layout/default"/>
    <dgm:cxn modelId="{20274D59-FBEA-4CC8-85E9-55966C11009A}" type="presOf" srcId="{96851E21-EC0D-42B6-B407-9175A003B3E9}" destId="{8DA6EC32-23ED-4DB1-9C29-2B3694F4F3B6}" srcOrd="0" destOrd="0" presId="urn:microsoft.com/office/officeart/2005/8/layout/default"/>
    <dgm:cxn modelId="{5632976F-C106-41ED-A78A-ED2035612F12}" type="presOf" srcId="{9089D504-B3EE-4601-9F84-47DEE269F75C}" destId="{A4367F75-AEDF-44E0-9F51-CD16EE46450A}" srcOrd="0" destOrd="0" presId="urn:microsoft.com/office/officeart/2005/8/layout/default"/>
    <dgm:cxn modelId="{3E2403EF-5594-4E85-AA7C-9F7C675DE76E}" type="presOf" srcId="{6E548586-3E57-4097-9E16-3D7B02658803}" destId="{01241C33-3797-4E96-84A6-88A3E1CBC80F}" srcOrd="0" destOrd="0" presId="urn:microsoft.com/office/officeart/2005/8/layout/default"/>
    <dgm:cxn modelId="{85008532-80D4-4DBA-9617-FCDC6BCAE23B}" type="presOf" srcId="{93419FC8-AF7D-4963-9AC3-82D2C5B952E3}" destId="{2AE30FF2-2F7D-4A09-B23E-32FEFA258007}" srcOrd="0" destOrd="0" presId="urn:microsoft.com/office/officeart/2005/8/layout/default"/>
    <dgm:cxn modelId="{328C7F95-48F4-45B6-A250-D607FCDEE442}" type="presOf" srcId="{5BE52ACB-AA5E-4C16-82AD-A60CD64DA838}" destId="{09B24284-3056-4727-8E39-36A451126B36}" srcOrd="0" destOrd="0" presId="urn:microsoft.com/office/officeart/2005/8/layout/default"/>
    <dgm:cxn modelId="{5230F3BF-CAA0-4452-BF6B-0002BF105658}" type="presOf" srcId="{A615D997-945A-4CA7-A5DF-60F0E542FBDA}" destId="{88C086E0-4F09-4D7F-9AD8-0AD715935326}" srcOrd="0" destOrd="0" presId="urn:microsoft.com/office/officeart/2005/8/layout/default"/>
    <dgm:cxn modelId="{B2F4C6AD-7E88-4551-A43B-CDBDB6A7749A}" srcId="{5036C06F-FBB6-4B64-BBF7-341823278582}" destId="{184CA4CE-037A-4B10-A515-410FAB003826}" srcOrd="9" destOrd="0" parTransId="{D3F9B6C5-0B93-43AF-A1F9-9C131AECA593}" sibTransId="{DD9AE048-7ACC-4264-94B2-215A7900FF33}"/>
    <dgm:cxn modelId="{0252965B-1A0C-47BD-A69D-02E916148CBA}" srcId="{5036C06F-FBB6-4B64-BBF7-341823278582}" destId="{A615D997-945A-4CA7-A5DF-60F0E542FBDA}" srcOrd="6" destOrd="0" parTransId="{FA5B0429-D0E4-4FF8-949E-59C8A86C8614}" sibTransId="{28FC4CFA-280A-46B4-B4E1-7B331B9926C1}"/>
    <dgm:cxn modelId="{ADAB4F98-A809-4FE2-9A74-AE524909DFF4}" type="presOf" srcId="{FB3C15D6-4188-40F5-AD94-E0A480996E43}" destId="{7F731AE5-19CC-4E5F-AE89-1A65573912B8}" srcOrd="0" destOrd="0" presId="urn:microsoft.com/office/officeart/2005/8/layout/default"/>
    <dgm:cxn modelId="{5DE3BBC0-FCE3-4202-8EC5-2491762E5CD0}" type="presOf" srcId="{09AD9172-8F22-4CE7-BE76-815463F63DB8}" destId="{F4192DE9-D82C-45BC-A39F-17EDD7DCF656}" srcOrd="0" destOrd="0" presId="urn:microsoft.com/office/officeart/2005/8/layout/default"/>
    <dgm:cxn modelId="{5794C5DF-2EB1-4C58-B118-1D258C267622}" type="presOf" srcId="{184CA4CE-037A-4B10-A515-410FAB003826}" destId="{E018ECD9-D41E-4A61-81B0-3F2B0A141F3F}" srcOrd="0" destOrd="0" presId="urn:microsoft.com/office/officeart/2005/8/layout/default"/>
    <dgm:cxn modelId="{2AE31107-A139-42C2-B15B-FFF3586B1FB0}" srcId="{5036C06F-FBB6-4B64-BBF7-341823278582}" destId="{FB3C15D6-4188-40F5-AD94-E0A480996E43}" srcOrd="2" destOrd="0" parTransId="{392AE77A-AB72-4A3B-B184-FC2C3123CFBF}" sibTransId="{4D44A125-C75C-4891-82C3-B828CB865B81}"/>
    <dgm:cxn modelId="{C26286D4-56E6-41BE-8A5C-8DF9668FCD24}" srcId="{5036C06F-FBB6-4B64-BBF7-341823278582}" destId="{0423E2BB-5F15-49B4-98D2-5E83FADE3FAE}" srcOrd="0" destOrd="0" parTransId="{6C905AA3-8D0B-4257-BBDF-ACAE5792E9D8}" sibTransId="{5CC2F448-D041-4BAA-AFF4-8E5C1848D350}"/>
    <dgm:cxn modelId="{B807F8D2-6D24-4735-9A00-F7E638EFDF2A}" srcId="{5036C06F-FBB6-4B64-BBF7-341823278582}" destId="{09AD9172-8F22-4CE7-BE76-815463F63DB8}" srcOrd="8" destOrd="0" parTransId="{35DF83C7-4C9E-4346-B671-3973A3B3BF11}" sibTransId="{B7BA2062-1B27-40CC-8354-2EA991166000}"/>
    <dgm:cxn modelId="{A18A1EE3-6417-41C4-AF63-47C71B9CD4CD}" srcId="{5036C06F-FBB6-4B64-BBF7-341823278582}" destId="{5BE52ACB-AA5E-4C16-82AD-A60CD64DA838}" srcOrd="3" destOrd="0" parTransId="{FD1A4F56-B1D2-4923-8EF9-FDDA5645C765}" sibTransId="{1BAF7F45-F841-445B-B168-BF1412F1E513}"/>
    <dgm:cxn modelId="{44E0EA16-EE8A-481B-B207-1701543A7B3C}" srcId="{5036C06F-FBB6-4B64-BBF7-341823278582}" destId="{93419FC8-AF7D-4963-9AC3-82D2C5B952E3}" srcOrd="5" destOrd="0" parTransId="{DFED22B5-E97A-4245-9285-D574017D1290}" sibTransId="{3270A326-8231-4DAF-9935-500924753037}"/>
    <dgm:cxn modelId="{7468D16B-203A-4EA9-BC14-67B517DACDA2}" srcId="{5036C06F-FBB6-4B64-BBF7-341823278582}" destId="{9089D504-B3EE-4601-9F84-47DEE269F75C}" srcOrd="4" destOrd="0" parTransId="{B2B285A0-DD14-48BA-80CD-FD66DF5D9F24}" sibTransId="{FFA80564-7832-459F-BB2D-B28531C04B9B}"/>
    <dgm:cxn modelId="{0858272C-75C3-4218-984E-B35505AC0441}" type="presOf" srcId="{0423E2BB-5F15-49B4-98D2-5E83FADE3FAE}" destId="{B8EDE388-FBF2-469B-8C2F-3A9643BBD0B0}" srcOrd="0" destOrd="0" presId="urn:microsoft.com/office/officeart/2005/8/layout/default"/>
    <dgm:cxn modelId="{D9176047-A6A9-40E5-AEF1-2AAF58CEA177}" srcId="{5036C06F-FBB6-4B64-BBF7-341823278582}" destId="{6E548586-3E57-4097-9E16-3D7B02658803}" srcOrd="1" destOrd="0" parTransId="{4E85BB27-9A6A-4011-8DA3-25BAA53C3708}" sibTransId="{C1D7EEC8-6668-4477-BC53-58D47953E466}"/>
    <dgm:cxn modelId="{E410163A-7E72-4449-98B7-1F009FA86344}" type="presParOf" srcId="{9459A4C3-D7CF-4264-BB1F-B34BA0273991}" destId="{B8EDE388-FBF2-469B-8C2F-3A9643BBD0B0}" srcOrd="0" destOrd="0" presId="urn:microsoft.com/office/officeart/2005/8/layout/default"/>
    <dgm:cxn modelId="{08F4192E-B129-4228-8A19-75AAD420453B}" type="presParOf" srcId="{9459A4C3-D7CF-4264-BB1F-B34BA0273991}" destId="{2243CCAE-CD16-4FFE-A211-B8A832D35EA5}" srcOrd="1" destOrd="0" presId="urn:microsoft.com/office/officeart/2005/8/layout/default"/>
    <dgm:cxn modelId="{D7480D0F-F5FF-49B0-879A-61D08CFBA102}" type="presParOf" srcId="{9459A4C3-D7CF-4264-BB1F-B34BA0273991}" destId="{01241C33-3797-4E96-84A6-88A3E1CBC80F}" srcOrd="2" destOrd="0" presId="urn:microsoft.com/office/officeart/2005/8/layout/default"/>
    <dgm:cxn modelId="{56D1A923-536E-4ED0-BC6A-69D62EE7E73D}" type="presParOf" srcId="{9459A4C3-D7CF-4264-BB1F-B34BA0273991}" destId="{8799798C-51F0-4F55-BF40-94C781215823}" srcOrd="3" destOrd="0" presId="urn:microsoft.com/office/officeart/2005/8/layout/default"/>
    <dgm:cxn modelId="{A9FF53FC-01FF-4D4B-AA61-DBD2A6AFAAFB}" type="presParOf" srcId="{9459A4C3-D7CF-4264-BB1F-B34BA0273991}" destId="{7F731AE5-19CC-4E5F-AE89-1A65573912B8}" srcOrd="4" destOrd="0" presId="urn:microsoft.com/office/officeart/2005/8/layout/default"/>
    <dgm:cxn modelId="{3444C970-EE6F-4761-8A27-8B4F16719966}" type="presParOf" srcId="{9459A4C3-D7CF-4264-BB1F-B34BA0273991}" destId="{6123AB90-C962-4C31-B874-C4F51EB4847D}" srcOrd="5" destOrd="0" presId="urn:microsoft.com/office/officeart/2005/8/layout/default"/>
    <dgm:cxn modelId="{6BEABDA3-D814-4B13-B187-800EECA2CCC7}" type="presParOf" srcId="{9459A4C3-D7CF-4264-BB1F-B34BA0273991}" destId="{09B24284-3056-4727-8E39-36A451126B36}" srcOrd="6" destOrd="0" presId="urn:microsoft.com/office/officeart/2005/8/layout/default"/>
    <dgm:cxn modelId="{994FD884-9C88-4A06-878C-322D3C055E3B}" type="presParOf" srcId="{9459A4C3-D7CF-4264-BB1F-B34BA0273991}" destId="{B514FF43-D8F4-463D-99F6-CD481E2DC402}" srcOrd="7" destOrd="0" presId="urn:microsoft.com/office/officeart/2005/8/layout/default"/>
    <dgm:cxn modelId="{B20EFA52-0023-464F-B6EA-7EF36813A525}" type="presParOf" srcId="{9459A4C3-D7CF-4264-BB1F-B34BA0273991}" destId="{A4367F75-AEDF-44E0-9F51-CD16EE46450A}" srcOrd="8" destOrd="0" presId="urn:microsoft.com/office/officeart/2005/8/layout/default"/>
    <dgm:cxn modelId="{1F2639E7-24A4-4468-A962-F8815B36430E}" type="presParOf" srcId="{9459A4C3-D7CF-4264-BB1F-B34BA0273991}" destId="{E338156A-4847-4FDE-BFE5-728C5F8EFAE3}" srcOrd="9" destOrd="0" presId="urn:microsoft.com/office/officeart/2005/8/layout/default"/>
    <dgm:cxn modelId="{8F05E6AB-7634-4086-8CAD-13ACCAA19F99}" type="presParOf" srcId="{9459A4C3-D7CF-4264-BB1F-B34BA0273991}" destId="{2AE30FF2-2F7D-4A09-B23E-32FEFA258007}" srcOrd="10" destOrd="0" presId="urn:microsoft.com/office/officeart/2005/8/layout/default"/>
    <dgm:cxn modelId="{18B9CBD8-7908-4763-9307-4E482755217B}" type="presParOf" srcId="{9459A4C3-D7CF-4264-BB1F-B34BA0273991}" destId="{7EAB0F98-4C53-4EE7-A9CA-D84FD31B2C5E}" srcOrd="11" destOrd="0" presId="urn:microsoft.com/office/officeart/2005/8/layout/default"/>
    <dgm:cxn modelId="{392F8CE0-94CE-43E0-A948-B171BA17AC5D}" type="presParOf" srcId="{9459A4C3-D7CF-4264-BB1F-B34BA0273991}" destId="{88C086E0-4F09-4D7F-9AD8-0AD715935326}" srcOrd="12" destOrd="0" presId="urn:microsoft.com/office/officeart/2005/8/layout/default"/>
    <dgm:cxn modelId="{07D477A1-0D5A-4C94-9B4A-3F4DAB316EA6}" type="presParOf" srcId="{9459A4C3-D7CF-4264-BB1F-B34BA0273991}" destId="{77160D3F-DB5C-4548-91E8-1448702E7248}" srcOrd="13" destOrd="0" presId="urn:microsoft.com/office/officeart/2005/8/layout/default"/>
    <dgm:cxn modelId="{6E3CF8E5-7B70-4890-8422-81037B5D34AB}" type="presParOf" srcId="{9459A4C3-D7CF-4264-BB1F-B34BA0273991}" destId="{8DA6EC32-23ED-4DB1-9C29-2B3694F4F3B6}" srcOrd="14" destOrd="0" presId="urn:microsoft.com/office/officeart/2005/8/layout/default"/>
    <dgm:cxn modelId="{30DA9971-F17F-4844-AE21-24C9ED588810}" type="presParOf" srcId="{9459A4C3-D7CF-4264-BB1F-B34BA0273991}" destId="{D2190B44-01AC-48F6-8731-7A6E39776636}" srcOrd="15" destOrd="0" presId="urn:microsoft.com/office/officeart/2005/8/layout/default"/>
    <dgm:cxn modelId="{0AC791FF-E649-42BB-8CC4-CC62716699B3}" type="presParOf" srcId="{9459A4C3-D7CF-4264-BB1F-B34BA0273991}" destId="{F4192DE9-D82C-45BC-A39F-17EDD7DCF656}" srcOrd="16" destOrd="0" presId="urn:microsoft.com/office/officeart/2005/8/layout/default"/>
    <dgm:cxn modelId="{A884D7EC-3B58-49C6-8681-0DE7FABC777A}" type="presParOf" srcId="{9459A4C3-D7CF-4264-BB1F-B34BA0273991}" destId="{EC1BEA56-03D0-400E-8E91-CE4BC026A595}" srcOrd="17" destOrd="0" presId="urn:microsoft.com/office/officeart/2005/8/layout/default"/>
    <dgm:cxn modelId="{01E23855-5955-4776-907B-3AC7EC44FEA8}" type="presParOf" srcId="{9459A4C3-D7CF-4264-BB1F-B34BA0273991}" destId="{E018ECD9-D41E-4A61-81B0-3F2B0A141F3F}"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825D971-D266-4C94-AF0A-705B407AEED0}" type="doc">
      <dgm:prSet loTypeId="urn:microsoft.com/office/officeart/2005/8/layout/hList7" loCatId="process" qsTypeId="urn:microsoft.com/office/officeart/2005/8/quickstyle/simple1" qsCatId="simple" csTypeId="urn:microsoft.com/office/officeart/2005/8/colors/accent1_2" csCatId="accent1"/>
      <dgm:spPr/>
      <dgm:t>
        <a:bodyPr/>
        <a:lstStyle/>
        <a:p>
          <a:endParaRPr lang="en-US"/>
        </a:p>
      </dgm:t>
    </dgm:pt>
    <dgm:pt modelId="{D468300E-8561-4699-BA7F-0862C2EBB3FA}">
      <dgm:prSet/>
      <dgm:spPr/>
      <dgm:t>
        <a:bodyPr/>
        <a:lstStyle/>
        <a:p>
          <a:pPr rtl="0"/>
          <a:r>
            <a:rPr lang="en-US" smtClean="0"/>
            <a:t>1</a:t>
          </a:r>
          <a:endParaRPr lang="en-US"/>
        </a:p>
      </dgm:t>
    </dgm:pt>
    <dgm:pt modelId="{B26423B3-0815-4ADA-8B22-21D43872D3B5}" type="parTrans" cxnId="{21C9C55B-1CDE-444F-AE53-D8C257DD9E48}">
      <dgm:prSet/>
      <dgm:spPr/>
      <dgm:t>
        <a:bodyPr/>
        <a:lstStyle/>
        <a:p>
          <a:endParaRPr lang="en-US"/>
        </a:p>
      </dgm:t>
    </dgm:pt>
    <dgm:pt modelId="{412C1751-2F30-4A5F-9518-F3C6078B380E}" type="sibTrans" cxnId="{21C9C55B-1CDE-444F-AE53-D8C257DD9E48}">
      <dgm:prSet/>
      <dgm:spPr/>
      <dgm:t>
        <a:bodyPr/>
        <a:lstStyle/>
        <a:p>
          <a:endParaRPr lang="en-US"/>
        </a:p>
      </dgm:t>
    </dgm:pt>
    <dgm:pt modelId="{3A758E9A-4F69-47AB-8180-BE6B8EBF004F}">
      <dgm:prSet/>
      <dgm:spPr/>
      <dgm:t>
        <a:bodyPr/>
        <a:lstStyle/>
        <a:p>
          <a:pPr rtl="0"/>
          <a:r>
            <a:rPr lang="en-US" smtClean="0"/>
            <a:t>2</a:t>
          </a:r>
          <a:endParaRPr lang="en-US"/>
        </a:p>
      </dgm:t>
    </dgm:pt>
    <dgm:pt modelId="{8B2E9EC0-D9B4-4390-A2E7-719B0EAE1846}" type="parTrans" cxnId="{14173637-B7BA-4DD9-ABB5-BADA2560AA22}">
      <dgm:prSet/>
      <dgm:spPr/>
      <dgm:t>
        <a:bodyPr/>
        <a:lstStyle/>
        <a:p>
          <a:endParaRPr lang="en-US"/>
        </a:p>
      </dgm:t>
    </dgm:pt>
    <dgm:pt modelId="{D2DB10EA-4C1D-4C99-8EB8-0AF6D6598233}" type="sibTrans" cxnId="{14173637-B7BA-4DD9-ABB5-BADA2560AA22}">
      <dgm:prSet/>
      <dgm:spPr/>
      <dgm:t>
        <a:bodyPr/>
        <a:lstStyle/>
        <a:p>
          <a:endParaRPr lang="en-US"/>
        </a:p>
      </dgm:t>
    </dgm:pt>
    <dgm:pt modelId="{F3D830DB-35A2-484E-A1E2-F2ECAD71A59B}">
      <dgm:prSet/>
      <dgm:spPr/>
      <dgm:t>
        <a:bodyPr/>
        <a:lstStyle/>
        <a:p>
          <a:pPr rtl="0"/>
          <a:r>
            <a:rPr lang="en-US" smtClean="0"/>
            <a:t>22</a:t>
          </a:r>
          <a:endParaRPr lang="en-US"/>
        </a:p>
      </dgm:t>
    </dgm:pt>
    <dgm:pt modelId="{54C1A1C4-32F4-41A0-88F5-605FA290AFB3}" type="parTrans" cxnId="{30EC7313-0E05-47DD-B171-7AD3AB62BCBE}">
      <dgm:prSet/>
      <dgm:spPr/>
      <dgm:t>
        <a:bodyPr/>
        <a:lstStyle/>
        <a:p>
          <a:endParaRPr lang="en-US"/>
        </a:p>
      </dgm:t>
    </dgm:pt>
    <dgm:pt modelId="{BA3F4F34-90D0-4353-ADC8-67F776305AAD}" type="sibTrans" cxnId="{30EC7313-0E05-47DD-B171-7AD3AB62BCBE}">
      <dgm:prSet/>
      <dgm:spPr/>
      <dgm:t>
        <a:bodyPr/>
        <a:lstStyle/>
        <a:p>
          <a:endParaRPr lang="en-US"/>
        </a:p>
      </dgm:t>
    </dgm:pt>
    <dgm:pt modelId="{DD1DBFF7-757B-4044-9AF9-6F1AFE64CC7B}">
      <dgm:prSet/>
      <dgm:spPr/>
      <dgm:t>
        <a:bodyPr/>
        <a:lstStyle/>
        <a:p>
          <a:pPr rtl="0"/>
          <a:r>
            <a:rPr lang="en-US" smtClean="0"/>
            <a:t>3</a:t>
          </a:r>
          <a:endParaRPr lang="en-US"/>
        </a:p>
      </dgm:t>
    </dgm:pt>
    <dgm:pt modelId="{D2A98A69-FEE1-4C34-B743-C7C77C95D234}" type="parTrans" cxnId="{1E5B2BCC-3AB4-438E-A6DE-E3B79AAF5D54}">
      <dgm:prSet/>
      <dgm:spPr/>
      <dgm:t>
        <a:bodyPr/>
        <a:lstStyle/>
        <a:p>
          <a:endParaRPr lang="en-US"/>
        </a:p>
      </dgm:t>
    </dgm:pt>
    <dgm:pt modelId="{7B5505EB-70E9-4D16-A09A-38054271DA46}" type="sibTrans" cxnId="{1E5B2BCC-3AB4-438E-A6DE-E3B79AAF5D54}">
      <dgm:prSet/>
      <dgm:spPr/>
      <dgm:t>
        <a:bodyPr/>
        <a:lstStyle/>
        <a:p>
          <a:endParaRPr lang="en-US"/>
        </a:p>
      </dgm:t>
    </dgm:pt>
    <dgm:pt modelId="{450A24BE-5E77-4B39-8379-4DE0EFA50119}">
      <dgm:prSet/>
      <dgm:spPr/>
      <dgm:t>
        <a:bodyPr/>
        <a:lstStyle/>
        <a:p>
          <a:pPr rtl="0"/>
          <a:r>
            <a:rPr lang="en-US" smtClean="0"/>
            <a:t>33</a:t>
          </a:r>
          <a:endParaRPr lang="en-US"/>
        </a:p>
      </dgm:t>
    </dgm:pt>
    <dgm:pt modelId="{ED31F3AA-BC0E-484C-B58F-14C0DD043CC0}" type="parTrans" cxnId="{11B36918-5635-4CAA-8DC5-57B4A998442B}">
      <dgm:prSet/>
      <dgm:spPr/>
      <dgm:t>
        <a:bodyPr/>
        <a:lstStyle/>
        <a:p>
          <a:endParaRPr lang="en-US"/>
        </a:p>
      </dgm:t>
    </dgm:pt>
    <dgm:pt modelId="{5053491D-A2E2-4A3B-ACB3-E0115533815D}" type="sibTrans" cxnId="{11B36918-5635-4CAA-8DC5-57B4A998442B}">
      <dgm:prSet/>
      <dgm:spPr/>
      <dgm:t>
        <a:bodyPr/>
        <a:lstStyle/>
        <a:p>
          <a:endParaRPr lang="en-US"/>
        </a:p>
      </dgm:t>
    </dgm:pt>
    <dgm:pt modelId="{E6B5277C-80DB-4F4E-9D7A-2430935A8459}">
      <dgm:prSet/>
      <dgm:spPr/>
      <dgm:t>
        <a:bodyPr/>
        <a:lstStyle/>
        <a:p>
          <a:pPr rtl="0"/>
          <a:r>
            <a:rPr lang="en-US" smtClean="0"/>
            <a:t>333</a:t>
          </a:r>
          <a:endParaRPr lang="en-US"/>
        </a:p>
      </dgm:t>
    </dgm:pt>
    <dgm:pt modelId="{9A860D2B-BBFA-45C5-A3E0-2A2A6059CDF6}" type="parTrans" cxnId="{83DE83EF-EEF0-4315-AB2D-D0629B2D933C}">
      <dgm:prSet/>
      <dgm:spPr/>
      <dgm:t>
        <a:bodyPr/>
        <a:lstStyle/>
        <a:p>
          <a:endParaRPr lang="en-US"/>
        </a:p>
      </dgm:t>
    </dgm:pt>
    <dgm:pt modelId="{2D8FEA99-8258-475C-8802-CBFAE0FFA276}" type="sibTrans" cxnId="{83DE83EF-EEF0-4315-AB2D-D0629B2D933C}">
      <dgm:prSet/>
      <dgm:spPr/>
      <dgm:t>
        <a:bodyPr/>
        <a:lstStyle/>
        <a:p>
          <a:endParaRPr lang="en-US"/>
        </a:p>
      </dgm:t>
    </dgm:pt>
    <dgm:pt modelId="{FB5746C7-55A2-4BDB-9F63-F898410A71A2}">
      <dgm:prSet/>
      <dgm:spPr/>
      <dgm:t>
        <a:bodyPr/>
        <a:lstStyle/>
        <a:p>
          <a:pPr rtl="0"/>
          <a:r>
            <a:rPr lang="en-US" smtClean="0"/>
            <a:t>4</a:t>
          </a:r>
          <a:endParaRPr lang="en-US"/>
        </a:p>
      </dgm:t>
    </dgm:pt>
    <dgm:pt modelId="{9C1002ED-FCD1-4377-ADBC-E0BCB087B65A}" type="parTrans" cxnId="{D4B0716F-97ED-46F6-80E5-7E695FFD2EC5}">
      <dgm:prSet/>
      <dgm:spPr/>
      <dgm:t>
        <a:bodyPr/>
        <a:lstStyle/>
        <a:p>
          <a:endParaRPr lang="en-US"/>
        </a:p>
      </dgm:t>
    </dgm:pt>
    <dgm:pt modelId="{BA485FD2-C31E-4468-A10A-5D2F2F145B1D}" type="sibTrans" cxnId="{D4B0716F-97ED-46F6-80E5-7E695FFD2EC5}">
      <dgm:prSet/>
      <dgm:spPr/>
      <dgm:t>
        <a:bodyPr/>
        <a:lstStyle/>
        <a:p>
          <a:endParaRPr lang="en-US"/>
        </a:p>
      </dgm:t>
    </dgm:pt>
    <dgm:pt modelId="{93890148-BC20-4D2D-A426-D95ABB33C7BB}">
      <dgm:prSet/>
      <dgm:spPr/>
      <dgm:t>
        <a:bodyPr/>
        <a:lstStyle/>
        <a:p>
          <a:pPr rtl="0"/>
          <a:r>
            <a:rPr lang="en-US" smtClean="0"/>
            <a:t>44</a:t>
          </a:r>
          <a:endParaRPr lang="en-US"/>
        </a:p>
      </dgm:t>
    </dgm:pt>
    <dgm:pt modelId="{141A164C-E852-44CA-9B23-DB0428D9DB95}" type="parTrans" cxnId="{0D97042E-3424-42D7-8C85-E7ACEB835BFB}">
      <dgm:prSet/>
      <dgm:spPr/>
      <dgm:t>
        <a:bodyPr/>
        <a:lstStyle/>
        <a:p>
          <a:endParaRPr lang="en-US"/>
        </a:p>
      </dgm:t>
    </dgm:pt>
    <dgm:pt modelId="{E9A71F21-4467-4B93-9364-A518EEBF52EA}" type="sibTrans" cxnId="{0D97042E-3424-42D7-8C85-E7ACEB835BFB}">
      <dgm:prSet/>
      <dgm:spPr/>
      <dgm:t>
        <a:bodyPr/>
        <a:lstStyle/>
        <a:p>
          <a:endParaRPr lang="en-US"/>
        </a:p>
      </dgm:t>
    </dgm:pt>
    <dgm:pt modelId="{A3BE3AE5-3720-4882-B083-6265F222335D}">
      <dgm:prSet/>
      <dgm:spPr/>
      <dgm:t>
        <a:bodyPr/>
        <a:lstStyle/>
        <a:p>
          <a:pPr rtl="0"/>
          <a:r>
            <a:rPr lang="en-US" smtClean="0"/>
            <a:t>444</a:t>
          </a:r>
          <a:endParaRPr lang="en-US"/>
        </a:p>
      </dgm:t>
    </dgm:pt>
    <dgm:pt modelId="{D29FEDA3-1F4C-4BD9-8E5A-F5791CCD2AD4}" type="parTrans" cxnId="{CEC952E5-4710-4DF6-9211-7FB4AFD31A39}">
      <dgm:prSet/>
      <dgm:spPr/>
      <dgm:t>
        <a:bodyPr/>
        <a:lstStyle/>
        <a:p>
          <a:endParaRPr lang="en-US"/>
        </a:p>
      </dgm:t>
    </dgm:pt>
    <dgm:pt modelId="{0FFBA957-BCA0-4D2E-B7D6-964D52EE641A}" type="sibTrans" cxnId="{CEC952E5-4710-4DF6-9211-7FB4AFD31A39}">
      <dgm:prSet/>
      <dgm:spPr/>
      <dgm:t>
        <a:bodyPr/>
        <a:lstStyle/>
        <a:p>
          <a:endParaRPr lang="en-US"/>
        </a:p>
      </dgm:t>
    </dgm:pt>
    <dgm:pt modelId="{93EEE11C-747D-4B2B-80C2-CFFB1C36EEFC}">
      <dgm:prSet/>
      <dgm:spPr/>
      <dgm:t>
        <a:bodyPr/>
        <a:lstStyle/>
        <a:p>
          <a:pPr rtl="0"/>
          <a:r>
            <a:rPr lang="en-US" smtClean="0"/>
            <a:t>4444</a:t>
          </a:r>
          <a:endParaRPr lang="en-US"/>
        </a:p>
      </dgm:t>
    </dgm:pt>
    <dgm:pt modelId="{C3C08E0B-4F0C-4506-B605-B7D2F3D21E2E}" type="parTrans" cxnId="{6CF52F7A-1F53-42D6-8EE4-04771F795D0E}">
      <dgm:prSet/>
      <dgm:spPr/>
      <dgm:t>
        <a:bodyPr/>
        <a:lstStyle/>
        <a:p>
          <a:endParaRPr lang="en-US"/>
        </a:p>
      </dgm:t>
    </dgm:pt>
    <dgm:pt modelId="{C3164470-7A7A-4276-AB7F-34AE9B54C50F}" type="sibTrans" cxnId="{6CF52F7A-1F53-42D6-8EE4-04771F795D0E}">
      <dgm:prSet/>
      <dgm:spPr/>
      <dgm:t>
        <a:bodyPr/>
        <a:lstStyle/>
        <a:p>
          <a:endParaRPr lang="en-US"/>
        </a:p>
      </dgm:t>
    </dgm:pt>
    <dgm:pt modelId="{7E0C8CED-D039-47FC-B29C-67A27D12EB2F}" type="pres">
      <dgm:prSet presAssocID="{9825D971-D266-4C94-AF0A-705B407AEED0}" presName="Name0" presStyleCnt="0">
        <dgm:presLayoutVars>
          <dgm:dir/>
          <dgm:resizeHandles val="exact"/>
        </dgm:presLayoutVars>
      </dgm:prSet>
      <dgm:spPr/>
      <dgm:t>
        <a:bodyPr/>
        <a:lstStyle/>
        <a:p>
          <a:endParaRPr lang="en-US"/>
        </a:p>
      </dgm:t>
    </dgm:pt>
    <dgm:pt modelId="{2FC2D19B-7CA5-456D-9A19-6F6C1558BC84}" type="pres">
      <dgm:prSet presAssocID="{9825D971-D266-4C94-AF0A-705B407AEED0}" presName="fgShape" presStyleLbl="fgShp" presStyleIdx="0" presStyleCnt="1"/>
      <dgm:spPr/>
    </dgm:pt>
    <dgm:pt modelId="{04D6E7A0-2343-40C1-A86C-A3BE6D79C203}" type="pres">
      <dgm:prSet presAssocID="{9825D971-D266-4C94-AF0A-705B407AEED0}" presName="linComp" presStyleCnt="0"/>
      <dgm:spPr/>
    </dgm:pt>
    <dgm:pt modelId="{033C21E8-44D9-4F1F-8BA8-85D57A2219CB}" type="pres">
      <dgm:prSet presAssocID="{D468300E-8561-4699-BA7F-0862C2EBB3FA}" presName="compNode" presStyleCnt="0"/>
      <dgm:spPr/>
    </dgm:pt>
    <dgm:pt modelId="{E9720AC3-2ACD-4C81-AF71-F3BD3F3E2825}" type="pres">
      <dgm:prSet presAssocID="{D468300E-8561-4699-BA7F-0862C2EBB3FA}" presName="bkgdShape" presStyleLbl="node1" presStyleIdx="0" presStyleCnt="10"/>
      <dgm:spPr/>
      <dgm:t>
        <a:bodyPr/>
        <a:lstStyle/>
        <a:p>
          <a:endParaRPr lang="en-US"/>
        </a:p>
      </dgm:t>
    </dgm:pt>
    <dgm:pt modelId="{9719A2FE-0116-41AF-ADA1-B81546DD3EC5}" type="pres">
      <dgm:prSet presAssocID="{D468300E-8561-4699-BA7F-0862C2EBB3FA}" presName="nodeTx" presStyleLbl="node1" presStyleIdx="0" presStyleCnt="10">
        <dgm:presLayoutVars>
          <dgm:bulletEnabled val="1"/>
        </dgm:presLayoutVars>
      </dgm:prSet>
      <dgm:spPr/>
      <dgm:t>
        <a:bodyPr/>
        <a:lstStyle/>
        <a:p>
          <a:endParaRPr lang="en-US"/>
        </a:p>
      </dgm:t>
    </dgm:pt>
    <dgm:pt modelId="{0DF7E8FD-228A-419D-B33B-6E287775B318}" type="pres">
      <dgm:prSet presAssocID="{D468300E-8561-4699-BA7F-0862C2EBB3FA}" presName="invisiNode" presStyleLbl="node1" presStyleIdx="0" presStyleCnt="10"/>
      <dgm:spPr/>
    </dgm:pt>
    <dgm:pt modelId="{7C2A8D80-2683-4B5F-AC4F-665BDF2B48DE}" type="pres">
      <dgm:prSet presAssocID="{D468300E-8561-4699-BA7F-0862C2EBB3FA}" presName="imagNode" presStyleLbl="fgImgPlace1" presStyleIdx="0" presStyleCnt="10"/>
      <dgm:spPr/>
    </dgm:pt>
    <dgm:pt modelId="{AC3148BC-2286-455D-80D3-CB340E01027B}" type="pres">
      <dgm:prSet presAssocID="{412C1751-2F30-4A5F-9518-F3C6078B380E}" presName="sibTrans" presStyleLbl="sibTrans2D1" presStyleIdx="0" presStyleCnt="0"/>
      <dgm:spPr/>
      <dgm:t>
        <a:bodyPr/>
        <a:lstStyle/>
        <a:p>
          <a:endParaRPr lang="en-US"/>
        </a:p>
      </dgm:t>
    </dgm:pt>
    <dgm:pt modelId="{285C897A-A014-49EF-970F-F504904EC024}" type="pres">
      <dgm:prSet presAssocID="{3A758E9A-4F69-47AB-8180-BE6B8EBF004F}" presName="compNode" presStyleCnt="0"/>
      <dgm:spPr/>
    </dgm:pt>
    <dgm:pt modelId="{CCAD9A70-B655-4C41-BE02-4FC013BC1561}" type="pres">
      <dgm:prSet presAssocID="{3A758E9A-4F69-47AB-8180-BE6B8EBF004F}" presName="bkgdShape" presStyleLbl="node1" presStyleIdx="1" presStyleCnt="10"/>
      <dgm:spPr/>
      <dgm:t>
        <a:bodyPr/>
        <a:lstStyle/>
        <a:p>
          <a:endParaRPr lang="en-US"/>
        </a:p>
      </dgm:t>
    </dgm:pt>
    <dgm:pt modelId="{5157AFEB-D0C8-48AB-8E6F-AF73D63A1F85}" type="pres">
      <dgm:prSet presAssocID="{3A758E9A-4F69-47AB-8180-BE6B8EBF004F}" presName="nodeTx" presStyleLbl="node1" presStyleIdx="1" presStyleCnt="10">
        <dgm:presLayoutVars>
          <dgm:bulletEnabled val="1"/>
        </dgm:presLayoutVars>
      </dgm:prSet>
      <dgm:spPr/>
      <dgm:t>
        <a:bodyPr/>
        <a:lstStyle/>
        <a:p>
          <a:endParaRPr lang="en-US"/>
        </a:p>
      </dgm:t>
    </dgm:pt>
    <dgm:pt modelId="{D064EB73-CBAD-465A-B815-3E9C278E35AB}" type="pres">
      <dgm:prSet presAssocID="{3A758E9A-4F69-47AB-8180-BE6B8EBF004F}" presName="invisiNode" presStyleLbl="node1" presStyleIdx="1" presStyleCnt="10"/>
      <dgm:spPr/>
    </dgm:pt>
    <dgm:pt modelId="{85BD9F54-F14C-4F5C-BC95-46AE37009610}" type="pres">
      <dgm:prSet presAssocID="{3A758E9A-4F69-47AB-8180-BE6B8EBF004F}" presName="imagNode" presStyleLbl="fgImgPlace1" presStyleIdx="1" presStyleCnt="10"/>
      <dgm:spPr/>
    </dgm:pt>
    <dgm:pt modelId="{2F39802D-7F16-4F00-AD68-A7C05E9FDE6E}" type="pres">
      <dgm:prSet presAssocID="{D2DB10EA-4C1D-4C99-8EB8-0AF6D6598233}" presName="sibTrans" presStyleLbl="sibTrans2D1" presStyleIdx="0" presStyleCnt="0"/>
      <dgm:spPr/>
      <dgm:t>
        <a:bodyPr/>
        <a:lstStyle/>
        <a:p>
          <a:endParaRPr lang="en-US"/>
        </a:p>
      </dgm:t>
    </dgm:pt>
    <dgm:pt modelId="{1F04A98E-E3AE-442B-A2B8-0C7C23B7D9AF}" type="pres">
      <dgm:prSet presAssocID="{F3D830DB-35A2-484E-A1E2-F2ECAD71A59B}" presName="compNode" presStyleCnt="0"/>
      <dgm:spPr/>
    </dgm:pt>
    <dgm:pt modelId="{C5C4941A-3363-4F13-AFB1-35991181155F}" type="pres">
      <dgm:prSet presAssocID="{F3D830DB-35A2-484E-A1E2-F2ECAD71A59B}" presName="bkgdShape" presStyleLbl="node1" presStyleIdx="2" presStyleCnt="10"/>
      <dgm:spPr/>
      <dgm:t>
        <a:bodyPr/>
        <a:lstStyle/>
        <a:p>
          <a:endParaRPr lang="en-US"/>
        </a:p>
      </dgm:t>
    </dgm:pt>
    <dgm:pt modelId="{02E3F9A4-6F0C-4E3A-8A9D-1EB8CDD67F95}" type="pres">
      <dgm:prSet presAssocID="{F3D830DB-35A2-484E-A1E2-F2ECAD71A59B}" presName="nodeTx" presStyleLbl="node1" presStyleIdx="2" presStyleCnt="10">
        <dgm:presLayoutVars>
          <dgm:bulletEnabled val="1"/>
        </dgm:presLayoutVars>
      </dgm:prSet>
      <dgm:spPr/>
      <dgm:t>
        <a:bodyPr/>
        <a:lstStyle/>
        <a:p>
          <a:endParaRPr lang="en-US"/>
        </a:p>
      </dgm:t>
    </dgm:pt>
    <dgm:pt modelId="{D575A2A4-E430-411F-A2EB-C8CFF20AC95B}" type="pres">
      <dgm:prSet presAssocID="{F3D830DB-35A2-484E-A1E2-F2ECAD71A59B}" presName="invisiNode" presStyleLbl="node1" presStyleIdx="2" presStyleCnt="10"/>
      <dgm:spPr/>
    </dgm:pt>
    <dgm:pt modelId="{41D5D6F1-7BED-4AA1-A9D3-42C98C9B5C0B}" type="pres">
      <dgm:prSet presAssocID="{F3D830DB-35A2-484E-A1E2-F2ECAD71A59B}" presName="imagNode" presStyleLbl="fgImgPlace1" presStyleIdx="2" presStyleCnt="10"/>
      <dgm:spPr/>
    </dgm:pt>
    <dgm:pt modelId="{8F64D4BD-3A52-40EB-BF9D-2BA2705BEDE4}" type="pres">
      <dgm:prSet presAssocID="{BA3F4F34-90D0-4353-ADC8-67F776305AAD}" presName="sibTrans" presStyleLbl="sibTrans2D1" presStyleIdx="0" presStyleCnt="0"/>
      <dgm:spPr/>
      <dgm:t>
        <a:bodyPr/>
        <a:lstStyle/>
        <a:p>
          <a:endParaRPr lang="en-US"/>
        </a:p>
      </dgm:t>
    </dgm:pt>
    <dgm:pt modelId="{3E66A2CB-88B7-405D-B60A-275B6FF766E3}" type="pres">
      <dgm:prSet presAssocID="{DD1DBFF7-757B-4044-9AF9-6F1AFE64CC7B}" presName="compNode" presStyleCnt="0"/>
      <dgm:spPr/>
    </dgm:pt>
    <dgm:pt modelId="{498D2D2B-1A76-4D43-B6EF-D501C94820DB}" type="pres">
      <dgm:prSet presAssocID="{DD1DBFF7-757B-4044-9AF9-6F1AFE64CC7B}" presName="bkgdShape" presStyleLbl="node1" presStyleIdx="3" presStyleCnt="10"/>
      <dgm:spPr/>
      <dgm:t>
        <a:bodyPr/>
        <a:lstStyle/>
        <a:p>
          <a:endParaRPr lang="en-US"/>
        </a:p>
      </dgm:t>
    </dgm:pt>
    <dgm:pt modelId="{93F7FF10-0E1A-44E0-8AA5-D9E998D8107F}" type="pres">
      <dgm:prSet presAssocID="{DD1DBFF7-757B-4044-9AF9-6F1AFE64CC7B}" presName="nodeTx" presStyleLbl="node1" presStyleIdx="3" presStyleCnt="10">
        <dgm:presLayoutVars>
          <dgm:bulletEnabled val="1"/>
        </dgm:presLayoutVars>
      </dgm:prSet>
      <dgm:spPr/>
      <dgm:t>
        <a:bodyPr/>
        <a:lstStyle/>
        <a:p>
          <a:endParaRPr lang="en-US"/>
        </a:p>
      </dgm:t>
    </dgm:pt>
    <dgm:pt modelId="{D9C1D2E0-DE68-489C-A2B3-AD5D167FD6C9}" type="pres">
      <dgm:prSet presAssocID="{DD1DBFF7-757B-4044-9AF9-6F1AFE64CC7B}" presName="invisiNode" presStyleLbl="node1" presStyleIdx="3" presStyleCnt="10"/>
      <dgm:spPr/>
    </dgm:pt>
    <dgm:pt modelId="{D51834D7-3FFF-4B2A-9108-F7869E788D54}" type="pres">
      <dgm:prSet presAssocID="{DD1DBFF7-757B-4044-9AF9-6F1AFE64CC7B}" presName="imagNode" presStyleLbl="fgImgPlace1" presStyleIdx="3" presStyleCnt="10"/>
      <dgm:spPr/>
    </dgm:pt>
    <dgm:pt modelId="{9B9474D1-C8C3-4E87-8B6E-D17C140402E1}" type="pres">
      <dgm:prSet presAssocID="{7B5505EB-70E9-4D16-A09A-38054271DA46}" presName="sibTrans" presStyleLbl="sibTrans2D1" presStyleIdx="0" presStyleCnt="0"/>
      <dgm:spPr/>
      <dgm:t>
        <a:bodyPr/>
        <a:lstStyle/>
        <a:p>
          <a:endParaRPr lang="en-US"/>
        </a:p>
      </dgm:t>
    </dgm:pt>
    <dgm:pt modelId="{14698721-DB9F-4C14-AD72-7F51B571F193}" type="pres">
      <dgm:prSet presAssocID="{450A24BE-5E77-4B39-8379-4DE0EFA50119}" presName="compNode" presStyleCnt="0"/>
      <dgm:spPr/>
    </dgm:pt>
    <dgm:pt modelId="{B9B853DF-E741-4874-B02F-50DA6FF9F8E0}" type="pres">
      <dgm:prSet presAssocID="{450A24BE-5E77-4B39-8379-4DE0EFA50119}" presName="bkgdShape" presStyleLbl="node1" presStyleIdx="4" presStyleCnt="10"/>
      <dgm:spPr/>
      <dgm:t>
        <a:bodyPr/>
        <a:lstStyle/>
        <a:p>
          <a:endParaRPr lang="en-US"/>
        </a:p>
      </dgm:t>
    </dgm:pt>
    <dgm:pt modelId="{F2D9AB42-D58A-4B40-B75A-00FA8A7448BD}" type="pres">
      <dgm:prSet presAssocID="{450A24BE-5E77-4B39-8379-4DE0EFA50119}" presName="nodeTx" presStyleLbl="node1" presStyleIdx="4" presStyleCnt="10">
        <dgm:presLayoutVars>
          <dgm:bulletEnabled val="1"/>
        </dgm:presLayoutVars>
      </dgm:prSet>
      <dgm:spPr/>
      <dgm:t>
        <a:bodyPr/>
        <a:lstStyle/>
        <a:p>
          <a:endParaRPr lang="en-US"/>
        </a:p>
      </dgm:t>
    </dgm:pt>
    <dgm:pt modelId="{A67C9822-2956-404A-B462-C45D8660F9E0}" type="pres">
      <dgm:prSet presAssocID="{450A24BE-5E77-4B39-8379-4DE0EFA50119}" presName="invisiNode" presStyleLbl="node1" presStyleIdx="4" presStyleCnt="10"/>
      <dgm:spPr/>
    </dgm:pt>
    <dgm:pt modelId="{9A10ECFC-F9D7-4AA8-8521-9E78266B53C9}" type="pres">
      <dgm:prSet presAssocID="{450A24BE-5E77-4B39-8379-4DE0EFA50119}" presName="imagNode" presStyleLbl="fgImgPlace1" presStyleIdx="4" presStyleCnt="10"/>
      <dgm:spPr/>
    </dgm:pt>
    <dgm:pt modelId="{76EFA681-C4AA-4749-AA54-6712799993D1}" type="pres">
      <dgm:prSet presAssocID="{5053491D-A2E2-4A3B-ACB3-E0115533815D}" presName="sibTrans" presStyleLbl="sibTrans2D1" presStyleIdx="0" presStyleCnt="0"/>
      <dgm:spPr/>
      <dgm:t>
        <a:bodyPr/>
        <a:lstStyle/>
        <a:p>
          <a:endParaRPr lang="en-US"/>
        </a:p>
      </dgm:t>
    </dgm:pt>
    <dgm:pt modelId="{6E5AEA5C-3B56-4203-839A-0674EB7C8DE5}" type="pres">
      <dgm:prSet presAssocID="{E6B5277C-80DB-4F4E-9D7A-2430935A8459}" presName="compNode" presStyleCnt="0"/>
      <dgm:spPr/>
    </dgm:pt>
    <dgm:pt modelId="{DE766DA0-9631-4830-A49D-5EE06ADC1E34}" type="pres">
      <dgm:prSet presAssocID="{E6B5277C-80DB-4F4E-9D7A-2430935A8459}" presName="bkgdShape" presStyleLbl="node1" presStyleIdx="5" presStyleCnt="10"/>
      <dgm:spPr/>
      <dgm:t>
        <a:bodyPr/>
        <a:lstStyle/>
        <a:p>
          <a:endParaRPr lang="en-US"/>
        </a:p>
      </dgm:t>
    </dgm:pt>
    <dgm:pt modelId="{8B27F914-89F2-4176-9E42-55099549EAC4}" type="pres">
      <dgm:prSet presAssocID="{E6B5277C-80DB-4F4E-9D7A-2430935A8459}" presName="nodeTx" presStyleLbl="node1" presStyleIdx="5" presStyleCnt="10">
        <dgm:presLayoutVars>
          <dgm:bulletEnabled val="1"/>
        </dgm:presLayoutVars>
      </dgm:prSet>
      <dgm:spPr/>
      <dgm:t>
        <a:bodyPr/>
        <a:lstStyle/>
        <a:p>
          <a:endParaRPr lang="en-US"/>
        </a:p>
      </dgm:t>
    </dgm:pt>
    <dgm:pt modelId="{7513848E-1609-416C-9E71-587A17461961}" type="pres">
      <dgm:prSet presAssocID="{E6B5277C-80DB-4F4E-9D7A-2430935A8459}" presName="invisiNode" presStyleLbl="node1" presStyleIdx="5" presStyleCnt="10"/>
      <dgm:spPr/>
    </dgm:pt>
    <dgm:pt modelId="{62C5DF9D-86F6-4022-BD08-1BD541F01F03}" type="pres">
      <dgm:prSet presAssocID="{E6B5277C-80DB-4F4E-9D7A-2430935A8459}" presName="imagNode" presStyleLbl="fgImgPlace1" presStyleIdx="5" presStyleCnt="10"/>
      <dgm:spPr/>
    </dgm:pt>
    <dgm:pt modelId="{61D15DEF-7CA2-45FE-BF60-1C693A26FD42}" type="pres">
      <dgm:prSet presAssocID="{2D8FEA99-8258-475C-8802-CBFAE0FFA276}" presName="sibTrans" presStyleLbl="sibTrans2D1" presStyleIdx="0" presStyleCnt="0"/>
      <dgm:spPr/>
      <dgm:t>
        <a:bodyPr/>
        <a:lstStyle/>
        <a:p>
          <a:endParaRPr lang="en-US"/>
        </a:p>
      </dgm:t>
    </dgm:pt>
    <dgm:pt modelId="{BAB5C0BF-1046-45CE-9D9D-E137E0328AE5}" type="pres">
      <dgm:prSet presAssocID="{FB5746C7-55A2-4BDB-9F63-F898410A71A2}" presName="compNode" presStyleCnt="0"/>
      <dgm:spPr/>
    </dgm:pt>
    <dgm:pt modelId="{FCC7C430-7D61-4DAC-AAC5-B124392A69C6}" type="pres">
      <dgm:prSet presAssocID="{FB5746C7-55A2-4BDB-9F63-F898410A71A2}" presName="bkgdShape" presStyleLbl="node1" presStyleIdx="6" presStyleCnt="10"/>
      <dgm:spPr/>
      <dgm:t>
        <a:bodyPr/>
        <a:lstStyle/>
        <a:p>
          <a:endParaRPr lang="en-US"/>
        </a:p>
      </dgm:t>
    </dgm:pt>
    <dgm:pt modelId="{20AE559B-E2EA-4910-9045-F40020081F33}" type="pres">
      <dgm:prSet presAssocID="{FB5746C7-55A2-4BDB-9F63-F898410A71A2}" presName="nodeTx" presStyleLbl="node1" presStyleIdx="6" presStyleCnt="10">
        <dgm:presLayoutVars>
          <dgm:bulletEnabled val="1"/>
        </dgm:presLayoutVars>
      </dgm:prSet>
      <dgm:spPr/>
      <dgm:t>
        <a:bodyPr/>
        <a:lstStyle/>
        <a:p>
          <a:endParaRPr lang="en-US"/>
        </a:p>
      </dgm:t>
    </dgm:pt>
    <dgm:pt modelId="{7053F76B-F911-4EB2-969F-D8D070665F70}" type="pres">
      <dgm:prSet presAssocID="{FB5746C7-55A2-4BDB-9F63-F898410A71A2}" presName="invisiNode" presStyleLbl="node1" presStyleIdx="6" presStyleCnt="10"/>
      <dgm:spPr/>
    </dgm:pt>
    <dgm:pt modelId="{A7566138-C0C3-45D3-833F-72E72FB78076}" type="pres">
      <dgm:prSet presAssocID="{FB5746C7-55A2-4BDB-9F63-F898410A71A2}" presName="imagNode" presStyleLbl="fgImgPlace1" presStyleIdx="6" presStyleCnt="10"/>
      <dgm:spPr/>
    </dgm:pt>
    <dgm:pt modelId="{FBD149A4-7B25-4A91-99F2-068E6C5F3464}" type="pres">
      <dgm:prSet presAssocID="{BA485FD2-C31E-4468-A10A-5D2F2F145B1D}" presName="sibTrans" presStyleLbl="sibTrans2D1" presStyleIdx="0" presStyleCnt="0"/>
      <dgm:spPr/>
      <dgm:t>
        <a:bodyPr/>
        <a:lstStyle/>
        <a:p>
          <a:endParaRPr lang="en-US"/>
        </a:p>
      </dgm:t>
    </dgm:pt>
    <dgm:pt modelId="{AACD9997-E22D-417F-8249-970CADED42D8}" type="pres">
      <dgm:prSet presAssocID="{93890148-BC20-4D2D-A426-D95ABB33C7BB}" presName="compNode" presStyleCnt="0"/>
      <dgm:spPr/>
    </dgm:pt>
    <dgm:pt modelId="{7021585C-4EC7-4FAC-9C06-1D8C54C26FFB}" type="pres">
      <dgm:prSet presAssocID="{93890148-BC20-4D2D-A426-D95ABB33C7BB}" presName="bkgdShape" presStyleLbl="node1" presStyleIdx="7" presStyleCnt="10"/>
      <dgm:spPr/>
      <dgm:t>
        <a:bodyPr/>
        <a:lstStyle/>
        <a:p>
          <a:endParaRPr lang="en-US"/>
        </a:p>
      </dgm:t>
    </dgm:pt>
    <dgm:pt modelId="{776DA7E9-FF1C-436D-9773-72A5BDF77604}" type="pres">
      <dgm:prSet presAssocID="{93890148-BC20-4D2D-A426-D95ABB33C7BB}" presName="nodeTx" presStyleLbl="node1" presStyleIdx="7" presStyleCnt="10">
        <dgm:presLayoutVars>
          <dgm:bulletEnabled val="1"/>
        </dgm:presLayoutVars>
      </dgm:prSet>
      <dgm:spPr/>
      <dgm:t>
        <a:bodyPr/>
        <a:lstStyle/>
        <a:p>
          <a:endParaRPr lang="en-US"/>
        </a:p>
      </dgm:t>
    </dgm:pt>
    <dgm:pt modelId="{1243C150-4C63-458B-B864-C046B948473C}" type="pres">
      <dgm:prSet presAssocID="{93890148-BC20-4D2D-A426-D95ABB33C7BB}" presName="invisiNode" presStyleLbl="node1" presStyleIdx="7" presStyleCnt="10"/>
      <dgm:spPr/>
    </dgm:pt>
    <dgm:pt modelId="{9DF67E44-1D3E-4950-8951-A2DD45E08249}" type="pres">
      <dgm:prSet presAssocID="{93890148-BC20-4D2D-A426-D95ABB33C7BB}" presName="imagNode" presStyleLbl="fgImgPlace1" presStyleIdx="7" presStyleCnt="10"/>
      <dgm:spPr/>
    </dgm:pt>
    <dgm:pt modelId="{A6E742D2-4676-481D-BADF-289A12F2B5FD}" type="pres">
      <dgm:prSet presAssocID="{E9A71F21-4467-4B93-9364-A518EEBF52EA}" presName="sibTrans" presStyleLbl="sibTrans2D1" presStyleIdx="0" presStyleCnt="0"/>
      <dgm:spPr/>
      <dgm:t>
        <a:bodyPr/>
        <a:lstStyle/>
        <a:p>
          <a:endParaRPr lang="en-US"/>
        </a:p>
      </dgm:t>
    </dgm:pt>
    <dgm:pt modelId="{D2D6D11E-60E2-4ED4-B243-C6B9C039753A}" type="pres">
      <dgm:prSet presAssocID="{A3BE3AE5-3720-4882-B083-6265F222335D}" presName="compNode" presStyleCnt="0"/>
      <dgm:spPr/>
    </dgm:pt>
    <dgm:pt modelId="{DBC617D5-E1A6-43F3-9418-0C688D3FBBDB}" type="pres">
      <dgm:prSet presAssocID="{A3BE3AE5-3720-4882-B083-6265F222335D}" presName="bkgdShape" presStyleLbl="node1" presStyleIdx="8" presStyleCnt="10"/>
      <dgm:spPr/>
      <dgm:t>
        <a:bodyPr/>
        <a:lstStyle/>
        <a:p>
          <a:endParaRPr lang="en-US"/>
        </a:p>
      </dgm:t>
    </dgm:pt>
    <dgm:pt modelId="{2D1BEF0B-B80D-4867-AECD-9D489C9B7F1B}" type="pres">
      <dgm:prSet presAssocID="{A3BE3AE5-3720-4882-B083-6265F222335D}" presName="nodeTx" presStyleLbl="node1" presStyleIdx="8" presStyleCnt="10">
        <dgm:presLayoutVars>
          <dgm:bulletEnabled val="1"/>
        </dgm:presLayoutVars>
      </dgm:prSet>
      <dgm:spPr/>
      <dgm:t>
        <a:bodyPr/>
        <a:lstStyle/>
        <a:p>
          <a:endParaRPr lang="en-US"/>
        </a:p>
      </dgm:t>
    </dgm:pt>
    <dgm:pt modelId="{7B92A44E-551F-4E94-B07A-55CF60878922}" type="pres">
      <dgm:prSet presAssocID="{A3BE3AE5-3720-4882-B083-6265F222335D}" presName="invisiNode" presStyleLbl="node1" presStyleIdx="8" presStyleCnt="10"/>
      <dgm:spPr/>
    </dgm:pt>
    <dgm:pt modelId="{B4E523CB-CAC6-4ECE-9993-20B97396B3ED}" type="pres">
      <dgm:prSet presAssocID="{A3BE3AE5-3720-4882-B083-6265F222335D}" presName="imagNode" presStyleLbl="fgImgPlace1" presStyleIdx="8" presStyleCnt="10"/>
      <dgm:spPr/>
    </dgm:pt>
    <dgm:pt modelId="{629676EE-712D-4DA1-A3FE-9AC0FD755F70}" type="pres">
      <dgm:prSet presAssocID="{0FFBA957-BCA0-4D2E-B7D6-964D52EE641A}" presName="sibTrans" presStyleLbl="sibTrans2D1" presStyleIdx="0" presStyleCnt="0"/>
      <dgm:spPr/>
      <dgm:t>
        <a:bodyPr/>
        <a:lstStyle/>
        <a:p>
          <a:endParaRPr lang="en-US"/>
        </a:p>
      </dgm:t>
    </dgm:pt>
    <dgm:pt modelId="{13486732-37EF-470E-966A-080EF13E9CEC}" type="pres">
      <dgm:prSet presAssocID="{93EEE11C-747D-4B2B-80C2-CFFB1C36EEFC}" presName="compNode" presStyleCnt="0"/>
      <dgm:spPr/>
    </dgm:pt>
    <dgm:pt modelId="{A5831C40-85DB-45C9-8B47-D1B95A3D63C4}" type="pres">
      <dgm:prSet presAssocID="{93EEE11C-747D-4B2B-80C2-CFFB1C36EEFC}" presName="bkgdShape" presStyleLbl="node1" presStyleIdx="9" presStyleCnt="10"/>
      <dgm:spPr/>
      <dgm:t>
        <a:bodyPr/>
        <a:lstStyle/>
        <a:p>
          <a:endParaRPr lang="en-US"/>
        </a:p>
      </dgm:t>
    </dgm:pt>
    <dgm:pt modelId="{AB30FA0F-81E2-4099-879D-14397B1FF9BC}" type="pres">
      <dgm:prSet presAssocID="{93EEE11C-747D-4B2B-80C2-CFFB1C36EEFC}" presName="nodeTx" presStyleLbl="node1" presStyleIdx="9" presStyleCnt="10">
        <dgm:presLayoutVars>
          <dgm:bulletEnabled val="1"/>
        </dgm:presLayoutVars>
      </dgm:prSet>
      <dgm:spPr/>
      <dgm:t>
        <a:bodyPr/>
        <a:lstStyle/>
        <a:p>
          <a:endParaRPr lang="en-US"/>
        </a:p>
      </dgm:t>
    </dgm:pt>
    <dgm:pt modelId="{5032EC8B-776A-4A70-A073-0F50289DBCEC}" type="pres">
      <dgm:prSet presAssocID="{93EEE11C-747D-4B2B-80C2-CFFB1C36EEFC}" presName="invisiNode" presStyleLbl="node1" presStyleIdx="9" presStyleCnt="10"/>
      <dgm:spPr/>
    </dgm:pt>
    <dgm:pt modelId="{1D2CD795-F5C2-4DB9-B41F-B8A862B99006}" type="pres">
      <dgm:prSet presAssocID="{93EEE11C-747D-4B2B-80C2-CFFB1C36EEFC}" presName="imagNode" presStyleLbl="fgImgPlace1" presStyleIdx="9" presStyleCnt="10"/>
      <dgm:spPr/>
    </dgm:pt>
  </dgm:ptLst>
  <dgm:cxnLst>
    <dgm:cxn modelId="{5D2AF437-69BD-4284-9EF3-24A519F29DA7}" type="presOf" srcId="{BA485FD2-C31E-4468-A10A-5D2F2F145B1D}" destId="{FBD149A4-7B25-4A91-99F2-068E6C5F3464}" srcOrd="0" destOrd="0" presId="urn:microsoft.com/office/officeart/2005/8/layout/hList7"/>
    <dgm:cxn modelId="{EC50A1C4-EE6E-4CD8-A7B5-775ED7728BED}" type="presOf" srcId="{F3D830DB-35A2-484E-A1E2-F2ECAD71A59B}" destId="{02E3F9A4-6F0C-4E3A-8A9D-1EB8CDD67F95}" srcOrd="1" destOrd="0" presId="urn:microsoft.com/office/officeart/2005/8/layout/hList7"/>
    <dgm:cxn modelId="{E60AC0C1-770A-4AC2-B8C3-DE9E2C660BCD}" type="presOf" srcId="{BA3F4F34-90D0-4353-ADC8-67F776305AAD}" destId="{8F64D4BD-3A52-40EB-BF9D-2BA2705BEDE4}" srcOrd="0" destOrd="0" presId="urn:microsoft.com/office/officeart/2005/8/layout/hList7"/>
    <dgm:cxn modelId="{1C84164D-1405-43DD-BD19-C92357353B9A}" type="presOf" srcId="{A3BE3AE5-3720-4882-B083-6265F222335D}" destId="{DBC617D5-E1A6-43F3-9418-0C688D3FBBDB}" srcOrd="0" destOrd="0" presId="urn:microsoft.com/office/officeart/2005/8/layout/hList7"/>
    <dgm:cxn modelId="{1E5B2BCC-3AB4-438E-A6DE-E3B79AAF5D54}" srcId="{9825D971-D266-4C94-AF0A-705B407AEED0}" destId="{DD1DBFF7-757B-4044-9AF9-6F1AFE64CC7B}" srcOrd="3" destOrd="0" parTransId="{D2A98A69-FEE1-4C34-B743-C7C77C95D234}" sibTransId="{7B5505EB-70E9-4D16-A09A-38054271DA46}"/>
    <dgm:cxn modelId="{15B4A1EB-10BF-474B-A8FD-F2A656D091ED}" type="presOf" srcId="{D468300E-8561-4699-BA7F-0862C2EBB3FA}" destId="{E9720AC3-2ACD-4C81-AF71-F3BD3F3E2825}" srcOrd="0" destOrd="0" presId="urn:microsoft.com/office/officeart/2005/8/layout/hList7"/>
    <dgm:cxn modelId="{DDF76557-C59E-41E2-91F2-46DA1B1BE425}" type="presOf" srcId="{D468300E-8561-4699-BA7F-0862C2EBB3FA}" destId="{9719A2FE-0116-41AF-ADA1-B81546DD3EC5}" srcOrd="1" destOrd="0" presId="urn:microsoft.com/office/officeart/2005/8/layout/hList7"/>
    <dgm:cxn modelId="{1181028C-8DBF-4FD6-88E8-9AC7AFD9B577}" type="presOf" srcId="{E6B5277C-80DB-4F4E-9D7A-2430935A8459}" destId="{DE766DA0-9631-4830-A49D-5EE06ADC1E34}" srcOrd="0" destOrd="0" presId="urn:microsoft.com/office/officeart/2005/8/layout/hList7"/>
    <dgm:cxn modelId="{6CF52F7A-1F53-42D6-8EE4-04771F795D0E}" srcId="{9825D971-D266-4C94-AF0A-705B407AEED0}" destId="{93EEE11C-747D-4B2B-80C2-CFFB1C36EEFC}" srcOrd="9" destOrd="0" parTransId="{C3C08E0B-4F0C-4506-B605-B7D2F3D21E2E}" sibTransId="{C3164470-7A7A-4276-AB7F-34AE9B54C50F}"/>
    <dgm:cxn modelId="{6BDEDDE7-19AE-49E7-81B9-D44811756D32}" type="presOf" srcId="{93890148-BC20-4D2D-A426-D95ABB33C7BB}" destId="{7021585C-4EC7-4FAC-9C06-1D8C54C26FFB}" srcOrd="0" destOrd="0" presId="urn:microsoft.com/office/officeart/2005/8/layout/hList7"/>
    <dgm:cxn modelId="{0D97042E-3424-42D7-8C85-E7ACEB835BFB}" srcId="{9825D971-D266-4C94-AF0A-705B407AEED0}" destId="{93890148-BC20-4D2D-A426-D95ABB33C7BB}" srcOrd="7" destOrd="0" parTransId="{141A164C-E852-44CA-9B23-DB0428D9DB95}" sibTransId="{E9A71F21-4467-4B93-9364-A518EEBF52EA}"/>
    <dgm:cxn modelId="{30EC7313-0E05-47DD-B171-7AD3AB62BCBE}" srcId="{9825D971-D266-4C94-AF0A-705B407AEED0}" destId="{F3D830DB-35A2-484E-A1E2-F2ECAD71A59B}" srcOrd="2" destOrd="0" parTransId="{54C1A1C4-32F4-41A0-88F5-605FA290AFB3}" sibTransId="{BA3F4F34-90D0-4353-ADC8-67F776305AAD}"/>
    <dgm:cxn modelId="{C4900E68-E771-4CB0-93C7-0D52C812106C}" type="presOf" srcId="{450A24BE-5E77-4B39-8379-4DE0EFA50119}" destId="{B9B853DF-E741-4874-B02F-50DA6FF9F8E0}" srcOrd="0" destOrd="0" presId="urn:microsoft.com/office/officeart/2005/8/layout/hList7"/>
    <dgm:cxn modelId="{36A6B693-A90C-420B-AE15-B83BD9BC14DD}" type="presOf" srcId="{0FFBA957-BCA0-4D2E-B7D6-964D52EE641A}" destId="{629676EE-712D-4DA1-A3FE-9AC0FD755F70}" srcOrd="0" destOrd="0" presId="urn:microsoft.com/office/officeart/2005/8/layout/hList7"/>
    <dgm:cxn modelId="{D2714D6E-AC9F-4A8D-B02A-473CB51111E7}" type="presOf" srcId="{FB5746C7-55A2-4BDB-9F63-F898410A71A2}" destId="{20AE559B-E2EA-4910-9045-F40020081F33}" srcOrd="1" destOrd="0" presId="urn:microsoft.com/office/officeart/2005/8/layout/hList7"/>
    <dgm:cxn modelId="{EE4CC146-26BA-49B8-983E-DC0E64D2FB07}" type="presOf" srcId="{A3BE3AE5-3720-4882-B083-6265F222335D}" destId="{2D1BEF0B-B80D-4867-AECD-9D489C9B7F1B}" srcOrd="1" destOrd="0" presId="urn:microsoft.com/office/officeart/2005/8/layout/hList7"/>
    <dgm:cxn modelId="{D4B0716F-97ED-46F6-80E5-7E695FFD2EC5}" srcId="{9825D971-D266-4C94-AF0A-705B407AEED0}" destId="{FB5746C7-55A2-4BDB-9F63-F898410A71A2}" srcOrd="6" destOrd="0" parTransId="{9C1002ED-FCD1-4377-ADBC-E0BCB087B65A}" sibTransId="{BA485FD2-C31E-4468-A10A-5D2F2F145B1D}"/>
    <dgm:cxn modelId="{0A449429-591E-40FE-8536-E49AB492498A}" type="presOf" srcId="{F3D830DB-35A2-484E-A1E2-F2ECAD71A59B}" destId="{C5C4941A-3363-4F13-AFB1-35991181155F}" srcOrd="0" destOrd="0" presId="urn:microsoft.com/office/officeart/2005/8/layout/hList7"/>
    <dgm:cxn modelId="{05CCF746-F132-4CF0-B4D6-AC053D1349A6}" type="presOf" srcId="{2D8FEA99-8258-475C-8802-CBFAE0FFA276}" destId="{61D15DEF-7CA2-45FE-BF60-1C693A26FD42}" srcOrd="0" destOrd="0" presId="urn:microsoft.com/office/officeart/2005/8/layout/hList7"/>
    <dgm:cxn modelId="{EAA90956-58B7-4644-B4E5-9E069F0737CC}" type="presOf" srcId="{DD1DBFF7-757B-4044-9AF9-6F1AFE64CC7B}" destId="{93F7FF10-0E1A-44E0-8AA5-D9E998D8107F}" srcOrd="1" destOrd="0" presId="urn:microsoft.com/office/officeart/2005/8/layout/hList7"/>
    <dgm:cxn modelId="{11B36918-5635-4CAA-8DC5-57B4A998442B}" srcId="{9825D971-D266-4C94-AF0A-705B407AEED0}" destId="{450A24BE-5E77-4B39-8379-4DE0EFA50119}" srcOrd="4" destOrd="0" parTransId="{ED31F3AA-BC0E-484C-B58F-14C0DD043CC0}" sibTransId="{5053491D-A2E2-4A3B-ACB3-E0115533815D}"/>
    <dgm:cxn modelId="{7E9D2916-40D5-43E7-ACEE-5B9F466BDD46}" type="presOf" srcId="{DD1DBFF7-757B-4044-9AF9-6F1AFE64CC7B}" destId="{498D2D2B-1A76-4D43-B6EF-D501C94820DB}" srcOrd="0" destOrd="0" presId="urn:microsoft.com/office/officeart/2005/8/layout/hList7"/>
    <dgm:cxn modelId="{39C1F7AC-F2A9-41F6-A985-A0C54649ADCE}" type="presOf" srcId="{93890148-BC20-4D2D-A426-D95ABB33C7BB}" destId="{776DA7E9-FF1C-436D-9773-72A5BDF77604}" srcOrd="1" destOrd="0" presId="urn:microsoft.com/office/officeart/2005/8/layout/hList7"/>
    <dgm:cxn modelId="{F2B02827-26AA-4BAE-949A-566A6B11BF52}" type="presOf" srcId="{3A758E9A-4F69-47AB-8180-BE6B8EBF004F}" destId="{5157AFEB-D0C8-48AB-8E6F-AF73D63A1F85}" srcOrd="1" destOrd="0" presId="urn:microsoft.com/office/officeart/2005/8/layout/hList7"/>
    <dgm:cxn modelId="{CCA895C9-5170-42BF-B64A-5A7388155B39}" type="presOf" srcId="{412C1751-2F30-4A5F-9518-F3C6078B380E}" destId="{AC3148BC-2286-455D-80D3-CB340E01027B}" srcOrd="0" destOrd="0" presId="urn:microsoft.com/office/officeart/2005/8/layout/hList7"/>
    <dgm:cxn modelId="{14173637-B7BA-4DD9-ABB5-BADA2560AA22}" srcId="{9825D971-D266-4C94-AF0A-705B407AEED0}" destId="{3A758E9A-4F69-47AB-8180-BE6B8EBF004F}" srcOrd="1" destOrd="0" parTransId="{8B2E9EC0-D9B4-4390-A2E7-719B0EAE1846}" sibTransId="{D2DB10EA-4C1D-4C99-8EB8-0AF6D6598233}"/>
    <dgm:cxn modelId="{FA0BC1A0-80E2-4AB7-8223-55CCE887399D}" type="presOf" srcId="{D2DB10EA-4C1D-4C99-8EB8-0AF6D6598233}" destId="{2F39802D-7F16-4F00-AD68-A7C05E9FDE6E}" srcOrd="0" destOrd="0" presId="urn:microsoft.com/office/officeart/2005/8/layout/hList7"/>
    <dgm:cxn modelId="{A6FCDF58-329C-4707-8475-7383D7016645}" type="presOf" srcId="{3A758E9A-4F69-47AB-8180-BE6B8EBF004F}" destId="{CCAD9A70-B655-4C41-BE02-4FC013BC1561}" srcOrd="0" destOrd="0" presId="urn:microsoft.com/office/officeart/2005/8/layout/hList7"/>
    <dgm:cxn modelId="{E16BDDD0-8F69-4CD3-B0BC-1822B875FD1E}" type="presOf" srcId="{450A24BE-5E77-4B39-8379-4DE0EFA50119}" destId="{F2D9AB42-D58A-4B40-B75A-00FA8A7448BD}" srcOrd="1" destOrd="0" presId="urn:microsoft.com/office/officeart/2005/8/layout/hList7"/>
    <dgm:cxn modelId="{F1CA4AFC-7888-41FA-A3B0-56487F6FF114}" type="presOf" srcId="{9825D971-D266-4C94-AF0A-705B407AEED0}" destId="{7E0C8CED-D039-47FC-B29C-67A27D12EB2F}" srcOrd="0" destOrd="0" presId="urn:microsoft.com/office/officeart/2005/8/layout/hList7"/>
    <dgm:cxn modelId="{62D962AE-1793-4A84-94B4-EB2C03D6C39C}" type="presOf" srcId="{5053491D-A2E2-4A3B-ACB3-E0115533815D}" destId="{76EFA681-C4AA-4749-AA54-6712799993D1}" srcOrd="0" destOrd="0" presId="urn:microsoft.com/office/officeart/2005/8/layout/hList7"/>
    <dgm:cxn modelId="{8FF35DB5-0F82-41AD-B3C7-6FBA49B33276}" type="presOf" srcId="{FB5746C7-55A2-4BDB-9F63-F898410A71A2}" destId="{FCC7C430-7D61-4DAC-AAC5-B124392A69C6}" srcOrd="0" destOrd="0" presId="urn:microsoft.com/office/officeart/2005/8/layout/hList7"/>
    <dgm:cxn modelId="{9C5BB864-A359-4E6C-AB97-AE490FB18081}" type="presOf" srcId="{E9A71F21-4467-4B93-9364-A518EEBF52EA}" destId="{A6E742D2-4676-481D-BADF-289A12F2B5FD}" srcOrd="0" destOrd="0" presId="urn:microsoft.com/office/officeart/2005/8/layout/hList7"/>
    <dgm:cxn modelId="{E1B371F3-B8AB-483F-B694-FAD408F76E54}" type="presOf" srcId="{93EEE11C-747D-4B2B-80C2-CFFB1C36EEFC}" destId="{AB30FA0F-81E2-4099-879D-14397B1FF9BC}" srcOrd="1" destOrd="0" presId="urn:microsoft.com/office/officeart/2005/8/layout/hList7"/>
    <dgm:cxn modelId="{003A47ED-8974-43B2-9548-741316008BA1}" type="presOf" srcId="{E6B5277C-80DB-4F4E-9D7A-2430935A8459}" destId="{8B27F914-89F2-4176-9E42-55099549EAC4}" srcOrd="1" destOrd="0" presId="urn:microsoft.com/office/officeart/2005/8/layout/hList7"/>
    <dgm:cxn modelId="{CEC952E5-4710-4DF6-9211-7FB4AFD31A39}" srcId="{9825D971-D266-4C94-AF0A-705B407AEED0}" destId="{A3BE3AE5-3720-4882-B083-6265F222335D}" srcOrd="8" destOrd="0" parTransId="{D29FEDA3-1F4C-4BD9-8E5A-F5791CCD2AD4}" sibTransId="{0FFBA957-BCA0-4D2E-B7D6-964D52EE641A}"/>
    <dgm:cxn modelId="{83DE83EF-EEF0-4315-AB2D-D0629B2D933C}" srcId="{9825D971-D266-4C94-AF0A-705B407AEED0}" destId="{E6B5277C-80DB-4F4E-9D7A-2430935A8459}" srcOrd="5" destOrd="0" parTransId="{9A860D2B-BBFA-45C5-A3E0-2A2A6059CDF6}" sibTransId="{2D8FEA99-8258-475C-8802-CBFAE0FFA276}"/>
    <dgm:cxn modelId="{21C9C55B-1CDE-444F-AE53-D8C257DD9E48}" srcId="{9825D971-D266-4C94-AF0A-705B407AEED0}" destId="{D468300E-8561-4699-BA7F-0862C2EBB3FA}" srcOrd="0" destOrd="0" parTransId="{B26423B3-0815-4ADA-8B22-21D43872D3B5}" sibTransId="{412C1751-2F30-4A5F-9518-F3C6078B380E}"/>
    <dgm:cxn modelId="{441CEF4F-48FA-430F-AD63-9DBA0D736EAC}" type="presOf" srcId="{7B5505EB-70E9-4D16-A09A-38054271DA46}" destId="{9B9474D1-C8C3-4E87-8B6E-D17C140402E1}" srcOrd="0" destOrd="0" presId="urn:microsoft.com/office/officeart/2005/8/layout/hList7"/>
    <dgm:cxn modelId="{068AC3A6-DDA1-4BA7-884F-0458743D759A}" type="presOf" srcId="{93EEE11C-747D-4B2B-80C2-CFFB1C36EEFC}" destId="{A5831C40-85DB-45C9-8B47-D1B95A3D63C4}" srcOrd="0" destOrd="0" presId="urn:microsoft.com/office/officeart/2005/8/layout/hList7"/>
    <dgm:cxn modelId="{F729E0B0-83E4-4202-8AB6-52BA53EC3337}" type="presParOf" srcId="{7E0C8CED-D039-47FC-B29C-67A27D12EB2F}" destId="{2FC2D19B-7CA5-456D-9A19-6F6C1558BC84}" srcOrd="0" destOrd="0" presId="urn:microsoft.com/office/officeart/2005/8/layout/hList7"/>
    <dgm:cxn modelId="{08C35654-913A-45EE-A044-9F93F01AF331}" type="presParOf" srcId="{7E0C8CED-D039-47FC-B29C-67A27D12EB2F}" destId="{04D6E7A0-2343-40C1-A86C-A3BE6D79C203}" srcOrd="1" destOrd="0" presId="urn:microsoft.com/office/officeart/2005/8/layout/hList7"/>
    <dgm:cxn modelId="{8BA08307-C451-491B-978C-C2915088C964}" type="presParOf" srcId="{04D6E7A0-2343-40C1-A86C-A3BE6D79C203}" destId="{033C21E8-44D9-4F1F-8BA8-85D57A2219CB}" srcOrd="0" destOrd="0" presId="urn:microsoft.com/office/officeart/2005/8/layout/hList7"/>
    <dgm:cxn modelId="{F0EDAED0-4440-4B7B-AAF5-9F36E3DDDA0E}" type="presParOf" srcId="{033C21E8-44D9-4F1F-8BA8-85D57A2219CB}" destId="{E9720AC3-2ACD-4C81-AF71-F3BD3F3E2825}" srcOrd="0" destOrd="0" presId="urn:microsoft.com/office/officeart/2005/8/layout/hList7"/>
    <dgm:cxn modelId="{6CF29BDC-07CE-4AEE-9565-A54226EB848C}" type="presParOf" srcId="{033C21E8-44D9-4F1F-8BA8-85D57A2219CB}" destId="{9719A2FE-0116-41AF-ADA1-B81546DD3EC5}" srcOrd="1" destOrd="0" presId="urn:microsoft.com/office/officeart/2005/8/layout/hList7"/>
    <dgm:cxn modelId="{DB13AE27-A2EE-444F-BCB3-D235BF43308E}" type="presParOf" srcId="{033C21E8-44D9-4F1F-8BA8-85D57A2219CB}" destId="{0DF7E8FD-228A-419D-B33B-6E287775B318}" srcOrd="2" destOrd="0" presId="urn:microsoft.com/office/officeart/2005/8/layout/hList7"/>
    <dgm:cxn modelId="{606F8F8F-D03F-406A-89F5-7FEB661051ED}" type="presParOf" srcId="{033C21E8-44D9-4F1F-8BA8-85D57A2219CB}" destId="{7C2A8D80-2683-4B5F-AC4F-665BDF2B48DE}" srcOrd="3" destOrd="0" presId="urn:microsoft.com/office/officeart/2005/8/layout/hList7"/>
    <dgm:cxn modelId="{33AFA4E3-6AEC-408F-8FBF-9021AF1D6B5C}" type="presParOf" srcId="{04D6E7A0-2343-40C1-A86C-A3BE6D79C203}" destId="{AC3148BC-2286-455D-80D3-CB340E01027B}" srcOrd="1" destOrd="0" presId="urn:microsoft.com/office/officeart/2005/8/layout/hList7"/>
    <dgm:cxn modelId="{3EFC4FFF-4056-4045-B1A0-DEAC4DB5E499}" type="presParOf" srcId="{04D6E7A0-2343-40C1-A86C-A3BE6D79C203}" destId="{285C897A-A014-49EF-970F-F504904EC024}" srcOrd="2" destOrd="0" presId="urn:microsoft.com/office/officeart/2005/8/layout/hList7"/>
    <dgm:cxn modelId="{AD509445-1E06-4A4A-9FA0-6457165EC4AD}" type="presParOf" srcId="{285C897A-A014-49EF-970F-F504904EC024}" destId="{CCAD9A70-B655-4C41-BE02-4FC013BC1561}" srcOrd="0" destOrd="0" presId="urn:microsoft.com/office/officeart/2005/8/layout/hList7"/>
    <dgm:cxn modelId="{862D86D7-5380-4FA6-AC3A-C0E3BFE0745B}" type="presParOf" srcId="{285C897A-A014-49EF-970F-F504904EC024}" destId="{5157AFEB-D0C8-48AB-8E6F-AF73D63A1F85}" srcOrd="1" destOrd="0" presId="urn:microsoft.com/office/officeart/2005/8/layout/hList7"/>
    <dgm:cxn modelId="{84715F86-9FD1-44E4-ABFE-1766DF79528B}" type="presParOf" srcId="{285C897A-A014-49EF-970F-F504904EC024}" destId="{D064EB73-CBAD-465A-B815-3E9C278E35AB}" srcOrd="2" destOrd="0" presId="urn:microsoft.com/office/officeart/2005/8/layout/hList7"/>
    <dgm:cxn modelId="{9AC92428-94B4-409A-BD09-EBE3C1A81FB0}" type="presParOf" srcId="{285C897A-A014-49EF-970F-F504904EC024}" destId="{85BD9F54-F14C-4F5C-BC95-46AE37009610}" srcOrd="3" destOrd="0" presId="urn:microsoft.com/office/officeart/2005/8/layout/hList7"/>
    <dgm:cxn modelId="{646C956A-5174-4F11-A011-6C56C5A32982}" type="presParOf" srcId="{04D6E7A0-2343-40C1-A86C-A3BE6D79C203}" destId="{2F39802D-7F16-4F00-AD68-A7C05E9FDE6E}" srcOrd="3" destOrd="0" presId="urn:microsoft.com/office/officeart/2005/8/layout/hList7"/>
    <dgm:cxn modelId="{52D6203D-5A6D-4219-AAA3-51EFA3169D84}" type="presParOf" srcId="{04D6E7A0-2343-40C1-A86C-A3BE6D79C203}" destId="{1F04A98E-E3AE-442B-A2B8-0C7C23B7D9AF}" srcOrd="4" destOrd="0" presId="urn:microsoft.com/office/officeart/2005/8/layout/hList7"/>
    <dgm:cxn modelId="{455A9ABA-495A-45ED-86AE-324DC84C04F7}" type="presParOf" srcId="{1F04A98E-E3AE-442B-A2B8-0C7C23B7D9AF}" destId="{C5C4941A-3363-4F13-AFB1-35991181155F}" srcOrd="0" destOrd="0" presId="urn:microsoft.com/office/officeart/2005/8/layout/hList7"/>
    <dgm:cxn modelId="{3269198A-7EF9-486C-B790-32F73788CA80}" type="presParOf" srcId="{1F04A98E-E3AE-442B-A2B8-0C7C23B7D9AF}" destId="{02E3F9A4-6F0C-4E3A-8A9D-1EB8CDD67F95}" srcOrd="1" destOrd="0" presId="urn:microsoft.com/office/officeart/2005/8/layout/hList7"/>
    <dgm:cxn modelId="{D139823E-23C2-4599-814E-251EA9173BE0}" type="presParOf" srcId="{1F04A98E-E3AE-442B-A2B8-0C7C23B7D9AF}" destId="{D575A2A4-E430-411F-A2EB-C8CFF20AC95B}" srcOrd="2" destOrd="0" presId="urn:microsoft.com/office/officeart/2005/8/layout/hList7"/>
    <dgm:cxn modelId="{89CA3A79-E7B5-4FCC-AF56-330F33E4479E}" type="presParOf" srcId="{1F04A98E-E3AE-442B-A2B8-0C7C23B7D9AF}" destId="{41D5D6F1-7BED-4AA1-A9D3-42C98C9B5C0B}" srcOrd="3" destOrd="0" presId="urn:microsoft.com/office/officeart/2005/8/layout/hList7"/>
    <dgm:cxn modelId="{97C06817-91DC-4836-BCC3-C466342F2127}" type="presParOf" srcId="{04D6E7A0-2343-40C1-A86C-A3BE6D79C203}" destId="{8F64D4BD-3A52-40EB-BF9D-2BA2705BEDE4}" srcOrd="5" destOrd="0" presId="urn:microsoft.com/office/officeart/2005/8/layout/hList7"/>
    <dgm:cxn modelId="{38F44D3F-7E57-49BE-A9E3-E0CD024A1A2D}" type="presParOf" srcId="{04D6E7A0-2343-40C1-A86C-A3BE6D79C203}" destId="{3E66A2CB-88B7-405D-B60A-275B6FF766E3}" srcOrd="6" destOrd="0" presId="urn:microsoft.com/office/officeart/2005/8/layout/hList7"/>
    <dgm:cxn modelId="{A98BD7B1-EF6B-4583-BEE0-0ED6F2BC85C2}" type="presParOf" srcId="{3E66A2CB-88B7-405D-B60A-275B6FF766E3}" destId="{498D2D2B-1A76-4D43-B6EF-D501C94820DB}" srcOrd="0" destOrd="0" presId="urn:microsoft.com/office/officeart/2005/8/layout/hList7"/>
    <dgm:cxn modelId="{1C5E3044-AE24-4B95-8A00-AC8EBEAAC213}" type="presParOf" srcId="{3E66A2CB-88B7-405D-B60A-275B6FF766E3}" destId="{93F7FF10-0E1A-44E0-8AA5-D9E998D8107F}" srcOrd="1" destOrd="0" presId="urn:microsoft.com/office/officeart/2005/8/layout/hList7"/>
    <dgm:cxn modelId="{E52E91DA-A944-41E0-A39A-031FCEE1AD33}" type="presParOf" srcId="{3E66A2CB-88B7-405D-B60A-275B6FF766E3}" destId="{D9C1D2E0-DE68-489C-A2B3-AD5D167FD6C9}" srcOrd="2" destOrd="0" presId="urn:microsoft.com/office/officeart/2005/8/layout/hList7"/>
    <dgm:cxn modelId="{270B85B3-B381-4EBE-B4AF-8B9DEDF4234E}" type="presParOf" srcId="{3E66A2CB-88B7-405D-B60A-275B6FF766E3}" destId="{D51834D7-3FFF-4B2A-9108-F7869E788D54}" srcOrd="3" destOrd="0" presId="urn:microsoft.com/office/officeart/2005/8/layout/hList7"/>
    <dgm:cxn modelId="{09317201-8C47-498C-AC24-B060B260DBC6}" type="presParOf" srcId="{04D6E7A0-2343-40C1-A86C-A3BE6D79C203}" destId="{9B9474D1-C8C3-4E87-8B6E-D17C140402E1}" srcOrd="7" destOrd="0" presId="urn:microsoft.com/office/officeart/2005/8/layout/hList7"/>
    <dgm:cxn modelId="{D8BD2FE9-9BB4-4980-967D-883D98FAC40E}" type="presParOf" srcId="{04D6E7A0-2343-40C1-A86C-A3BE6D79C203}" destId="{14698721-DB9F-4C14-AD72-7F51B571F193}" srcOrd="8" destOrd="0" presId="urn:microsoft.com/office/officeart/2005/8/layout/hList7"/>
    <dgm:cxn modelId="{1A133DC8-E2E1-4F57-8C3E-C977D546D91D}" type="presParOf" srcId="{14698721-DB9F-4C14-AD72-7F51B571F193}" destId="{B9B853DF-E741-4874-B02F-50DA6FF9F8E0}" srcOrd="0" destOrd="0" presId="urn:microsoft.com/office/officeart/2005/8/layout/hList7"/>
    <dgm:cxn modelId="{DDC835DA-5AC1-4225-A4BE-B063EF70A66F}" type="presParOf" srcId="{14698721-DB9F-4C14-AD72-7F51B571F193}" destId="{F2D9AB42-D58A-4B40-B75A-00FA8A7448BD}" srcOrd="1" destOrd="0" presId="urn:microsoft.com/office/officeart/2005/8/layout/hList7"/>
    <dgm:cxn modelId="{65CBD1CC-343C-48B9-BAAA-C9BCA727F129}" type="presParOf" srcId="{14698721-DB9F-4C14-AD72-7F51B571F193}" destId="{A67C9822-2956-404A-B462-C45D8660F9E0}" srcOrd="2" destOrd="0" presId="urn:microsoft.com/office/officeart/2005/8/layout/hList7"/>
    <dgm:cxn modelId="{1850051E-D5B0-43D1-A5BC-FE8B054511DC}" type="presParOf" srcId="{14698721-DB9F-4C14-AD72-7F51B571F193}" destId="{9A10ECFC-F9D7-4AA8-8521-9E78266B53C9}" srcOrd="3" destOrd="0" presId="urn:microsoft.com/office/officeart/2005/8/layout/hList7"/>
    <dgm:cxn modelId="{A351B960-A52E-4D20-9A51-621710488FB6}" type="presParOf" srcId="{04D6E7A0-2343-40C1-A86C-A3BE6D79C203}" destId="{76EFA681-C4AA-4749-AA54-6712799993D1}" srcOrd="9" destOrd="0" presId="urn:microsoft.com/office/officeart/2005/8/layout/hList7"/>
    <dgm:cxn modelId="{3E3E430B-F0A1-4598-B107-76F6F594B762}" type="presParOf" srcId="{04D6E7A0-2343-40C1-A86C-A3BE6D79C203}" destId="{6E5AEA5C-3B56-4203-839A-0674EB7C8DE5}" srcOrd="10" destOrd="0" presId="urn:microsoft.com/office/officeart/2005/8/layout/hList7"/>
    <dgm:cxn modelId="{0D93FC0A-E41A-4EAB-A1BB-AF51E4AF76D1}" type="presParOf" srcId="{6E5AEA5C-3B56-4203-839A-0674EB7C8DE5}" destId="{DE766DA0-9631-4830-A49D-5EE06ADC1E34}" srcOrd="0" destOrd="0" presId="urn:microsoft.com/office/officeart/2005/8/layout/hList7"/>
    <dgm:cxn modelId="{26EDEA59-4D1B-401D-982A-63607CD543C1}" type="presParOf" srcId="{6E5AEA5C-3B56-4203-839A-0674EB7C8DE5}" destId="{8B27F914-89F2-4176-9E42-55099549EAC4}" srcOrd="1" destOrd="0" presId="urn:microsoft.com/office/officeart/2005/8/layout/hList7"/>
    <dgm:cxn modelId="{D8380444-517F-47F5-8CBA-3E17715FF972}" type="presParOf" srcId="{6E5AEA5C-3B56-4203-839A-0674EB7C8DE5}" destId="{7513848E-1609-416C-9E71-587A17461961}" srcOrd="2" destOrd="0" presId="urn:microsoft.com/office/officeart/2005/8/layout/hList7"/>
    <dgm:cxn modelId="{6832E7FC-DB30-4770-B087-73E4EF4CEF28}" type="presParOf" srcId="{6E5AEA5C-3B56-4203-839A-0674EB7C8DE5}" destId="{62C5DF9D-86F6-4022-BD08-1BD541F01F03}" srcOrd="3" destOrd="0" presId="urn:microsoft.com/office/officeart/2005/8/layout/hList7"/>
    <dgm:cxn modelId="{F62C59CC-2D1E-4ACC-912E-719BF43ED8CC}" type="presParOf" srcId="{04D6E7A0-2343-40C1-A86C-A3BE6D79C203}" destId="{61D15DEF-7CA2-45FE-BF60-1C693A26FD42}" srcOrd="11" destOrd="0" presId="urn:microsoft.com/office/officeart/2005/8/layout/hList7"/>
    <dgm:cxn modelId="{A1897B77-26F0-41B9-9AF7-AB553138F0C0}" type="presParOf" srcId="{04D6E7A0-2343-40C1-A86C-A3BE6D79C203}" destId="{BAB5C0BF-1046-45CE-9D9D-E137E0328AE5}" srcOrd="12" destOrd="0" presId="urn:microsoft.com/office/officeart/2005/8/layout/hList7"/>
    <dgm:cxn modelId="{889185B1-72A4-41BA-AFEF-E5A7F80CD709}" type="presParOf" srcId="{BAB5C0BF-1046-45CE-9D9D-E137E0328AE5}" destId="{FCC7C430-7D61-4DAC-AAC5-B124392A69C6}" srcOrd="0" destOrd="0" presId="urn:microsoft.com/office/officeart/2005/8/layout/hList7"/>
    <dgm:cxn modelId="{89211D10-F433-4A4D-ABC7-D78B44BC06BB}" type="presParOf" srcId="{BAB5C0BF-1046-45CE-9D9D-E137E0328AE5}" destId="{20AE559B-E2EA-4910-9045-F40020081F33}" srcOrd="1" destOrd="0" presId="urn:microsoft.com/office/officeart/2005/8/layout/hList7"/>
    <dgm:cxn modelId="{382A1B17-43AD-4568-8E37-469C6AF31C90}" type="presParOf" srcId="{BAB5C0BF-1046-45CE-9D9D-E137E0328AE5}" destId="{7053F76B-F911-4EB2-969F-D8D070665F70}" srcOrd="2" destOrd="0" presId="urn:microsoft.com/office/officeart/2005/8/layout/hList7"/>
    <dgm:cxn modelId="{A51265FF-1BE2-4E21-A716-F36D49C127DC}" type="presParOf" srcId="{BAB5C0BF-1046-45CE-9D9D-E137E0328AE5}" destId="{A7566138-C0C3-45D3-833F-72E72FB78076}" srcOrd="3" destOrd="0" presId="urn:microsoft.com/office/officeart/2005/8/layout/hList7"/>
    <dgm:cxn modelId="{412C9F08-9758-4EF8-B87B-900A1C9DB24B}" type="presParOf" srcId="{04D6E7A0-2343-40C1-A86C-A3BE6D79C203}" destId="{FBD149A4-7B25-4A91-99F2-068E6C5F3464}" srcOrd="13" destOrd="0" presId="urn:microsoft.com/office/officeart/2005/8/layout/hList7"/>
    <dgm:cxn modelId="{B6FF7491-1983-4689-9B6F-9219C21D0129}" type="presParOf" srcId="{04D6E7A0-2343-40C1-A86C-A3BE6D79C203}" destId="{AACD9997-E22D-417F-8249-970CADED42D8}" srcOrd="14" destOrd="0" presId="urn:microsoft.com/office/officeart/2005/8/layout/hList7"/>
    <dgm:cxn modelId="{010F75DE-B01F-4A81-B420-EDB46A0F4F18}" type="presParOf" srcId="{AACD9997-E22D-417F-8249-970CADED42D8}" destId="{7021585C-4EC7-4FAC-9C06-1D8C54C26FFB}" srcOrd="0" destOrd="0" presId="urn:microsoft.com/office/officeart/2005/8/layout/hList7"/>
    <dgm:cxn modelId="{6879AF70-1972-4AC0-846F-22CF71E45766}" type="presParOf" srcId="{AACD9997-E22D-417F-8249-970CADED42D8}" destId="{776DA7E9-FF1C-436D-9773-72A5BDF77604}" srcOrd="1" destOrd="0" presId="urn:microsoft.com/office/officeart/2005/8/layout/hList7"/>
    <dgm:cxn modelId="{3D8CF62C-CD18-45A2-85EB-F4687A0B9E49}" type="presParOf" srcId="{AACD9997-E22D-417F-8249-970CADED42D8}" destId="{1243C150-4C63-458B-B864-C046B948473C}" srcOrd="2" destOrd="0" presId="urn:microsoft.com/office/officeart/2005/8/layout/hList7"/>
    <dgm:cxn modelId="{359D32DA-79E5-45B1-8E55-91EFBF8BCD30}" type="presParOf" srcId="{AACD9997-E22D-417F-8249-970CADED42D8}" destId="{9DF67E44-1D3E-4950-8951-A2DD45E08249}" srcOrd="3" destOrd="0" presId="urn:microsoft.com/office/officeart/2005/8/layout/hList7"/>
    <dgm:cxn modelId="{59AB33D8-C306-4B7A-9EE3-2A30D635235A}" type="presParOf" srcId="{04D6E7A0-2343-40C1-A86C-A3BE6D79C203}" destId="{A6E742D2-4676-481D-BADF-289A12F2B5FD}" srcOrd="15" destOrd="0" presId="urn:microsoft.com/office/officeart/2005/8/layout/hList7"/>
    <dgm:cxn modelId="{7AAF1289-EE79-4F4A-8DEF-98C89E4042E8}" type="presParOf" srcId="{04D6E7A0-2343-40C1-A86C-A3BE6D79C203}" destId="{D2D6D11E-60E2-4ED4-B243-C6B9C039753A}" srcOrd="16" destOrd="0" presId="urn:microsoft.com/office/officeart/2005/8/layout/hList7"/>
    <dgm:cxn modelId="{BA91E094-423F-4567-9916-D9E211E50100}" type="presParOf" srcId="{D2D6D11E-60E2-4ED4-B243-C6B9C039753A}" destId="{DBC617D5-E1A6-43F3-9418-0C688D3FBBDB}" srcOrd="0" destOrd="0" presId="urn:microsoft.com/office/officeart/2005/8/layout/hList7"/>
    <dgm:cxn modelId="{F7457682-2EB1-4445-9997-6CE199E8230E}" type="presParOf" srcId="{D2D6D11E-60E2-4ED4-B243-C6B9C039753A}" destId="{2D1BEF0B-B80D-4867-AECD-9D489C9B7F1B}" srcOrd="1" destOrd="0" presId="urn:microsoft.com/office/officeart/2005/8/layout/hList7"/>
    <dgm:cxn modelId="{EE147B02-FBD6-4DD1-808A-B8F6F6269192}" type="presParOf" srcId="{D2D6D11E-60E2-4ED4-B243-C6B9C039753A}" destId="{7B92A44E-551F-4E94-B07A-55CF60878922}" srcOrd="2" destOrd="0" presId="urn:microsoft.com/office/officeart/2005/8/layout/hList7"/>
    <dgm:cxn modelId="{2D442EBF-6692-432D-8796-84EF5B8F346C}" type="presParOf" srcId="{D2D6D11E-60E2-4ED4-B243-C6B9C039753A}" destId="{B4E523CB-CAC6-4ECE-9993-20B97396B3ED}" srcOrd="3" destOrd="0" presId="urn:microsoft.com/office/officeart/2005/8/layout/hList7"/>
    <dgm:cxn modelId="{CA7A9C10-84FC-43EA-BAE3-FFCE16532732}" type="presParOf" srcId="{04D6E7A0-2343-40C1-A86C-A3BE6D79C203}" destId="{629676EE-712D-4DA1-A3FE-9AC0FD755F70}" srcOrd="17" destOrd="0" presId="urn:microsoft.com/office/officeart/2005/8/layout/hList7"/>
    <dgm:cxn modelId="{48A95B4D-F2E7-4332-9D59-413BDCC2061A}" type="presParOf" srcId="{04D6E7A0-2343-40C1-A86C-A3BE6D79C203}" destId="{13486732-37EF-470E-966A-080EF13E9CEC}" srcOrd="18" destOrd="0" presId="urn:microsoft.com/office/officeart/2005/8/layout/hList7"/>
    <dgm:cxn modelId="{85AC84B3-4B94-4E6E-BD4B-463FD803560D}" type="presParOf" srcId="{13486732-37EF-470E-966A-080EF13E9CEC}" destId="{A5831C40-85DB-45C9-8B47-D1B95A3D63C4}" srcOrd="0" destOrd="0" presId="urn:microsoft.com/office/officeart/2005/8/layout/hList7"/>
    <dgm:cxn modelId="{718ADA59-7060-4841-A7B2-1781EE00EE87}" type="presParOf" srcId="{13486732-37EF-470E-966A-080EF13E9CEC}" destId="{AB30FA0F-81E2-4099-879D-14397B1FF9BC}" srcOrd="1" destOrd="0" presId="urn:microsoft.com/office/officeart/2005/8/layout/hList7"/>
    <dgm:cxn modelId="{333D97E8-FF3E-4CE4-B0ED-3EB6987127CA}" type="presParOf" srcId="{13486732-37EF-470E-966A-080EF13E9CEC}" destId="{5032EC8B-776A-4A70-A073-0F50289DBCEC}" srcOrd="2" destOrd="0" presId="urn:microsoft.com/office/officeart/2005/8/layout/hList7"/>
    <dgm:cxn modelId="{3E36A159-7BA9-4A8C-A4A5-7209EF0638F2}" type="presParOf" srcId="{13486732-37EF-470E-966A-080EF13E9CEC}" destId="{1D2CD795-F5C2-4DB9-B41F-B8A862B99006}"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7989C66-B0B6-4A23-AC5F-301F98FE14D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0BF374E-F2AA-4F36-A0E1-8C8E45749507}">
      <dgm:prSet/>
      <dgm:spPr/>
      <dgm:t>
        <a:bodyPr/>
        <a:lstStyle/>
        <a:p>
          <a:pPr rtl="0"/>
          <a:r>
            <a:rPr lang="en-US" dirty="0" smtClean="0"/>
            <a:t>Cycle-Hexagon Radial</a:t>
          </a:r>
          <a:endParaRPr lang="en-US" dirty="0"/>
        </a:p>
      </dgm:t>
    </dgm:pt>
    <dgm:pt modelId="{2675DBAA-7ECE-4582-A72D-2F3402E9569B}" type="parTrans" cxnId="{5C66676A-CC95-43A5-BDCE-ADE1B6B0FF85}">
      <dgm:prSet/>
      <dgm:spPr/>
      <dgm:t>
        <a:bodyPr/>
        <a:lstStyle/>
        <a:p>
          <a:endParaRPr lang="en-US"/>
        </a:p>
      </dgm:t>
    </dgm:pt>
    <dgm:pt modelId="{AAE447DA-55E7-46B6-8D09-5EA932F0F315}" type="sibTrans" cxnId="{5C66676A-CC95-43A5-BDCE-ADE1B6B0FF85}">
      <dgm:prSet/>
      <dgm:spPr/>
      <dgm:t>
        <a:bodyPr/>
        <a:lstStyle/>
        <a:p>
          <a:endParaRPr lang="en-US"/>
        </a:p>
      </dgm:t>
    </dgm:pt>
    <dgm:pt modelId="{724C825A-F379-4389-81C8-13E6ADFC2B0B}" type="pres">
      <dgm:prSet presAssocID="{47989C66-B0B6-4A23-AC5F-301F98FE14DF}" presName="diagram" presStyleCnt="0">
        <dgm:presLayoutVars>
          <dgm:dir/>
          <dgm:resizeHandles val="exact"/>
        </dgm:presLayoutVars>
      </dgm:prSet>
      <dgm:spPr/>
      <dgm:t>
        <a:bodyPr/>
        <a:lstStyle/>
        <a:p>
          <a:endParaRPr lang="en-US"/>
        </a:p>
      </dgm:t>
    </dgm:pt>
    <dgm:pt modelId="{E45A3ACA-5338-4D90-A3B1-20DA7D2DAB3C}" type="pres">
      <dgm:prSet presAssocID="{60BF374E-F2AA-4F36-A0E1-8C8E45749507}" presName="node" presStyleLbl="node1" presStyleIdx="0" presStyleCnt="1">
        <dgm:presLayoutVars>
          <dgm:bulletEnabled val="1"/>
        </dgm:presLayoutVars>
      </dgm:prSet>
      <dgm:spPr/>
      <dgm:t>
        <a:bodyPr/>
        <a:lstStyle/>
        <a:p>
          <a:endParaRPr lang="en-US"/>
        </a:p>
      </dgm:t>
    </dgm:pt>
  </dgm:ptLst>
  <dgm:cxnLst>
    <dgm:cxn modelId="{7D21AB07-2241-4492-B489-C5CA383B344E}" type="presOf" srcId="{60BF374E-F2AA-4F36-A0E1-8C8E45749507}" destId="{E45A3ACA-5338-4D90-A3B1-20DA7D2DAB3C}" srcOrd="0" destOrd="0" presId="urn:microsoft.com/office/officeart/2005/8/layout/default"/>
    <dgm:cxn modelId="{5C66676A-CC95-43A5-BDCE-ADE1B6B0FF85}" srcId="{47989C66-B0B6-4A23-AC5F-301F98FE14DF}" destId="{60BF374E-F2AA-4F36-A0E1-8C8E45749507}" srcOrd="0" destOrd="0" parTransId="{2675DBAA-7ECE-4582-A72D-2F3402E9569B}" sibTransId="{AAE447DA-55E7-46B6-8D09-5EA932F0F315}"/>
    <dgm:cxn modelId="{07514BE4-EF95-4359-A11A-48F3B4725D8C}" type="presOf" srcId="{47989C66-B0B6-4A23-AC5F-301F98FE14DF}" destId="{724C825A-F379-4389-81C8-13E6ADFC2B0B}" srcOrd="0" destOrd="0" presId="urn:microsoft.com/office/officeart/2005/8/layout/default"/>
    <dgm:cxn modelId="{7F72C0B4-E03D-4B26-96BF-DCC07899823E}" type="presParOf" srcId="{724C825A-F379-4389-81C8-13E6ADFC2B0B}" destId="{E45A3ACA-5338-4D90-A3B1-20DA7D2DAB3C}"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665ADF-BD5C-446F-A0DF-4585DA392249}"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BA898005-8989-4121-AB0E-80604151E263}">
      <dgm:prSet/>
      <dgm:spPr/>
      <dgm:t>
        <a:bodyPr/>
        <a:lstStyle/>
        <a:p>
          <a:pPr rtl="0"/>
          <a:r>
            <a:rPr lang="en-US" smtClean="0"/>
            <a:t>1</a:t>
          </a:r>
          <a:endParaRPr lang="en-US"/>
        </a:p>
      </dgm:t>
    </dgm:pt>
    <dgm:pt modelId="{1FF7E585-5C62-4E6A-B285-A486F21BBE0D}" type="parTrans" cxnId="{C3039862-D5C9-4B83-925C-5F1C4836F3CA}">
      <dgm:prSet/>
      <dgm:spPr/>
      <dgm:t>
        <a:bodyPr/>
        <a:lstStyle/>
        <a:p>
          <a:endParaRPr lang="en-US"/>
        </a:p>
      </dgm:t>
    </dgm:pt>
    <dgm:pt modelId="{66E52C73-FE4C-4E37-996D-3DBDC0425DC9}" type="sibTrans" cxnId="{C3039862-D5C9-4B83-925C-5F1C4836F3CA}">
      <dgm:prSet/>
      <dgm:spPr/>
      <dgm:t>
        <a:bodyPr/>
        <a:lstStyle/>
        <a:p>
          <a:endParaRPr lang="en-US"/>
        </a:p>
      </dgm:t>
    </dgm:pt>
    <dgm:pt modelId="{80464FDD-33DA-42BE-BF26-B02B4B087B1A}">
      <dgm:prSet/>
      <dgm:spPr/>
      <dgm:t>
        <a:bodyPr/>
        <a:lstStyle/>
        <a:p>
          <a:pPr rtl="0"/>
          <a:r>
            <a:rPr lang="en-US" smtClean="0"/>
            <a:t>2</a:t>
          </a:r>
          <a:endParaRPr lang="en-US"/>
        </a:p>
      </dgm:t>
    </dgm:pt>
    <dgm:pt modelId="{C5E9D3E9-F1A4-45A3-A75D-997B37DC7C13}" type="parTrans" cxnId="{8BF1EB8B-C738-445F-AFB0-A3B5E5A4AD64}">
      <dgm:prSet/>
      <dgm:spPr/>
      <dgm:t>
        <a:bodyPr/>
        <a:lstStyle/>
        <a:p>
          <a:endParaRPr lang="en-US"/>
        </a:p>
      </dgm:t>
    </dgm:pt>
    <dgm:pt modelId="{8E616CED-0C66-49A3-B55E-D898B5BF42CD}" type="sibTrans" cxnId="{8BF1EB8B-C738-445F-AFB0-A3B5E5A4AD64}">
      <dgm:prSet/>
      <dgm:spPr/>
      <dgm:t>
        <a:bodyPr/>
        <a:lstStyle/>
        <a:p>
          <a:endParaRPr lang="en-US"/>
        </a:p>
      </dgm:t>
    </dgm:pt>
    <dgm:pt modelId="{1D2F4FD1-5B91-4932-A26E-AC824A9BB142}">
      <dgm:prSet/>
      <dgm:spPr/>
      <dgm:t>
        <a:bodyPr/>
        <a:lstStyle/>
        <a:p>
          <a:pPr rtl="0"/>
          <a:r>
            <a:rPr lang="en-US" smtClean="0"/>
            <a:t>22</a:t>
          </a:r>
          <a:endParaRPr lang="en-US"/>
        </a:p>
      </dgm:t>
    </dgm:pt>
    <dgm:pt modelId="{7B3634ED-FC96-451A-8AA0-AE0371DADE23}" type="parTrans" cxnId="{C8BDFCC9-85FC-49AD-9A53-46763039867E}">
      <dgm:prSet/>
      <dgm:spPr/>
      <dgm:t>
        <a:bodyPr/>
        <a:lstStyle/>
        <a:p>
          <a:endParaRPr lang="en-US"/>
        </a:p>
      </dgm:t>
    </dgm:pt>
    <dgm:pt modelId="{7A794F1E-4533-4D58-832C-934ED471664F}" type="sibTrans" cxnId="{C8BDFCC9-85FC-49AD-9A53-46763039867E}">
      <dgm:prSet/>
      <dgm:spPr/>
      <dgm:t>
        <a:bodyPr/>
        <a:lstStyle/>
        <a:p>
          <a:endParaRPr lang="en-US"/>
        </a:p>
      </dgm:t>
    </dgm:pt>
    <dgm:pt modelId="{A29499EB-5292-45E1-B322-A24AB62A6406}">
      <dgm:prSet/>
      <dgm:spPr/>
      <dgm:t>
        <a:bodyPr/>
        <a:lstStyle/>
        <a:p>
          <a:pPr rtl="0"/>
          <a:r>
            <a:rPr lang="en-US" smtClean="0"/>
            <a:t>3</a:t>
          </a:r>
          <a:endParaRPr lang="en-US"/>
        </a:p>
      </dgm:t>
    </dgm:pt>
    <dgm:pt modelId="{7C2C8ED4-CFB1-4AE2-B30F-62D7AF5DBFCC}" type="parTrans" cxnId="{A2BC0312-F38A-46EF-8CFE-8A6B93D6944D}">
      <dgm:prSet/>
      <dgm:spPr/>
      <dgm:t>
        <a:bodyPr/>
        <a:lstStyle/>
        <a:p>
          <a:endParaRPr lang="en-US"/>
        </a:p>
      </dgm:t>
    </dgm:pt>
    <dgm:pt modelId="{EAC5ABB7-C0E3-4A1B-A7AA-D87807DE2BAF}" type="sibTrans" cxnId="{A2BC0312-F38A-46EF-8CFE-8A6B93D6944D}">
      <dgm:prSet/>
      <dgm:spPr/>
      <dgm:t>
        <a:bodyPr/>
        <a:lstStyle/>
        <a:p>
          <a:endParaRPr lang="en-US"/>
        </a:p>
      </dgm:t>
    </dgm:pt>
    <dgm:pt modelId="{BCAF99F6-6E83-46C6-A339-2B1D428F42C0}">
      <dgm:prSet/>
      <dgm:spPr/>
      <dgm:t>
        <a:bodyPr/>
        <a:lstStyle/>
        <a:p>
          <a:pPr rtl="0"/>
          <a:r>
            <a:rPr lang="en-US" smtClean="0"/>
            <a:t>33</a:t>
          </a:r>
          <a:endParaRPr lang="en-US"/>
        </a:p>
      </dgm:t>
    </dgm:pt>
    <dgm:pt modelId="{8A17F5BF-58C0-4B47-8BFE-D7D27EB4DB69}" type="parTrans" cxnId="{749D8558-FD69-4EC3-85DD-82997551136A}">
      <dgm:prSet/>
      <dgm:spPr/>
      <dgm:t>
        <a:bodyPr/>
        <a:lstStyle/>
        <a:p>
          <a:endParaRPr lang="en-US"/>
        </a:p>
      </dgm:t>
    </dgm:pt>
    <dgm:pt modelId="{DA94FB97-7133-43FF-950B-C71AF506CA79}" type="sibTrans" cxnId="{749D8558-FD69-4EC3-85DD-82997551136A}">
      <dgm:prSet/>
      <dgm:spPr/>
      <dgm:t>
        <a:bodyPr/>
        <a:lstStyle/>
        <a:p>
          <a:endParaRPr lang="en-US"/>
        </a:p>
      </dgm:t>
    </dgm:pt>
    <dgm:pt modelId="{7A43748A-E0E4-4185-AD21-D72B14B60498}">
      <dgm:prSet/>
      <dgm:spPr/>
      <dgm:t>
        <a:bodyPr/>
        <a:lstStyle/>
        <a:p>
          <a:pPr rtl="0"/>
          <a:r>
            <a:rPr lang="en-US" smtClean="0"/>
            <a:t>333</a:t>
          </a:r>
          <a:endParaRPr lang="en-US"/>
        </a:p>
      </dgm:t>
    </dgm:pt>
    <dgm:pt modelId="{CD3CB931-3706-441D-A050-3301BC54DDC2}" type="parTrans" cxnId="{70BCA056-5C5B-4EA7-8F0C-2EADE2545D27}">
      <dgm:prSet/>
      <dgm:spPr/>
      <dgm:t>
        <a:bodyPr/>
        <a:lstStyle/>
        <a:p>
          <a:endParaRPr lang="en-US"/>
        </a:p>
      </dgm:t>
    </dgm:pt>
    <dgm:pt modelId="{42D05222-E666-479D-8F26-9817573EFEBF}" type="sibTrans" cxnId="{70BCA056-5C5B-4EA7-8F0C-2EADE2545D27}">
      <dgm:prSet/>
      <dgm:spPr/>
      <dgm:t>
        <a:bodyPr/>
        <a:lstStyle/>
        <a:p>
          <a:endParaRPr lang="en-US"/>
        </a:p>
      </dgm:t>
    </dgm:pt>
    <dgm:pt modelId="{A78AF069-43EF-42BC-BC41-4C3C35F6D8F6}">
      <dgm:prSet/>
      <dgm:spPr/>
      <dgm:t>
        <a:bodyPr/>
        <a:lstStyle/>
        <a:p>
          <a:pPr rtl="0"/>
          <a:r>
            <a:rPr lang="en-US" smtClean="0"/>
            <a:t>4</a:t>
          </a:r>
          <a:endParaRPr lang="en-US"/>
        </a:p>
      </dgm:t>
    </dgm:pt>
    <dgm:pt modelId="{ABEEC6F7-EA14-4BC9-AA22-135BB65C99A6}" type="parTrans" cxnId="{DA33F115-7E59-4811-B155-6C02E1B464B7}">
      <dgm:prSet/>
      <dgm:spPr/>
      <dgm:t>
        <a:bodyPr/>
        <a:lstStyle/>
        <a:p>
          <a:endParaRPr lang="en-US"/>
        </a:p>
      </dgm:t>
    </dgm:pt>
    <dgm:pt modelId="{0C673ABA-6CD0-4DB7-B607-3FDF365C7160}" type="sibTrans" cxnId="{DA33F115-7E59-4811-B155-6C02E1B464B7}">
      <dgm:prSet/>
      <dgm:spPr/>
      <dgm:t>
        <a:bodyPr/>
        <a:lstStyle/>
        <a:p>
          <a:endParaRPr lang="en-US"/>
        </a:p>
      </dgm:t>
    </dgm:pt>
    <dgm:pt modelId="{1242A570-B05D-486A-B91D-C5668436E5B4}">
      <dgm:prSet/>
      <dgm:spPr/>
      <dgm:t>
        <a:bodyPr/>
        <a:lstStyle/>
        <a:p>
          <a:pPr rtl="0"/>
          <a:r>
            <a:rPr lang="en-US" smtClean="0"/>
            <a:t>44</a:t>
          </a:r>
          <a:endParaRPr lang="en-US"/>
        </a:p>
      </dgm:t>
    </dgm:pt>
    <dgm:pt modelId="{D43CE7AE-23BF-428E-9695-AEE4908CB67F}" type="parTrans" cxnId="{73BCCBB3-9757-46BD-AAB2-3E85EBA12532}">
      <dgm:prSet/>
      <dgm:spPr/>
      <dgm:t>
        <a:bodyPr/>
        <a:lstStyle/>
        <a:p>
          <a:endParaRPr lang="en-US"/>
        </a:p>
      </dgm:t>
    </dgm:pt>
    <dgm:pt modelId="{1F06FA70-BDFF-424C-9CFC-22168B8DE08D}" type="sibTrans" cxnId="{73BCCBB3-9757-46BD-AAB2-3E85EBA12532}">
      <dgm:prSet/>
      <dgm:spPr/>
      <dgm:t>
        <a:bodyPr/>
        <a:lstStyle/>
        <a:p>
          <a:endParaRPr lang="en-US"/>
        </a:p>
      </dgm:t>
    </dgm:pt>
    <dgm:pt modelId="{E4290895-372A-496C-8C7F-FBCAE1BAA426}">
      <dgm:prSet/>
      <dgm:spPr/>
      <dgm:t>
        <a:bodyPr/>
        <a:lstStyle/>
        <a:p>
          <a:pPr rtl="0"/>
          <a:r>
            <a:rPr lang="en-US" smtClean="0"/>
            <a:t>444</a:t>
          </a:r>
          <a:endParaRPr lang="en-US"/>
        </a:p>
      </dgm:t>
    </dgm:pt>
    <dgm:pt modelId="{44EA2A58-9B90-4DC3-BBF6-D33B4C63119D}" type="parTrans" cxnId="{F30B1FD6-C3A3-4BE8-977B-A6E2CC913B3C}">
      <dgm:prSet/>
      <dgm:spPr/>
      <dgm:t>
        <a:bodyPr/>
        <a:lstStyle/>
        <a:p>
          <a:endParaRPr lang="en-US"/>
        </a:p>
      </dgm:t>
    </dgm:pt>
    <dgm:pt modelId="{2204AFD4-A22B-4957-8C1C-7199035C8A21}" type="sibTrans" cxnId="{F30B1FD6-C3A3-4BE8-977B-A6E2CC913B3C}">
      <dgm:prSet/>
      <dgm:spPr/>
      <dgm:t>
        <a:bodyPr/>
        <a:lstStyle/>
        <a:p>
          <a:endParaRPr lang="en-US"/>
        </a:p>
      </dgm:t>
    </dgm:pt>
    <dgm:pt modelId="{71A3C630-0A93-4692-8132-CFA1D34B6EFB}">
      <dgm:prSet/>
      <dgm:spPr/>
      <dgm:t>
        <a:bodyPr/>
        <a:lstStyle/>
        <a:p>
          <a:pPr rtl="0"/>
          <a:r>
            <a:rPr lang="en-US" smtClean="0"/>
            <a:t>4444</a:t>
          </a:r>
          <a:endParaRPr lang="en-US"/>
        </a:p>
      </dgm:t>
    </dgm:pt>
    <dgm:pt modelId="{E1EAAD28-7CDB-4A92-8A62-82E78D986E13}" type="parTrans" cxnId="{2EB3FFCC-3CCB-4CCD-A211-47C1830D8E2D}">
      <dgm:prSet/>
      <dgm:spPr/>
      <dgm:t>
        <a:bodyPr/>
        <a:lstStyle/>
        <a:p>
          <a:endParaRPr lang="en-US"/>
        </a:p>
      </dgm:t>
    </dgm:pt>
    <dgm:pt modelId="{FB12BB50-E121-41AD-B0CA-9EDF06263285}" type="sibTrans" cxnId="{2EB3FFCC-3CCB-4CCD-A211-47C1830D8E2D}">
      <dgm:prSet/>
      <dgm:spPr/>
      <dgm:t>
        <a:bodyPr/>
        <a:lstStyle/>
        <a:p>
          <a:endParaRPr lang="en-US"/>
        </a:p>
      </dgm:t>
    </dgm:pt>
    <dgm:pt modelId="{7FDD0C9C-BD12-477D-864C-78CF3C649CB0}" type="pres">
      <dgm:prSet presAssocID="{09665ADF-BD5C-446F-A0DF-4585DA392249}" presName="Name0" presStyleCnt="0">
        <dgm:presLayoutVars>
          <dgm:dir/>
          <dgm:resizeHandles val="exact"/>
        </dgm:presLayoutVars>
      </dgm:prSet>
      <dgm:spPr/>
      <dgm:t>
        <a:bodyPr/>
        <a:lstStyle/>
        <a:p>
          <a:endParaRPr lang="en-US"/>
        </a:p>
      </dgm:t>
    </dgm:pt>
    <dgm:pt modelId="{4DD341BC-8BD1-4C9D-8D5C-0E354CEF90A1}" type="pres">
      <dgm:prSet presAssocID="{09665ADF-BD5C-446F-A0DF-4585DA392249}" presName="cycle" presStyleCnt="0"/>
      <dgm:spPr/>
    </dgm:pt>
    <dgm:pt modelId="{806E59A9-4D74-4690-ADAE-BDD1D5656114}" type="pres">
      <dgm:prSet presAssocID="{BA898005-8989-4121-AB0E-80604151E263}" presName="nodeFirstNode" presStyleLbl="node1" presStyleIdx="0" presStyleCnt="10">
        <dgm:presLayoutVars>
          <dgm:bulletEnabled val="1"/>
        </dgm:presLayoutVars>
      </dgm:prSet>
      <dgm:spPr/>
      <dgm:t>
        <a:bodyPr/>
        <a:lstStyle/>
        <a:p>
          <a:endParaRPr lang="en-US"/>
        </a:p>
      </dgm:t>
    </dgm:pt>
    <dgm:pt modelId="{4EDE48CC-BA22-487B-8DE0-BF8BD16B064B}" type="pres">
      <dgm:prSet presAssocID="{66E52C73-FE4C-4E37-996D-3DBDC0425DC9}" presName="sibTransFirstNode" presStyleLbl="bgShp" presStyleIdx="0" presStyleCnt="1"/>
      <dgm:spPr/>
      <dgm:t>
        <a:bodyPr/>
        <a:lstStyle/>
        <a:p>
          <a:endParaRPr lang="en-US"/>
        </a:p>
      </dgm:t>
    </dgm:pt>
    <dgm:pt modelId="{5EEB8E44-68BA-41B1-8DC6-B6CDB75B84CB}" type="pres">
      <dgm:prSet presAssocID="{80464FDD-33DA-42BE-BF26-B02B4B087B1A}" presName="nodeFollowingNodes" presStyleLbl="node1" presStyleIdx="1" presStyleCnt="10">
        <dgm:presLayoutVars>
          <dgm:bulletEnabled val="1"/>
        </dgm:presLayoutVars>
      </dgm:prSet>
      <dgm:spPr/>
      <dgm:t>
        <a:bodyPr/>
        <a:lstStyle/>
        <a:p>
          <a:endParaRPr lang="en-US"/>
        </a:p>
      </dgm:t>
    </dgm:pt>
    <dgm:pt modelId="{D74B02FF-4BF7-49A9-B5F7-E161FA8D98FB}" type="pres">
      <dgm:prSet presAssocID="{1D2F4FD1-5B91-4932-A26E-AC824A9BB142}" presName="nodeFollowingNodes" presStyleLbl="node1" presStyleIdx="2" presStyleCnt="10">
        <dgm:presLayoutVars>
          <dgm:bulletEnabled val="1"/>
        </dgm:presLayoutVars>
      </dgm:prSet>
      <dgm:spPr/>
      <dgm:t>
        <a:bodyPr/>
        <a:lstStyle/>
        <a:p>
          <a:endParaRPr lang="en-US"/>
        </a:p>
      </dgm:t>
    </dgm:pt>
    <dgm:pt modelId="{C30D3381-4394-403B-80C3-2B138F2C287A}" type="pres">
      <dgm:prSet presAssocID="{A29499EB-5292-45E1-B322-A24AB62A6406}" presName="nodeFollowingNodes" presStyleLbl="node1" presStyleIdx="3" presStyleCnt="10">
        <dgm:presLayoutVars>
          <dgm:bulletEnabled val="1"/>
        </dgm:presLayoutVars>
      </dgm:prSet>
      <dgm:spPr/>
      <dgm:t>
        <a:bodyPr/>
        <a:lstStyle/>
        <a:p>
          <a:endParaRPr lang="en-US"/>
        </a:p>
      </dgm:t>
    </dgm:pt>
    <dgm:pt modelId="{F1912CAF-A8F6-41CC-801B-3541CE01E326}" type="pres">
      <dgm:prSet presAssocID="{BCAF99F6-6E83-46C6-A339-2B1D428F42C0}" presName="nodeFollowingNodes" presStyleLbl="node1" presStyleIdx="4" presStyleCnt="10">
        <dgm:presLayoutVars>
          <dgm:bulletEnabled val="1"/>
        </dgm:presLayoutVars>
      </dgm:prSet>
      <dgm:spPr/>
      <dgm:t>
        <a:bodyPr/>
        <a:lstStyle/>
        <a:p>
          <a:endParaRPr lang="en-US"/>
        </a:p>
      </dgm:t>
    </dgm:pt>
    <dgm:pt modelId="{0BA67A80-6AD6-43C0-92F6-50088F6D1BB5}" type="pres">
      <dgm:prSet presAssocID="{7A43748A-E0E4-4185-AD21-D72B14B60498}" presName="nodeFollowingNodes" presStyleLbl="node1" presStyleIdx="5" presStyleCnt="10">
        <dgm:presLayoutVars>
          <dgm:bulletEnabled val="1"/>
        </dgm:presLayoutVars>
      </dgm:prSet>
      <dgm:spPr/>
      <dgm:t>
        <a:bodyPr/>
        <a:lstStyle/>
        <a:p>
          <a:endParaRPr lang="en-US"/>
        </a:p>
      </dgm:t>
    </dgm:pt>
    <dgm:pt modelId="{7D9F3255-390C-4C1D-8814-E9BA4AA5992A}" type="pres">
      <dgm:prSet presAssocID="{A78AF069-43EF-42BC-BC41-4C3C35F6D8F6}" presName="nodeFollowingNodes" presStyleLbl="node1" presStyleIdx="6" presStyleCnt="10">
        <dgm:presLayoutVars>
          <dgm:bulletEnabled val="1"/>
        </dgm:presLayoutVars>
      </dgm:prSet>
      <dgm:spPr/>
      <dgm:t>
        <a:bodyPr/>
        <a:lstStyle/>
        <a:p>
          <a:endParaRPr lang="en-US"/>
        </a:p>
      </dgm:t>
    </dgm:pt>
    <dgm:pt modelId="{839DA2FF-64CE-4F86-BCEC-7C5D28735675}" type="pres">
      <dgm:prSet presAssocID="{1242A570-B05D-486A-B91D-C5668436E5B4}" presName="nodeFollowingNodes" presStyleLbl="node1" presStyleIdx="7" presStyleCnt="10">
        <dgm:presLayoutVars>
          <dgm:bulletEnabled val="1"/>
        </dgm:presLayoutVars>
      </dgm:prSet>
      <dgm:spPr/>
      <dgm:t>
        <a:bodyPr/>
        <a:lstStyle/>
        <a:p>
          <a:endParaRPr lang="en-US"/>
        </a:p>
      </dgm:t>
    </dgm:pt>
    <dgm:pt modelId="{70EFB757-178F-4523-AE18-04910EBBDB9B}" type="pres">
      <dgm:prSet presAssocID="{E4290895-372A-496C-8C7F-FBCAE1BAA426}" presName="nodeFollowingNodes" presStyleLbl="node1" presStyleIdx="8" presStyleCnt="10">
        <dgm:presLayoutVars>
          <dgm:bulletEnabled val="1"/>
        </dgm:presLayoutVars>
      </dgm:prSet>
      <dgm:spPr/>
      <dgm:t>
        <a:bodyPr/>
        <a:lstStyle/>
        <a:p>
          <a:endParaRPr lang="en-US"/>
        </a:p>
      </dgm:t>
    </dgm:pt>
    <dgm:pt modelId="{92B2DDA1-DEC6-4676-AA42-B38384B990BA}" type="pres">
      <dgm:prSet presAssocID="{71A3C630-0A93-4692-8132-CFA1D34B6EFB}" presName="nodeFollowingNodes" presStyleLbl="node1" presStyleIdx="9" presStyleCnt="10">
        <dgm:presLayoutVars>
          <dgm:bulletEnabled val="1"/>
        </dgm:presLayoutVars>
      </dgm:prSet>
      <dgm:spPr/>
      <dgm:t>
        <a:bodyPr/>
        <a:lstStyle/>
        <a:p>
          <a:endParaRPr lang="en-US"/>
        </a:p>
      </dgm:t>
    </dgm:pt>
  </dgm:ptLst>
  <dgm:cxnLst>
    <dgm:cxn modelId="{0B096703-B96E-446C-BBE1-835916607F35}" type="presOf" srcId="{7A43748A-E0E4-4185-AD21-D72B14B60498}" destId="{0BA67A80-6AD6-43C0-92F6-50088F6D1BB5}" srcOrd="0" destOrd="0" presId="urn:microsoft.com/office/officeart/2005/8/layout/cycle3"/>
    <dgm:cxn modelId="{C70E8C64-1D1E-46CE-9F8B-966585CA6081}" type="presOf" srcId="{66E52C73-FE4C-4E37-996D-3DBDC0425DC9}" destId="{4EDE48CC-BA22-487B-8DE0-BF8BD16B064B}" srcOrd="0" destOrd="0" presId="urn:microsoft.com/office/officeart/2005/8/layout/cycle3"/>
    <dgm:cxn modelId="{CC774D46-A10A-452A-B002-7CDAA36D5C95}" type="presOf" srcId="{BCAF99F6-6E83-46C6-A339-2B1D428F42C0}" destId="{F1912CAF-A8F6-41CC-801B-3541CE01E326}" srcOrd="0" destOrd="0" presId="urn:microsoft.com/office/officeart/2005/8/layout/cycle3"/>
    <dgm:cxn modelId="{C3039862-D5C9-4B83-925C-5F1C4836F3CA}" srcId="{09665ADF-BD5C-446F-A0DF-4585DA392249}" destId="{BA898005-8989-4121-AB0E-80604151E263}" srcOrd="0" destOrd="0" parTransId="{1FF7E585-5C62-4E6A-B285-A486F21BBE0D}" sibTransId="{66E52C73-FE4C-4E37-996D-3DBDC0425DC9}"/>
    <dgm:cxn modelId="{874E3A77-647D-4233-8E46-9EB9E5E86847}" type="presOf" srcId="{71A3C630-0A93-4692-8132-CFA1D34B6EFB}" destId="{92B2DDA1-DEC6-4676-AA42-B38384B990BA}" srcOrd="0" destOrd="0" presId="urn:microsoft.com/office/officeart/2005/8/layout/cycle3"/>
    <dgm:cxn modelId="{70BCA056-5C5B-4EA7-8F0C-2EADE2545D27}" srcId="{09665ADF-BD5C-446F-A0DF-4585DA392249}" destId="{7A43748A-E0E4-4185-AD21-D72B14B60498}" srcOrd="5" destOrd="0" parTransId="{CD3CB931-3706-441D-A050-3301BC54DDC2}" sibTransId="{42D05222-E666-479D-8F26-9817573EFEBF}"/>
    <dgm:cxn modelId="{C8BDFCC9-85FC-49AD-9A53-46763039867E}" srcId="{09665ADF-BD5C-446F-A0DF-4585DA392249}" destId="{1D2F4FD1-5B91-4932-A26E-AC824A9BB142}" srcOrd="2" destOrd="0" parTransId="{7B3634ED-FC96-451A-8AA0-AE0371DADE23}" sibTransId="{7A794F1E-4533-4D58-832C-934ED471664F}"/>
    <dgm:cxn modelId="{F30B1FD6-C3A3-4BE8-977B-A6E2CC913B3C}" srcId="{09665ADF-BD5C-446F-A0DF-4585DA392249}" destId="{E4290895-372A-496C-8C7F-FBCAE1BAA426}" srcOrd="8" destOrd="0" parTransId="{44EA2A58-9B90-4DC3-BBF6-D33B4C63119D}" sibTransId="{2204AFD4-A22B-4957-8C1C-7199035C8A21}"/>
    <dgm:cxn modelId="{0BDDCA38-4EE5-435B-8C70-B851C6F196EE}" type="presOf" srcId="{1242A570-B05D-486A-B91D-C5668436E5B4}" destId="{839DA2FF-64CE-4F86-BCEC-7C5D28735675}" srcOrd="0" destOrd="0" presId="urn:microsoft.com/office/officeart/2005/8/layout/cycle3"/>
    <dgm:cxn modelId="{DA33F115-7E59-4811-B155-6C02E1B464B7}" srcId="{09665ADF-BD5C-446F-A0DF-4585DA392249}" destId="{A78AF069-43EF-42BC-BC41-4C3C35F6D8F6}" srcOrd="6" destOrd="0" parTransId="{ABEEC6F7-EA14-4BC9-AA22-135BB65C99A6}" sibTransId="{0C673ABA-6CD0-4DB7-B607-3FDF365C7160}"/>
    <dgm:cxn modelId="{7C460917-52FD-47F1-843C-10D7071C2EEE}" type="presOf" srcId="{A29499EB-5292-45E1-B322-A24AB62A6406}" destId="{C30D3381-4394-403B-80C3-2B138F2C287A}" srcOrd="0" destOrd="0" presId="urn:microsoft.com/office/officeart/2005/8/layout/cycle3"/>
    <dgm:cxn modelId="{F34FF7D4-8F2B-466E-A81D-79034DA03A9A}" type="presOf" srcId="{09665ADF-BD5C-446F-A0DF-4585DA392249}" destId="{7FDD0C9C-BD12-477D-864C-78CF3C649CB0}" srcOrd="0" destOrd="0" presId="urn:microsoft.com/office/officeart/2005/8/layout/cycle3"/>
    <dgm:cxn modelId="{0BBCC768-A7E5-488B-8A61-DCF10B4D11F5}" type="presOf" srcId="{1D2F4FD1-5B91-4932-A26E-AC824A9BB142}" destId="{D74B02FF-4BF7-49A9-B5F7-E161FA8D98FB}" srcOrd="0" destOrd="0" presId="urn:microsoft.com/office/officeart/2005/8/layout/cycle3"/>
    <dgm:cxn modelId="{A2BC0312-F38A-46EF-8CFE-8A6B93D6944D}" srcId="{09665ADF-BD5C-446F-A0DF-4585DA392249}" destId="{A29499EB-5292-45E1-B322-A24AB62A6406}" srcOrd="3" destOrd="0" parTransId="{7C2C8ED4-CFB1-4AE2-B30F-62D7AF5DBFCC}" sibTransId="{EAC5ABB7-C0E3-4A1B-A7AA-D87807DE2BAF}"/>
    <dgm:cxn modelId="{EC1E00F9-4D2B-4542-95BB-A482F571AAD9}" type="presOf" srcId="{BA898005-8989-4121-AB0E-80604151E263}" destId="{806E59A9-4D74-4690-ADAE-BDD1D5656114}" srcOrd="0" destOrd="0" presId="urn:microsoft.com/office/officeart/2005/8/layout/cycle3"/>
    <dgm:cxn modelId="{FEBFEC31-CCEB-44CB-ADC1-F6C68953BF0E}" type="presOf" srcId="{80464FDD-33DA-42BE-BF26-B02B4B087B1A}" destId="{5EEB8E44-68BA-41B1-8DC6-B6CDB75B84CB}" srcOrd="0" destOrd="0" presId="urn:microsoft.com/office/officeart/2005/8/layout/cycle3"/>
    <dgm:cxn modelId="{19754EB4-5A1B-494B-BF3E-AD66E006FDD1}" type="presOf" srcId="{A78AF069-43EF-42BC-BC41-4C3C35F6D8F6}" destId="{7D9F3255-390C-4C1D-8814-E9BA4AA5992A}" srcOrd="0" destOrd="0" presId="urn:microsoft.com/office/officeart/2005/8/layout/cycle3"/>
    <dgm:cxn modelId="{73BCCBB3-9757-46BD-AAB2-3E85EBA12532}" srcId="{09665ADF-BD5C-446F-A0DF-4585DA392249}" destId="{1242A570-B05D-486A-B91D-C5668436E5B4}" srcOrd="7" destOrd="0" parTransId="{D43CE7AE-23BF-428E-9695-AEE4908CB67F}" sibTransId="{1F06FA70-BDFF-424C-9CFC-22168B8DE08D}"/>
    <dgm:cxn modelId="{8BF1EB8B-C738-445F-AFB0-A3B5E5A4AD64}" srcId="{09665ADF-BD5C-446F-A0DF-4585DA392249}" destId="{80464FDD-33DA-42BE-BF26-B02B4B087B1A}" srcOrd="1" destOrd="0" parTransId="{C5E9D3E9-F1A4-45A3-A75D-997B37DC7C13}" sibTransId="{8E616CED-0C66-49A3-B55E-D898B5BF42CD}"/>
    <dgm:cxn modelId="{749D8558-FD69-4EC3-85DD-82997551136A}" srcId="{09665ADF-BD5C-446F-A0DF-4585DA392249}" destId="{BCAF99F6-6E83-46C6-A339-2B1D428F42C0}" srcOrd="4" destOrd="0" parTransId="{8A17F5BF-58C0-4B47-8BFE-D7D27EB4DB69}" sibTransId="{DA94FB97-7133-43FF-950B-C71AF506CA79}"/>
    <dgm:cxn modelId="{60373589-4FBB-42CA-97B5-8C5775861C4F}" type="presOf" srcId="{E4290895-372A-496C-8C7F-FBCAE1BAA426}" destId="{70EFB757-178F-4523-AE18-04910EBBDB9B}" srcOrd="0" destOrd="0" presId="urn:microsoft.com/office/officeart/2005/8/layout/cycle3"/>
    <dgm:cxn modelId="{2EB3FFCC-3CCB-4CCD-A211-47C1830D8E2D}" srcId="{09665ADF-BD5C-446F-A0DF-4585DA392249}" destId="{71A3C630-0A93-4692-8132-CFA1D34B6EFB}" srcOrd="9" destOrd="0" parTransId="{E1EAAD28-7CDB-4A92-8A62-82E78D986E13}" sibTransId="{FB12BB50-E121-41AD-B0CA-9EDF06263285}"/>
    <dgm:cxn modelId="{CA90088D-90A0-48D2-A61A-B6E636D98811}" type="presParOf" srcId="{7FDD0C9C-BD12-477D-864C-78CF3C649CB0}" destId="{4DD341BC-8BD1-4C9D-8D5C-0E354CEF90A1}" srcOrd="0" destOrd="0" presId="urn:microsoft.com/office/officeart/2005/8/layout/cycle3"/>
    <dgm:cxn modelId="{6630BCE1-35E4-418D-8111-E23A958C6829}" type="presParOf" srcId="{4DD341BC-8BD1-4C9D-8D5C-0E354CEF90A1}" destId="{806E59A9-4D74-4690-ADAE-BDD1D5656114}" srcOrd="0" destOrd="0" presId="urn:microsoft.com/office/officeart/2005/8/layout/cycle3"/>
    <dgm:cxn modelId="{A34DEDFD-69F7-4200-8494-EAB73BEBC3F9}" type="presParOf" srcId="{4DD341BC-8BD1-4C9D-8D5C-0E354CEF90A1}" destId="{4EDE48CC-BA22-487B-8DE0-BF8BD16B064B}" srcOrd="1" destOrd="0" presId="urn:microsoft.com/office/officeart/2005/8/layout/cycle3"/>
    <dgm:cxn modelId="{BA94032B-C1E5-4346-AA98-EC3656D18240}" type="presParOf" srcId="{4DD341BC-8BD1-4C9D-8D5C-0E354CEF90A1}" destId="{5EEB8E44-68BA-41B1-8DC6-B6CDB75B84CB}" srcOrd="2" destOrd="0" presId="urn:microsoft.com/office/officeart/2005/8/layout/cycle3"/>
    <dgm:cxn modelId="{01E18D2A-A750-455B-9924-A5863FF06CFA}" type="presParOf" srcId="{4DD341BC-8BD1-4C9D-8D5C-0E354CEF90A1}" destId="{D74B02FF-4BF7-49A9-B5F7-E161FA8D98FB}" srcOrd="3" destOrd="0" presId="urn:microsoft.com/office/officeart/2005/8/layout/cycle3"/>
    <dgm:cxn modelId="{B916EBAA-C703-4C2B-898D-9A6BE11B7B74}" type="presParOf" srcId="{4DD341BC-8BD1-4C9D-8D5C-0E354CEF90A1}" destId="{C30D3381-4394-403B-80C3-2B138F2C287A}" srcOrd="4" destOrd="0" presId="urn:microsoft.com/office/officeart/2005/8/layout/cycle3"/>
    <dgm:cxn modelId="{191EA7F0-BE3B-4BF5-95CD-479444117236}" type="presParOf" srcId="{4DD341BC-8BD1-4C9D-8D5C-0E354CEF90A1}" destId="{F1912CAF-A8F6-41CC-801B-3541CE01E326}" srcOrd="5" destOrd="0" presId="urn:microsoft.com/office/officeart/2005/8/layout/cycle3"/>
    <dgm:cxn modelId="{2D26505B-6D16-4FCF-BDAA-BD86548AB2A4}" type="presParOf" srcId="{4DD341BC-8BD1-4C9D-8D5C-0E354CEF90A1}" destId="{0BA67A80-6AD6-43C0-92F6-50088F6D1BB5}" srcOrd="6" destOrd="0" presId="urn:microsoft.com/office/officeart/2005/8/layout/cycle3"/>
    <dgm:cxn modelId="{317C6E44-A930-4468-81D6-239AAE1292A5}" type="presParOf" srcId="{4DD341BC-8BD1-4C9D-8D5C-0E354CEF90A1}" destId="{7D9F3255-390C-4C1D-8814-E9BA4AA5992A}" srcOrd="7" destOrd="0" presId="urn:microsoft.com/office/officeart/2005/8/layout/cycle3"/>
    <dgm:cxn modelId="{50A84DD9-399C-49FC-8594-BFE54327AD71}" type="presParOf" srcId="{4DD341BC-8BD1-4C9D-8D5C-0E354CEF90A1}" destId="{839DA2FF-64CE-4F86-BCEC-7C5D28735675}" srcOrd="8" destOrd="0" presId="urn:microsoft.com/office/officeart/2005/8/layout/cycle3"/>
    <dgm:cxn modelId="{88604762-8E4E-4BCC-9155-2F76843D5DA0}" type="presParOf" srcId="{4DD341BC-8BD1-4C9D-8D5C-0E354CEF90A1}" destId="{70EFB757-178F-4523-AE18-04910EBBDB9B}" srcOrd="9" destOrd="0" presId="urn:microsoft.com/office/officeart/2005/8/layout/cycle3"/>
    <dgm:cxn modelId="{BC1A28F4-8222-48A8-B3BA-9CBF3792F2D0}" type="presParOf" srcId="{4DD341BC-8BD1-4C9D-8D5C-0E354CEF90A1}" destId="{92B2DDA1-DEC6-4676-AA42-B38384B990BA}" srcOrd="10" destOrd="0" presId="urn:microsoft.com/office/officeart/2005/8/layout/cycle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6E88F5-A8EE-4321-AC23-AE5FF13A3726}" type="doc">
      <dgm:prSet loTypeId="urn:microsoft.com/office/officeart/2005/8/layout/cycle2" loCatId="cycle" qsTypeId="urn:microsoft.com/office/officeart/2005/8/quickstyle/simple1" qsCatId="simple" csTypeId="urn:microsoft.com/office/officeart/2005/8/colors/accent1_2" csCatId="accent1" phldr="0"/>
      <dgm:spPr/>
      <dgm:t>
        <a:bodyPr/>
        <a:lstStyle/>
        <a:p>
          <a:endParaRPr lang="en-US"/>
        </a:p>
      </dgm:t>
    </dgm:pt>
    <dgm:pt modelId="{F7D07C31-F684-4C34-B87D-AF08547460DA}">
      <dgm:prSet phldrT="[Text]" phldr="1"/>
      <dgm:spPr/>
      <dgm:t>
        <a:bodyPr/>
        <a:lstStyle/>
        <a:p>
          <a:endParaRPr lang="en-US"/>
        </a:p>
      </dgm:t>
    </dgm:pt>
    <dgm:pt modelId="{124659D0-5E03-4A69-B39C-9C13E4964797}" type="parTrans" cxnId="{4D953B6F-46FE-49C2-979D-804A9670CE78}">
      <dgm:prSet/>
      <dgm:spPr/>
      <dgm:t>
        <a:bodyPr/>
        <a:lstStyle/>
        <a:p>
          <a:endParaRPr lang="en-US"/>
        </a:p>
      </dgm:t>
    </dgm:pt>
    <dgm:pt modelId="{DBB48875-3E4A-4192-A168-2313A7BF2F74}" type="sibTrans" cxnId="{4D953B6F-46FE-49C2-979D-804A9670CE78}">
      <dgm:prSet/>
      <dgm:spPr/>
      <dgm:t>
        <a:bodyPr/>
        <a:lstStyle/>
        <a:p>
          <a:endParaRPr lang="en-US"/>
        </a:p>
      </dgm:t>
    </dgm:pt>
    <dgm:pt modelId="{86A13800-610F-4337-932C-C0E91859A0C4}">
      <dgm:prSet phldrT="[Text]" phldr="1"/>
      <dgm:spPr/>
      <dgm:t>
        <a:bodyPr/>
        <a:lstStyle/>
        <a:p>
          <a:endParaRPr lang="en-US"/>
        </a:p>
      </dgm:t>
    </dgm:pt>
    <dgm:pt modelId="{CBF858FB-E0AC-41E7-8520-94D82B9EA7D8}" type="parTrans" cxnId="{5A22946A-1B4D-42C6-BCAF-6147F5F8424C}">
      <dgm:prSet/>
      <dgm:spPr/>
      <dgm:t>
        <a:bodyPr/>
        <a:lstStyle/>
        <a:p>
          <a:endParaRPr lang="en-US"/>
        </a:p>
      </dgm:t>
    </dgm:pt>
    <dgm:pt modelId="{476D96BE-4E21-4833-8EAA-87A3FF82D15C}" type="sibTrans" cxnId="{5A22946A-1B4D-42C6-BCAF-6147F5F8424C}">
      <dgm:prSet/>
      <dgm:spPr/>
      <dgm:t>
        <a:bodyPr/>
        <a:lstStyle/>
        <a:p>
          <a:endParaRPr lang="en-US"/>
        </a:p>
      </dgm:t>
    </dgm:pt>
    <dgm:pt modelId="{2D8F0F82-6C19-4BC6-8E19-14845986B0E2}">
      <dgm:prSet phldrT="[Text]" phldr="1"/>
      <dgm:spPr/>
      <dgm:t>
        <a:bodyPr/>
        <a:lstStyle/>
        <a:p>
          <a:endParaRPr lang="en-US"/>
        </a:p>
      </dgm:t>
    </dgm:pt>
    <dgm:pt modelId="{85D7D30E-827E-47CA-AF49-FE26FB1D0CEB}" type="parTrans" cxnId="{376ECDAD-F057-4A6A-9B33-C80FE26A18D2}">
      <dgm:prSet/>
      <dgm:spPr/>
      <dgm:t>
        <a:bodyPr/>
        <a:lstStyle/>
        <a:p>
          <a:endParaRPr lang="en-US"/>
        </a:p>
      </dgm:t>
    </dgm:pt>
    <dgm:pt modelId="{DAACB6A8-16B0-4785-8A16-3D12017DCA22}" type="sibTrans" cxnId="{376ECDAD-F057-4A6A-9B33-C80FE26A18D2}">
      <dgm:prSet/>
      <dgm:spPr/>
      <dgm:t>
        <a:bodyPr/>
        <a:lstStyle/>
        <a:p>
          <a:endParaRPr lang="en-US"/>
        </a:p>
      </dgm:t>
    </dgm:pt>
    <dgm:pt modelId="{9E9231D5-783F-4F39-96C9-94B89F98B186}">
      <dgm:prSet phldrT="[Text]" phldr="1"/>
      <dgm:spPr/>
      <dgm:t>
        <a:bodyPr/>
        <a:lstStyle/>
        <a:p>
          <a:endParaRPr lang="en-US"/>
        </a:p>
      </dgm:t>
    </dgm:pt>
    <dgm:pt modelId="{48ABB52D-6CCD-47D3-9ED1-1A4A50B922CE}" type="parTrans" cxnId="{5F4D5DED-E14E-4B96-B3FB-2A1EC1756414}">
      <dgm:prSet/>
      <dgm:spPr/>
      <dgm:t>
        <a:bodyPr/>
        <a:lstStyle/>
        <a:p>
          <a:endParaRPr lang="en-US"/>
        </a:p>
      </dgm:t>
    </dgm:pt>
    <dgm:pt modelId="{E9E4FD03-D024-4237-B0E6-9BAF76790C00}" type="sibTrans" cxnId="{5F4D5DED-E14E-4B96-B3FB-2A1EC1756414}">
      <dgm:prSet/>
      <dgm:spPr/>
      <dgm:t>
        <a:bodyPr/>
        <a:lstStyle/>
        <a:p>
          <a:endParaRPr lang="en-US"/>
        </a:p>
      </dgm:t>
    </dgm:pt>
    <dgm:pt modelId="{664BEA5F-5174-49E9-89EB-F6E71CBCF6DF}">
      <dgm:prSet phldrT="[Text]" phldr="1"/>
      <dgm:spPr/>
      <dgm:t>
        <a:bodyPr/>
        <a:lstStyle/>
        <a:p>
          <a:endParaRPr lang="en-US"/>
        </a:p>
      </dgm:t>
    </dgm:pt>
    <dgm:pt modelId="{501FB0C3-60DF-43EA-A110-E89B48316A44}" type="parTrans" cxnId="{EF0AE80E-124D-467B-999D-3ED7D2512E22}">
      <dgm:prSet/>
      <dgm:spPr/>
      <dgm:t>
        <a:bodyPr/>
        <a:lstStyle/>
        <a:p>
          <a:endParaRPr lang="en-US"/>
        </a:p>
      </dgm:t>
    </dgm:pt>
    <dgm:pt modelId="{3D1A13E4-6907-4B0D-AA1C-AADB5EA3F1CF}" type="sibTrans" cxnId="{EF0AE80E-124D-467B-999D-3ED7D2512E22}">
      <dgm:prSet/>
      <dgm:spPr/>
      <dgm:t>
        <a:bodyPr/>
        <a:lstStyle/>
        <a:p>
          <a:endParaRPr lang="en-US"/>
        </a:p>
      </dgm:t>
    </dgm:pt>
    <dgm:pt modelId="{EDFB4643-DBF0-4A7D-8D26-BFC18C6E7ECB}" type="pres">
      <dgm:prSet presAssocID="{876E88F5-A8EE-4321-AC23-AE5FF13A3726}" presName="cycle" presStyleCnt="0">
        <dgm:presLayoutVars>
          <dgm:dir/>
          <dgm:resizeHandles val="exact"/>
        </dgm:presLayoutVars>
      </dgm:prSet>
      <dgm:spPr/>
      <dgm:t>
        <a:bodyPr/>
        <a:lstStyle/>
        <a:p>
          <a:endParaRPr lang="en-US"/>
        </a:p>
      </dgm:t>
    </dgm:pt>
    <dgm:pt modelId="{3411BFCD-1EB4-40D5-A5BD-F0E595696CFA}" type="pres">
      <dgm:prSet presAssocID="{F7D07C31-F684-4C34-B87D-AF08547460DA}" presName="node" presStyleLbl="node1" presStyleIdx="0" presStyleCnt="5">
        <dgm:presLayoutVars>
          <dgm:bulletEnabled val="1"/>
        </dgm:presLayoutVars>
      </dgm:prSet>
      <dgm:spPr/>
      <dgm:t>
        <a:bodyPr/>
        <a:lstStyle/>
        <a:p>
          <a:endParaRPr lang="en-US"/>
        </a:p>
      </dgm:t>
    </dgm:pt>
    <dgm:pt modelId="{34E667E1-E59D-459F-94C4-0DE3185A537F}" type="pres">
      <dgm:prSet presAssocID="{DBB48875-3E4A-4192-A168-2313A7BF2F74}" presName="sibTrans" presStyleLbl="sibTrans2D1" presStyleIdx="0" presStyleCnt="5"/>
      <dgm:spPr/>
      <dgm:t>
        <a:bodyPr/>
        <a:lstStyle/>
        <a:p>
          <a:endParaRPr lang="en-US"/>
        </a:p>
      </dgm:t>
    </dgm:pt>
    <dgm:pt modelId="{788193A9-1417-4E9E-A849-9BD44E697B9C}" type="pres">
      <dgm:prSet presAssocID="{DBB48875-3E4A-4192-A168-2313A7BF2F74}" presName="connectorText" presStyleLbl="sibTrans2D1" presStyleIdx="0" presStyleCnt="5"/>
      <dgm:spPr/>
      <dgm:t>
        <a:bodyPr/>
        <a:lstStyle/>
        <a:p>
          <a:endParaRPr lang="en-US"/>
        </a:p>
      </dgm:t>
    </dgm:pt>
    <dgm:pt modelId="{23D22BF1-3875-4D1D-BFA3-B21DF6980854}" type="pres">
      <dgm:prSet presAssocID="{86A13800-610F-4337-932C-C0E91859A0C4}" presName="node" presStyleLbl="node1" presStyleIdx="1" presStyleCnt="5">
        <dgm:presLayoutVars>
          <dgm:bulletEnabled val="1"/>
        </dgm:presLayoutVars>
      </dgm:prSet>
      <dgm:spPr/>
      <dgm:t>
        <a:bodyPr/>
        <a:lstStyle/>
        <a:p>
          <a:endParaRPr lang="en-US"/>
        </a:p>
      </dgm:t>
    </dgm:pt>
    <dgm:pt modelId="{3219679F-5603-4497-AAB0-6C10986A3B17}" type="pres">
      <dgm:prSet presAssocID="{476D96BE-4E21-4833-8EAA-87A3FF82D15C}" presName="sibTrans" presStyleLbl="sibTrans2D1" presStyleIdx="1" presStyleCnt="5"/>
      <dgm:spPr/>
      <dgm:t>
        <a:bodyPr/>
        <a:lstStyle/>
        <a:p>
          <a:endParaRPr lang="en-US"/>
        </a:p>
      </dgm:t>
    </dgm:pt>
    <dgm:pt modelId="{2E9DB845-1729-4576-BEDF-60B941A6B685}" type="pres">
      <dgm:prSet presAssocID="{476D96BE-4E21-4833-8EAA-87A3FF82D15C}" presName="connectorText" presStyleLbl="sibTrans2D1" presStyleIdx="1" presStyleCnt="5"/>
      <dgm:spPr/>
      <dgm:t>
        <a:bodyPr/>
        <a:lstStyle/>
        <a:p>
          <a:endParaRPr lang="en-US"/>
        </a:p>
      </dgm:t>
    </dgm:pt>
    <dgm:pt modelId="{A64B686F-18A1-4F10-819B-34BAE3D255DF}" type="pres">
      <dgm:prSet presAssocID="{2D8F0F82-6C19-4BC6-8E19-14845986B0E2}" presName="node" presStyleLbl="node1" presStyleIdx="2" presStyleCnt="5">
        <dgm:presLayoutVars>
          <dgm:bulletEnabled val="1"/>
        </dgm:presLayoutVars>
      </dgm:prSet>
      <dgm:spPr/>
      <dgm:t>
        <a:bodyPr/>
        <a:lstStyle/>
        <a:p>
          <a:endParaRPr lang="en-US"/>
        </a:p>
      </dgm:t>
    </dgm:pt>
    <dgm:pt modelId="{ED006AA3-F80F-41E6-9698-41AA63277141}" type="pres">
      <dgm:prSet presAssocID="{DAACB6A8-16B0-4785-8A16-3D12017DCA22}" presName="sibTrans" presStyleLbl="sibTrans2D1" presStyleIdx="2" presStyleCnt="5"/>
      <dgm:spPr/>
      <dgm:t>
        <a:bodyPr/>
        <a:lstStyle/>
        <a:p>
          <a:endParaRPr lang="en-US"/>
        </a:p>
      </dgm:t>
    </dgm:pt>
    <dgm:pt modelId="{1780344A-944B-4CC7-BC8A-AA7BA42E2525}" type="pres">
      <dgm:prSet presAssocID="{DAACB6A8-16B0-4785-8A16-3D12017DCA22}" presName="connectorText" presStyleLbl="sibTrans2D1" presStyleIdx="2" presStyleCnt="5"/>
      <dgm:spPr/>
      <dgm:t>
        <a:bodyPr/>
        <a:lstStyle/>
        <a:p>
          <a:endParaRPr lang="en-US"/>
        </a:p>
      </dgm:t>
    </dgm:pt>
    <dgm:pt modelId="{D2C1E0B4-81B6-4035-A0CA-DB85C26BDE1A}" type="pres">
      <dgm:prSet presAssocID="{9E9231D5-783F-4F39-96C9-94B89F98B186}" presName="node" presStyleLbl="node1" presStyleIdx="3" presStyleCnt="5">
        <dgm:presLayoutVars>
          <dgm:bulletEnabled val="1"/>
        </dgm:presLayoutVars>
      </dgm:prSet>
      <dgm:spPr/>
      <dgm:t>
        <a:bodyPr/>
        <a:lstStyle/>
        <a:p>
          <a:endParaRPr lang="en-US"/>
        </a:p>
      </dgm:t>
    </dgm:pt>
    <dgm:pt modelId="{8B3CEC54-DB15-406B-8723-78861B2332D9}" type="pres">
      <dgm:prSet presAssocID="{E9E4FD03-D024-4237-B0E6-9BAF76790C00}" presName="sibTrans" presStyleLbl="sibTrans2D1" presStyleIdx="3" presStyleCnt="5"/>
      <dgm:spPr/>
      <dgm:t>
        <a:bodyPr/>
        <a:lstStyle/>
        <a:p>
          <a:endParaRPr lang="en-US"/>
        </a:p>
      </dgm:t>
    </dgm:pt>
    <dgm:pt modelId="{19884FA4-7E72-4159-A9F2-38AC0C805F95}" type="pres">
      <dgm:prSet presAssocID="{E9E4FD03-D024-4237-B0E6-9BAF76790C00}" presName="connectorText" presStyleLbl="sibTrans2D1" presStyleIdx="3" presStyleCnt="5"/>
      <dgm:spPr/>
      <dgm:t>
        <a:bodyPr/>
        <a:lstStyle/>
        <a:p>
          <a:endParaRPr lang="en-US"/>
        </a:p>
      </dgm:t>
    </dgm:pt>
    <dgm:pt modelId="{3EBC3E78-E05A-457C-A930-66360A098246}" type="pres">
      <dgm:prSet presAssocID="{664BEA5F-5174-49E9-89EB-F6E71CBCF6DF}" presName="node" presStyleLbl="node1" presStyleIdx="4" presStyleCnt="5">
        <dgm:presLayoutVars>
          <dgm:bulletEnabled val="1"/>
        </dgm:presLayoutVars>
      </dgm:prSet>
      <dgm:spPr/>
      <dgm:t>
        <a:bodyPr/>
        <a:lstStyle/>
        <a:p>
          <a:endParaRPr lang="en-US"/>
        </a:p>
      </dgm:t>
    </dgm:pt>
    <dgm:pt modelId="{A41AA71D-E5E2-441A-BAFD-86773F80B5CC}" type="pres">
      <dgm:prSet presAssocID="{3D1A13E4-6907-4B0D-AA1C-AADB5EA3F1CF}" presName="sibTrans" presStyleLbl="sibTrans2D1" presStyleIdx="4" presStyleCnt="5"/>
      <dgm:spPr/>
      <dgm:t>
        <a:bodyPr/>
        <a:lstStyle/>
        <a:p>
          <a:endParaRPr lang="en-US"/>
        </a:p>
      </dgm:t>
    </dgm:pt>
    <dgm:pt modelId="{B5730F09-0846-4F15-946C-A7739BE2E26F}" type="pres">
      <dgm:prSet presAssocID="{3D1A13E4-6907-4B0D-AA1C-AADB5EA3F1CF}" presName="connectorText" presStyleLbl="sibTrans2D1" presStyleIdx="4" presStyleCnt="5"/>
      <dgm:spPr/>
      <dgm:t>
        <a:bodyPr/>
        <a:lstStyle/>
        <a:p>
          <a:endParaRPr lang="en-US"/>
        </a:p>
      </dgm:t>
    </dgm:pt>
  </dgm:ptLst>
  <dgm:cxnLst>
    <dgm:cxn modelId="{5A22946A-1B4D-42C6-BCAF-6147F5F8424C}" srcId="{876E88F5-A8EE-4321-AC23-AE5FF13A3726}" destId="{86A13800-610F-4337-932C-C0E91859A0C4}" srcOrd="1" destOrd="0" parTransId="{CBF858FB-E0AC-41E7-8520-94D82B9EA7D8}" sibTransId="{476D96BE-4E21-4833-8EAA-87A3FF82D15C}"/>
    <dgm:cxn modelId="{EF0AE80E-124D-467B-999D-3ED7D2512E22}" srcId="{876E88F5-A8EE-4321-AC23-AE5FF13A3726}" destId="{664BEA5F-5174-49E9-89EB-F6E71CBCF6DF}" srcOrd="4" destOrd="0" parTransId="{501FB0C3-60DF-43EA-A110-E89B48316A44}" sibTransId="{3D1A13E4-6907-4B0D-AA1C-AADB5EA3F1CF}"/>
    <dgm:cxn modelId="{3FB9C173-3427-4BA2-B5BC-51593705D249}" type="presOf" srcId="{DAACB6A8-16B0-4785-8A16-3D12017DCA22}" destId="{ED006AA3-F80F-41E6-9698-41AA63277141}" srcOrd="0" destOrd="0" presId="urn:microsoft.com/office/officeart/2005/8/layout/cycle2"/>
    <dgm:cxn modelId="{E518C953-A28A-4DC7-9C5F-4AC907AA63A6}" type="presOf" srcId="{E9E4FD03-D024-4237-B0E6-9BAF76790C00}" destId="{19884FA4-7E72-4159-A9F2-38AC0C805F95}" srcOrd="1" destOrd="0" presId="urn:microsoft.com/office/officeart/2005/8/layout/cycle2"/>
    <dgm:cxn modelId="{730D9A71-AF4E-43CF-AA6E-E81FC6E89342}" type="presOf" srcId="{F7D07C31-F684-4C34-B87D-AF08547460DA}" destId="{3411BFCD-1EB4-40D5-A5BD-F0E595696CFA}" srcOrd="0" destOrd="0" presId="urn:microsoft.com/office/officeart/2005/8/layout/cycle2"/>
    <dgm:cxn modelId="{4D953B6F-46FE-49C2-979D-804A9670CE78}" srcId="{876E88F5-A8EE-4321-AC23-AE5FF13A3726}" destId="{F7D07C31-F684-4C34-B87D-AF08547460DA}" srcOrd="0" destOrd="0" parTransId="{124659D0-5E03-4A69-B39C-9C13E4964797}" sibTransId="{DBB48875-3E4A-4192-A168-2313A7BF2F74}"/>
    <dgm:cxn modelId="{9186BDF5-4733-4E27-9756-BC572DDDEC12}" type="presOf" srcId="{664BEA5F-5174-49E9-89EB-F6E71CBCF6DF}" destId="{3EBC3E78-E05A-457C-A930-66360A098246}" srcOrd="0" destOrd="0" presId="urn:microsoft.com/office/officeart/2005/8/layout/cycle2"/>
    <dgm:cxn modelId="{377313D1-913F-437B-988C-3AA34A1CF76D}" type="presOf" srcId="{476D96BE-4E21-4833-8EAA-87A3FF82D15C}" destId="{2E9DB845-1729-4576-BEDF-60B941A6B685}" srcOrd="1" destOrd="0" presId="urn:microsoft.com/office/officeart/2005/8/layout/cycle2"/>
    <dgm:cxn modelId="{51B9A9DE-2DFB-4505-9831-6A45C97351CC}" type="presOf" srcId="{476D96BE-4E21-4833-8EAA-87A3FF82D15C}" destId="{3219679F-5603-4497-AAB0-6C10986A3B17}" srcOrd="0" destOrd="0" presId="urn:microsoft.com/office/officeart/2005/8/layout/cycle2"/>
    <dgm:cxn modelId="{5718C191-D722-4E90-B545-74F7F6255D2A}" type="presOf" srcId="{E9E4FD03-D024-4237-B0E6-9BAF76790C00}" destId="{8B3CEC54-DB15-406B-8723-78861B2332D9}" srcOrd="0" destOrd="0" presId="urn:microsoft.com/office/officeart/2005/8/layout/cycle2"/>
    <dgm:cxn modelId="{376ECDAD-F057-4A6A-9B33-C80FE26A18D2}" srcId="{876E88F5-A8EE-4321-AC23-AE5FF13A3726}" destId="{2D8F0F82-6C19-4BC6-8E19-14845986B0E2}" srcOrd="2" destOrd="0" parTransId="{85D7D30E-827E-47CA-AF49-FE26FB1D0CEB}" sibTransId="{DAACB6A8-16B0-4785-8A16-3D12017DCA22}"/>
    <dgm:cxn modelId="{CAE63157-D8CF-4059-9263-7DB01DE88C4A}" type="presOf" srcId="{876E88F5-A8EE-4321-AC23-AE5FF13A3726}" destId="{EDFB4643-DBF0-4A7D-8D26-BFC18C6E7ECB}" srcOrd="0" destOrd="0" presId="urn:microsoft.com/office/officeart/2005/8/layout/cycle2"/>
    <dgm:cxn modelId="{3A5724AA-3744-4C0B-B618-E3AAEE5920DD}" type="presOf" srcId="{3D1A13E4-6907-4B0D-AA1C-AADB5EA3F1CF}" destId="{A41AA71D-E5E2-441A-BAFD-86773F80B5CC}" srcOrd="0" destOrd="0" presId="urn:microsoft.com/office/officeart/2005/8/layout/cycle2"/>
    <dgm:cxn modelId="{580F546B-7B76-421C-91A5-0E1B43587A76}" type="presOf" srcId="{9E9231D5-783F-4F39-96C9-94B89F98B186}" destId="{D2C1E0B4-81B6-4035-A0CA-DB85C26BDE1A}" srcOrd="0" destOrd="0" presId="urn:microsoft.com/office/officeart/2005/8/layout/cycle2"/>
    <dgm:cxn modelId="{5F4D5DED-E14E-4B96-B3FB-2A1EC1756414}" srcId="{876E88F5-A8EE-4321-AC23-AE5FF13A3726}" destId="{9E9231D5-783F-4F39-96C9-94B89F98B186}" srcOrd="3" destOrd="0" parTransId="{48ABB52D-6CCD-47D3-9ED1-1A4A50B922CE}" sibTransId="{E9E4FD03-D024-4237-B0E6-9BAF76790C00}"/>
    <dgm:cxn modelId="{B94C49EA-7FC7-41E9-B93F-BE33865F14A7}" type="presOf" srcId="{3D1A13E4-6907-4B0D-AA1C-AADB5EA3F1CF}" destId="{B5730F09-0846-4F15-946C-A7739BE2E26F}" srcOrd="1" destOrd="0" presId="urn:microsoft.com/office/officeart/2005/8/layout/cycle2"/>
    <dgm:cxn modelId="{3BE8B3EC-5594-471F-B1A0-D208884C91AF}" type="presOf" srcId="{DBB48875-3E4A-4192-A168-2313A7BF2F74}" destId="{34E667E1-E59D-459F-94C4-0DE3185A537F}" srcOrd="0" destOrd="0" presId="urn:microsoft.com/office/officeart/2005/8/layout/cycle2"/>
    <dgm:cxn modelId="{E21EBA48-A880-4993-9B1E-54523E313FB7}" type="presOf" srcId="{DAACB6A8-16B0-4785-8A16-3D12017DCA22}" destId="{1780344A-944B-4CC7-BC8A-AA7BA42E2525}" srcOrd="1" destOrd="0" presId="urn:microsoft.com/office/officeart/2005/8/layout/cycle2"/>
    <dgm:cxn modelId="{4C41BC75-7290-440A-9192-CB321573197F}" type="presOf" srcId="{2D8F0F82-6C19-4BC6-8E19-14845986B0E2}" destId="{A64B686F-18A1-4F10-819B-34BAE3D255DF}" srcOrd="0" destOrd="0" presId="urn:microsoft.com/office/officeart/2005/8/layout/cycle2"/>
    <dgm:cxn modelId="{6ED59F2A-2808-42AC-BCBB-4011062FEDAA}" type="presOf" srcId="{DBB48875-3E4A-4192-A168-2313A7BF2F74}" destId="{788193A9-1417-4E9E-A849-9BD44E697B9C}" srcOrd="1" destOrd="0" presId="urn:microsoft.com/office/officeart/2005/8/layout/cycle2"/>
    <dgm:cxn modelId="{CD2E862E-69FD-45BA-BC4A-B1D69358E00E}" type="presOf" srcId="{86A13800-610F-4337-932C-C0E91859A0C4}" destId="{23D22BF1-3875-4D1D-BFA3-B21DF6980854}" srcOrd="0" destOrd="0" presId="urn:microsoft.com/office/officeart/2005/8/layout/cycle2"/>
    <dgm:cxn modelId="{57B40DCB-6061-4DA4-9198-2D3A74B7D852}" type="presParOf" srcId="{EDFB4643-DBF0-4A7D-8D26-BFC18C6E7ECB}" destId="{3411BFCD-1EB4-40D5-A5BD-F0E595696CFA}" srcOrd="0" destOrd="0" presId="urn:microsoft.com/office/officeart/2005/8/layout/cycle2"/>
    <dgm:cxn modelId="{930D63DF-1F86-4972-9865-1EE4D0AF2F36}" type="presParOf" srcId="{EDFB4643-DBF0-4A7D-8D26-BFC18C6E7ECB}" destId="{34E667E1-E59D-459F-94C4-0DE3185A537F}" srcOrd="1" destOrd="0" presId="urn:microsoft.com/office/officeart/2005/8/layout/cycle2"/>
    <dgm:cxn modelId="{81190396-53BD-4A5C-8667-CCD607476079}" type="presParOf" srcId="{34E667E1-E59D-459F-94C4-0DE3185A537F}" destId="{788193A9-1417-4E9E-A849-9BD44E697B9C}" srcOrd="0" destOrd="0" presId="urn:microsoft.com/office/officeart/2005/8/layout/cycle2"/>
    <dgm:cxn modelId="{C8DF1862-2DBF-48E4-BBE3-A05A29CAFF6B}" type="presParOf" srcId="{EDFB4643-DBF0-4A7D-8D26-BFC18C6E7ECB}" destId="{23D22BF1-3875-4D1D-BFA3-B21DF6980854}" srcOrd="2" destOrd="0" presId="urn:microsoft.com/office/officeart/2005/8/layout/cycle2"/>
    <dgm:cxn modelId="{F5BF66C8-38FB-4C4E-85E3-583082AA4E61}" type="presParOf" srcId="{EDFB4643-DBF0-4A7D-8D26-BFC18C6E7ECB}" destId="{3219679F-5603-4497-AAB0-6C10986A3B17}" srcOrd="3" destOrd="0" presId="urn:microsoft.com/office/officeart/2005/8/layout/cycle2"/>
    <dgm:cxn modelId="{FD3D1E88-BBB6-4DD6-A5A3-CEE8555843CC}" type="presParOf" srcId="{3219679F-5603-4497-AAB0-6C10986A3B17}" destId="{2E9DB845-1729-4576-BEDF-60B941A6B685}" srcOrd="0" destOrd="0" presId="urn:microsoft.com/office/officeart/2005/8/layout/cycle2"/>
    <dgm:cxn modelId="{50DE60DC-4EFE-4578-BD26-BA6FAE9ACABC}" type="presParOf" srcId="{EDFB4643-DBF0-4A7D-8D26-BFC18C6E7ECB}" destId="{A64B686F-18A1-4F10-819B-34BAE3D255DF}" srcOrd="4" destOrd="0" presId="urn:microsoft.com/office/officeart/2005/8/layout/cycle2"/>
    <dgm:cxn modelId="{F5C105D2-214E-4186-A2A7-4A4C2BDC3CA4}" type="presParOf" srcId="{EDFB4643-DBF0-4A7D-8D26-BFC18C6E7ECB}" destId="{ED006AA3-F80F-41E6-9698-41AA63277141}" srcOrd="5" destOrd="0" presId="urn:microsoft.com/office/officeart/2005/8/layout/cycle2"/>
    <dgm:cxn modelId="{44276B04-D2F3-4116-984E-508B5411F5D7}" type="presParOf" srcId="{ED006AA3-F80F-41E6-9698-41AA63277141}" destId="{1780344A-944B-4CC7-BC8A-AA7BA42E2525}" srcOrd="0" destOrd="0" presId="urn:microsoft.com/office/officeart/2005/8/layout/cycle2"/>
    <dgm:cxn modelId="{6314999E-3E3B-46AF-B6E3-147DBCF9BE50}" type="presParOf" srcId="{EDFB4643-DBF0-4A7D-8D26-BFC18C6E7ECB}" destId="{D2C1E0B4-81B6-4035-A0CA-DB85C26BDE1A}" srcOrd="6" destOrd="0" presId="urn:microsoft.com/office/officeart/2005/8/layout/cycle2"/>
    <dgm:cxn modelId="{BEE50B88-A139-4E90-B69D-C8233F2B8461}" type="presParOf" srcId="{EDFB4643-DBF0-4A7D-8D26-BFC18C6E7ECB}" destId="{8B3CEC54-DB15-406B-8723-78861B2332D9}" srcOrd="7" destOrd="0" presId="urn:microsoft.com/office/officeart/2005/8/layout/cycle2"/>
    <dgm:cxn modelId="{E52D9D14-DCD8-4156-99C7-9D2698BE1DC2}" type="presParOf" srcId="{8B3CEC54-DB15-406B-8723-78861B2332D9}" destId="{19884FA4-7E72-4159-A9F2-38AC0C805F95}" srcOrd="0" destOrd="0" presId="urn:microsoft.com/office/officeart/2005/8/layout/cycle2"/>
    <dgm:cxn modelId="{01CE3AE7-2DB4-48D1-B45C-75C36705BC41}" type="presParOf" srcId="{EDFB4643-DBF0-4A7D-8D26-BFC18C6E7ECB}" destId="{3EBC3E78-E05A-457C-A930-66360A098246}" srcOrd="8" destOrd="0" presId="urn:microsoft.com/office/officeart/2005/8/layout/cycle2"/>
    <dgm:cxn modelId="{4715572C-A90A-4139-982D-592B4C19E675}" type="presParOf" srcId="{EDFB4643-DBF0-4A7D-8D26-BFC18C6E7ECB}" destId="{A41AA71D-E5E2-441A-BAFD-86773F80B5CC}" srcOrd="9" destOrd="0" presId="urn:microsoft.com/office/officeart/2005/8/layout/cycle2"/>
    <dgm:cxn modelId="{E35E8B4C-D7FF-46FE-A72A-69F3CB1E5CFE}" type="presParOf" srcId="{A41AA71D-E5E2-441A-BAFD-86773F80B5CC}" destId="{B5730F09-0846-4F15-946C-A7739BE2E26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8615C2-A750-47BC-AD7B-352AFF661B9B}" type="doc">
      <dgm:prSet loTypeId="urn:microsoft.com/office/officeart/2005/8/layout/cycle1" loCatId="cycle" qsTypeId="urn:microsoft.com/office/officeart/2005/8/quickstyle/simple1" qsCatId="simple" csTypeId="urn:microsoft.com/office/officeart/2005/8/colors/accent1_2" csCatId="accent1" phldr="0"/>
      <dgm:spPr/>
      <dgm:t>
        <a:bodyPr/>
        <a:lstStyle/>
        <a:p>
          <a:endParaRPr lang="en-US"/>
        </a:p>
      </dgm:t>
    </dgm:pt>
    <dgm:pt modelId="{66CFDA3F-BF5C-4740-9998-EDF49845012D}">
      <dgm:prSet phldrT="[Text]" phldr="1"/>
      <dgm:spPr/>
      <dgm:t>
        <a:bodyPr/>
        <a:lstStyle/>
        <a:p>
          <a:endParaRPr lang="en-US"/>
        </a:p>
      </dgm:t>
    </dgm:pt>
    <dgm:pt modelId="{37709C9B-D6FD-4B24-8E6C-2C17DCB9578A}" type="parTrans" cxnId="{16B18499-0E3E-4EA9-8E5A-B825FD0F0035}">
      <dgm:prSet/>
      <dgm:spPr/>
      <dgm:t>
        <a:bodyPr/>
        <a:lstStyle/>
        <a:p>
          <a:endParaRPr lang="en-US"/>
        </a:p>
      </dgm:t>
    </dgm:pt>
    <dgm:pt modelId="{12D069EA-27DC-47FE-8197-4B2C4E5EED64}" type="sibTrans" cxnId="{16B18499-0E3E-4EA9-8E5A-B825FD0F0035}">
      <dgm:prSet/>
      <dgm:spPr/>
      <dgm:t>
        <a:bodyPr/>
        <a:lstStyle/>
        <a:p>
          <a:endParaRPr lang="en-US"/>
        </a:p>
      </dgm:t>
    </dgm:pt>
    <dgm:pt modelId="{80225CF9-38CA-4D46-8DFC-6DE499497A3C}">
      <dgm:prSet phldrT="[Text]" phldr="1"/>
      <dgm:spPr/>
      <dgm:t>
        <a:bodyPr/>
        <a:lstStyle/>
        <a:p>
          <a:endParaRPr lang="en-US"/>
        </a:p>
      </dgm:t>
    </dgm:pt>
    <dgm:pt modelId="{24E224C8-152E-4218-A1BD-9AD60EE20767}" type="parTrans" cxnId="{4F58E2FE-FDDD-4CC5-BEE8-83F9E9EF68FA}">
      <dgm:prSet/>
      <dgm:spPr/>
      <dgm:t>
        <a:bodyPr/>
        <a:lstStyle/>
        <a:p>
          <a:endParaRPr lang="en-US"/>
        </a:p>
      </dgm:t>
    </dgm:pt>
    <dgm:pt modelId="{D404D04A-A0C9-4635-B8A5-21CC573D4478}" type="sibTrans" cxnId="{4F58E2FE-FDDD-4CC5-BEE8-83F9E9EF68FA}">
      <dgm:prSet/>
      <dgm:spPr/>
      <dgm:t>
        <a:bodyPr/>
        <a:lstStyle/>
        <a:p>
          <a:endParaRPr lang="en-US"/>
        </a:p>
      </dgm:t>
    </dgm:pt>
    <dgm:pt modelId="{7BBB80C6-D2C7-489D-BD10-F49CDEFD8370}">
      <dgm:prSet phldrT="[Text]" phldr="1"/>
      <dgm:spPr/>
      <dgm:t>
        <a:bodyPr/>
        <a:lstStyle/>
        <a:p>
          <a:endParaRPr lang="en-US"/>
        </a:p>
      </dgm:t>
    </dgm:pt>
    <dgm:pt modelId="{5C7CE1BF-C1DA-49CB-A577-F6D43C05A894}" type="parTrans" cxnId="{3EC56FE0-B505-43FC-83EA-1E0CBD24840F}">
      <dgm:prSet/>
      <dgm:spPr/>
      <dgm:t>
        <a:bodyPr/>
        <a:lstStyle/>
        <a:p>
          <a:endParaRPr lang="en-US"/>
        </a:p>
      </dgm:t>
    </dgm:pt>
    <dgm:pt modelId="{4BD7E214-EC06-47B5-A493-5F4E15C78BAD}" type="sibTrans" cxnId="{3EC56FE0-B505-43FC-83EA-1E0CBD24840F}">
      <dgm:prSet/>
      <dgm:spPr/>
      <dgm:t>
        <a:bodyPr/>
        <a:lstStyle/>
        <a:p>
          <a:endParaRPr lang="en-US"/>
        </a:p>
      </dgm:t>
    </dgm:pt>
    <dgm:pt modelId="{B7784AF1-CFC2-4513-BC9E-EFC505E442ED}">
      <dgm:prSet phldrT="[Text]" phldr="1"/>
      <dgm:spPr/>
      <dgm:t>
        <a:bodyPr/>
        <a:lstStyle/>
        <a:p>
          <a:endParaRPr lang="en-US"/>
        </a:p>
      </dgm:t>
    </dgm:pt>
    <dgm:pt modelId="{F50D70F4-45A4-47B3-85F3-9D7D6C75735E}" type="parTrans" cxnId="{1BE9ED35-38D3-4512-999C-77023D9E988C}">
      <dgm:prSet/>
      <dgm:spPr/>
      <dgm:t>
        <a:bodyPr/>
        <a:lstStyle/>
        <a:p>
          <a:endParaRPr lang="en-US"/>
        </a:p>
      </dgm:t>
    </dgm:pt>
    <dgm:pt modelId="{414C40C2-F4C1-400E-98E2-32A55716AE23}" type="sibTrans" cxnId="{1BE9ED35-38D3-4512-999C-77023D9E988C}">
      <dgm:prSet/>
      <dgm:spPr/>
      <dgm:t>
        <a:bodyPr/>
        <a:lstStyle/>
        <a:p>
          <a:endParaRPr lang="en-US"/>
        </a:p>
      </dgm:t>
    </dgm:pt>
    <dgm:pt modelId="{53EA48C1-D931-4E0A-8315-85E806ADBEDA}">
      <dgm:prSet phldrT="[Text]" phldr="1"/>
      <dgm:spPr/>
      <dgm:t>
        <a:bodyPr/>
        <a:lstStyle/>
        <a:p>
          <a:endParaRPr lang="en-US"/>
        </a:p>
      </dgm:t>
    </dgm:pt>
    <dgm:pt modelId="{AAC7913B-DBBB-4DE3-B8F3-64180B335BFB}" type="parTrans" cxnId="{2698AD9D-D899-46E6-A495-5BA5E5C89F7C}">
      <dgm:prSet/>
      <dgm:spPr/>
      <dgm:t>
        <a:bodyPr/>
        <a:lstStyle/>
        <a:p>
          <a:endParaRPr lang="en-US"/>
        </a:p>
      </dgm:t>
    </dgm:pt>
    <dgm:pt modelId="{F7C81F46-6309-40C1-AB09-51D62129AAA5}" type="sibTrans" cxnId="{2698AD9D-D899-46E6-A495-5BA5E5C89F7C}">
      <dgm:prSet/>
      <dgm:spPr/>
      <dgm:t>
        <a:bodyPr/>
        <a:lstStyle/>
        <a:p>
          <a:endParaRPr lang="en-US"/>
        </a:p>
      </dgm:t>
    </dgm:pt>
    <dgm:pt modelId="{83CA4C6F-847B-47EF-BBC9-90B9BF9B2CF3}" type="pres">
      <dgm:prSet presAssocID="{998615C2-A750-47BC-AD7B-352AFF661B9B}" presName="cycle" presStyleCnt="0">
        <dgm:presLayoutVars>
          <dgm:dir/>
          <dgm:resizeHandles val="exact"/>
        </dgm:presLayoutVars>
      </dgm:prSet>
      <dgm:spPr/>
      <dgm:t>
        <a:bodyPr/>
        <a:lstStyle/>
        <a:p>
          <a:endParaRPr lang="en-US"/>
        </a:p>
      </dgm:t>
    </dgm:pt>
    <dgm:pt modelId="{A4A75AC2-103E-41E5-9D1E-6C59DB535167}" type="pres">
      <dgm:prSet presAssocID="{66CFDA3F-BF5C-4740-9998-EDF49845012D}" presName="dummy" presStyleCnt="0"/>
      <dgm:spPr/>
    </dgm:pt>
    <dgm:pt modelId="{BB66276E-C11F-4E90-BABD-BC9BE27F8BDE}" type="pres">
      <dgm:prSet presAssocID="{66CFDA3F-BF5C-4740-9998-EDF49845012D}" presName="node" presStyleLbl="revTx" presStyleIdx="0" presStyleCnt="5">
        <dgm:presLayoutVars>
          <dgm:bulletEnabled val="1"/>
        </dgm:presLayoutVars>
      </dgm:prSet>
      <dgm:spPr/>
      <dgm:t>
        <a:bodyPr/>
        <a:lstStyle/>
        <a:p>
          <a:endParaRPr lang="en-US"/>
        </a:p>
      </dgm:t>
    </dgm:pt>
    <dgm:pt modelId="{72BB9BA5-7E18-4218-ABB6-31C14B512559}" type="pres">
      <dgm:prSet presAssocID="{12D069EA-27DC-47FE-8197-4B2C4E5EED64}" presName="sibTrans" presStyleLbl="node1" presStyleIdx="0" presStyleCnt="5"/>
      <dgm:spPr/>
      <dgm:t>
        <a:bodyPr/>
        <a:lstStyle/>
        <a:p>
          <a:endParaRPr lang="en-US"/>
        </a:p>
      </dgm:t>
    </dgm:pt>
    <dgm:pt modelId="{B9026CFD-83DA-4407-B46D-1F5666D0937A}" type="pres">
      <dgm:prSet presAssocID="{80225CF9-38CA-4D46-8DFC-6DE499497A3C}" presName="dummy" presStyleCnt="0"/>
      <dgm:spPr/>
    </dgm:pt>
    <dgm:pt modelId="{38035027-2592-43C8-8D39-924702A31C32}" type="pres">
      <dgm:prSet presAssocID="{80225CF9-38CA-4D46-8DFC-6DE499497A3C}" presName="node" presStyleLbl="revTx" presStyleIdx="1" presStyleCnt="5">
        <dgm:presLayoutVars>
          <dgm:bulletEnabled val="1"/>
        </dgm:presLayoutVars>
      </dgm:prSet>
      <dgm:spPr/>
      <dgm:t>
        <a:bodyPr/>
        <a:lstStyle/>
        <a:p>
          <a:endParaRPr lang="en-US"/>
        </a:p>
      </dgm:t>
    </dgm:pt>
    <dgm:pt modelId="{483413AD-BBBD-4E31-82C3-895E0CD2B84D}" type="pres">
      <dgm:prSet presAssocID="{D404D04A-A0C9-4635-B8A5-21CC573D4478}" presName="sibTrans" presStyleLbl="node1" presStyleIdx="1" presStyleCnt="5"/>
      <dgm:spPr/>
      <dgm:t>
        <a:bodyPr/>
        <a:lstStyle/>
        <a:p>
          <a:endParaRPr lang="en-US"/>
        </a:p>
      </dgm:t>
    </dgm:pt>
    <dgm:pt modelId="{1383B8A7-80EC-4A45-B9E5-8D303E75546F}" type="pres">
      <dgm:prSet presAssocID="{7BBB80C6-D2C7-489D-BD10-F49CDEFD8370}" presName="dummy" presStyleCnt="0"/>
      <dgm:spPr/>
    </dgm:pt>
    <dgm:pt modelId="{46454184-B642-428F-B372-5E3A0870EC4B}" type="pres">
      <dgm:prSet presAssocID="{7BBB80C6-D2C7-489D-BD10-F49CDEFD8370}" presName="node" presStyleLbl="revTx" presStyleIdx="2" presStyleCnt="5">
        <dgm:presLayoutVars>
          <dgm:bulletEnabled val="1"/>
        </dgm:presLayoutVars>
      </dgm:prSet>
      <dgm:spPr/>
      <dgm:t>
        <a:bodyPr/>
        <a:lstStyle/>
        <a:p>
          <a:endParaRPr lang="en-US"/>
        </a:p>
      </dgm:t>
    </dgm:pt>
    <dgm:pt modelId="{C60B40EE-E709-4E8A-86B5-A4BF4FB892D6}" type="pres">
      <dgm:prSet presAssocID="{4BD7E214-EC06-47B5-A493-5F4E15C78BAD}" presName="sibTrans" presStyleLbl="node1" presStyleIdx="2" presStyleCnt="5"/>
      <dgm:spPr/>
      <dgm:t>
        <a:bodyPr/>
        <a:lstStyle/>
        <a:p>
          <a:endParaRPr lang="en-US"/>
        </a:p>
      </dgm:t>
    </dgm:pt>
    <dgm:pt modelId="{FDE31FE2-A9AC-4B19-AA42-E7715B7CEC5B}" type="pres">
      <dgm:prSet presAssocID="{B7784AF1-CFC2-4513-BC9E-EFC505E442ED}" presName="dummy" presStyleCnt="0"/>
      <dgm:spPr/>
    </dgm:pt>
    <dgm:pt modelId="{69976AB5-BA17-4600-83F3-E3332D815297}" type="pres">
      <dgm:prSet presAssocID="{B7784AF1-CFC2-4513-BC9E-EFC505E442ED}" presName="node" presStyleLbl="revTx" presStyleIdx="3" presStyleCnt="5">
        <dgm:presLayoutVars>
          <dgm:bulletEnabled val="1"/>
        </dgm:presLayoutVars>
      </dgm:prSet>
      <dgm:spPr/>
      <dgm:t>
        <a:bodyPr/>
        <a:lstStyle/>
        <a:p>
          <a:endParaRPr lang="en-US"/>
        </a:p>
      </dgm:t>
    </dgm:pt>
    <dgm:pt modelId="{D936D07C-BDCE-4BF9-9EE8-4CF66999DE09}" type="pres">
      <dgm:prSet presAssocID="{414C40C2-F4C1-400E-98E2-32A55716AE23}" presName="sibTrans" presStyleLbl="node1" presStyleIdx="3" presStyleCnt="5"/>
      <dgm:spPr/>
      <dgm:t>
        <a:bodyPr/>
        <a:lstStyle/>
        <a:p>
          <a:endParaRPr lang="en-US"/>
        </a:p>
      </dgm:t>
    </dgm:pt>
    <dgm:pt modelId="{3B92B5BC-84BF-401F-A86A-C8CE1FF6ABB4}" type="pres">
      <dgm:prSet presAssocID="{53EA48C1-D931-4E0A-8315-85E806ADBEDA}" presName="dummy" presStyleCnt="0"/>
      <dgm:spPr/>
    </dgm:pt>
    <dgm:pt modelId="{3F96FD5B-8407-4620-AA3D-B9AF9FA3BA5F}" type="pres">
      <dgm:prSet presAssocID="{53EA48C1-D931-4E0A-8315-85E806ADBEDA}" presName="node" presStyleLbl="revTx" presStyleIdx="4" presStyleCnt="5">
        <dgm:presLayoutVars>
          <dgm:bulletEnabled val="1"/>
        </dgm:presLayoutVars>
      </dgm:prSet>
      <dgm:spPr/>
      <dgm:t>
        <a:bodyPr/>
        <a:lstStyle/>
        <a:p>
          <a:endParaRPr lang="en-US"/>
        </a:p>
      </dgm:t>
    </dgm:pt>
    <dgm:pt modelId="{56964A1F-FB01-474F-9F2D-527395FAA137}" type="pres">
      <dgm:prSet presAssocID="{F7C81F46-6309-40C1-AB09-51D62129AAA5}" presName="sibTrans" presStyleLbl="node1" presStyleIdx="4" presStyleCnt="5"/>
      <dgm:spPr/>
      <dgm:t>
        <a:bodyPr/>
        <a:lstStyle/>
        <a:p>
          <a:endParaRPr lang="en-US"/>
        </a:p>
      </dgm:t>
    </dgm:pt>
  </dgm:ptLst>
  <dgm:cxnLst>
    <dgm:cxn modelId="{46AE611A-4B2D-4E5B-BE92-9C537C44B886}" type="presOf" srcId="{66CFDA3F-BF5C-4740-9998-EDF49845012D}" destId="{BB66276E-C11F-4E90-BABD-BC9BE27F8BDE}" srcOrd="0" destOrd="0" presId="urn:microsoft.com/office/officeart/2005/8/layout/cycle1"/>
    <dgm:cxn modelId="{5632E287-9D91-4DDC-9945-ECBE8CF4DC61}" type="presOf" srcId="{D404D04A-A0C9-4635-B8A5-21CC573D4478}" destId="{483413AD-BBBD-4E31-82C3-895E0CD2B84D}" srcOrd="0" destOrd="0" presId="urn:microsoft.com/office/officeart/2005/8/layout/cycle1"/>
    <dgm:cxn modelId="{C81D8601-9CC9-48F5-81A0-9E870C052A42}" type="presOf" srcId="{998615C2-A750-47BC-AD7B-352AFF661B9B}" destId="{83CA4C6F-847B-47EF-BBC9-90B9BF9B2CF3}" srcOrd="0" destOrd="0" presId="urn:microsoft.com/office/officeart/2005/8/layout/cycle1"/>
    <dgm:cxn modelId="{FD333607-C3BE-47C6-9156-41F25183E27E}" type="presOf" srcId="{80225CF9-38CA-4D46-8DFC-6DE499497A3C}" destId="{38035027-2592-43C8-8D39-924702A31C32}" srcOrd="0" destOrd="0" presId="urn:microsoft.com/office/officeart/2005/8/layout/cycle1"/>
    <dgm:cxn modelId="{42EB7CF4-7A51-45BC-A484-A275ABEDFD42}" type="presOf" srcId="{12D069EA-27DC-47FE-8197-4B2C4E5EED64}" destId="{72BB9BA5-7E18-4218-ABB6-31C14B512559}" srcOrd="0" destOrd="0" presId="urn:microsoft.com/office/officeart/2005/8/layout/cycle1"/>
    <dgm:cxn modelId="{CD4108AB-9262-4D0E-88F7-62766A92D5E8}" type="presOf" srcId="{4BD7E214-EC06-47B5-A493-5F4E15C78BAD}" destId="{C60B40EE-E709-4E8A-86B5-A4BF4FB892D6}" srcOrd="0" destOrd="0" presId="urn:microsoft.com/office/officeart/2005/8/layout/cycle1"/>
    <dgm:cxn modelId="{2698AD9D-D899-46E6-A495-5BA5E5C89F7C}" srcId="{998615C2-A750-47BC-AD7B-352AFF661B9B}" destId="{53EA48C1-D931-4E0A-8315-85E806ADBEDA}" srcOrd="4" destOrd="0" parTransId="{AAC7913B-DBBB-4DE3-B8F3-64180B335BFB}" sibTransId="{F7C81F46-6309-40C1-AB09-51D62129AAA5}"/>
    <dgm:cxn modelId="{B7F08069-D36E-41CE-8FA8-05D02CFC8378}" type="presOf" srcId="{7BBB80C6-D2C7-489D-BD10-F49CDEFD8370}" destId="{46454184-B642-428F-B372-5E3A0870EC4B}" srcOrd="0" destOrd="0" presId="urn:microsoft.com/office/officeart/2005/8/layout/cycle1"/>
    <dgm:cxn modelId="{16B18499-0E3E-4EA9-8E5A-B825FD0F0035}" srcId="{998615C2-A750-47BC-AD7B-352AFF661B9B}" destId="{66CFDA3F-BF5C-4740-9998-EDF49845012D}" srcOrd="0" destOrd="0" parTransId="{37709C9B-D6FD-4B24-8E6C-2C17DCB9578A}" sibTransId="{12D069EA-27DC-47FE-8197-4B2C4E5EED64}"/>
    <dgm:cxn modelId="{AB0E148C-587C-4A58-9212-17EA7F5BCE10}" type="presOf" srcId="{F7C81F46-6309-40C1-AB09-51D62129AAA5}" destId="{56964A1F-FB01-474F-9F2D-527395FAA137}" srcOrd="0" destOrd="0" presId="urn:microsoft.com/office/officeart/2005/8/layout/cycle1"/>
    <dgm:cxn modelId="{3EC56FE0-B505-43FC-83EA-1E0CBD24840F}" srcId="{998615C2-A750-47BC-AD7B-352AFF661B9B}" destId="{7BBB80C6-D2C7-489D-BD10-F49CDEFD8370}" srcOrd="2" destOrd="0" parTransId="{5C7CE1BF-C1DA-49CB-A577-F6D43C05A894}" sibTransId="{4BD7E214-EC06-47B5-A493-5F4E15C78BAD}"/>
    <dgm:cxn modelId="{577F2ADE-DA45-48A8-ACCF-7DF6299ACB39}" type="presOf" srcId="{414C40C2-F4C1-400E-98E2-32A55716AE23}" destId="{D936D07C-BDCE-4BF9-9EE8-4CF66999DE09}" srcOrd="0" destOrd="0" presId="urn:microsoft.com/office/officeart/2005/8/layout/cycle1"/>
    <dgm:cxn modelId="{1BE9ED35-38D3-4512-999C-77023D9E988C}" srcId="{998615C2-A750-47BC-AD7B-352AFF661B9B}" destId="{B7784AF1-CFC2-4513-BC9E-EFC505E442ED}" srcOrd="3" destOrd="0" parTransId="{F50D70F4-45A4-47B3-85F3-9D7D6C75735E}" sibTransId="{414C40C2-F4C1-400E-98E2-32A55716AE23}"/>
    <dgm:cxn modelId="{4F58E2FE-FDDD-4CC5-BEE8-83F9E9EF68FA}" srcId="{998615C2-A750-47BC-AD7B-352AFF661B9B}" destId="{80225CF9-38CA-4D46-8DFC-6DE499497A3C}" srcOrd="1" destOrd="0" parTransId="{24E224C8-152E-4218-A1BD-9AD60EE20767}" sibTransId="{D404D04A-A0C9-4635-B8A5-21CC573D4478}"/>
    <dgm:cxn modelId="{91274162-1CB8-4887-A474-67E6D28B9A00}" type="presOf" srcId="{53EA48C1-D931-4E0A-8315-85E806ADBEDA}" destId="{3F96FD5B-8407-4620-AA3D-B9AF9FA3BA5F}" srcOrd="0" destOrd="0" presId="urn:microsoft.com/office/officeart/2005/8/layout/cycle1"/>
    <dgm:cxn modelId="{A7364BC1-D594-4945-B92A-530A122A819E}" type="presOf" srcId="{B7784AF1-CFC2-4513-BC9E-EFC505E442ED}" destId="{69976AB5-BA17-4600-83F3-E3332D815297}" srcOrd="0" destOrd="0" presId="urn:microsoft.com/office/officeart/2005/8/layout/cycle1"/>
    <dgm:cxn modelId="{EA0BD99F-33CE-45DC-8691-43B9A9145A9C}" type="presParOf" srcId="{83CA4C6F-847B-47EF-BBC9-90B9BF9B2CF3}" destId="{A4A75AC2-103E-41E5-9D1E-6C59DB535167}" srcOrd="0" destOrd="0" presId="urn:microsoft.com/office/officeart/2005/8/layout/cycle1"/>
    <dgm:cxn modelId="{3E44C337-2A44-4172-8630-257D4C66EE92}" type="presParOf" srcId="{83CA4C6F-847B-47EF-BBC9-90B9BF9B2CF3}" destId="{BB66276E-C11F-4E90-BABD-BC9BE27F8BDE}" srcOrd="1" destOrd="0" presId="urn:microsoft.com/office/officeart/2005/8/layout/cycle1"/>
    <dgm:cxn modelId="{3751711E-DFE8-4218-AC9C-CC6061C31DC2}" type="presParOf" srcId="{83CA4C6F-847B-47EF-BBC9-90B9BF9B2CF3}" destId="{72BB9BA5-7E18-4218-ABB6-31C14B512559}" srcOrd="2" destOrd="0" presId="urn:microsoft.com/office/officeart/2005/8/layout/cycle1"/>
    <dgm:cxn modelId="{B8BBE03D-5E91-4B20-B256-2659411C1E1A}" type="presParOf" srcId="{83CA4C6F-847B-47EF-BBC9-90B9BF9B2CF3}" destId="{B9026CFD-83DA-4407-B46D-1F5666D0937A}" srcOrd="3" destOrd="0" presId="urn:microsoft.com/office/officeart/2005/8/layout/cycle1"/>
    <dgm:cxn modelId="{0DAE22F6-609D-4309-9E92-FC213C9054B2}" type="presParOf" srcId="{83CA4C6F-847B-47EF-BBC9-90B9BF9B2CF3}" destId="{38035027-2592-43C8-8D39-924702A31C32}" srcOrd="4" destOrd="0" presId="urn:microsoft.com/office/officeart/2005/8/layout/cycle1"/>
    <dgm:cxn modelId="{482DBB2B-07AF-4638-9147-9D006DFB3257}" type="presParOf" srcId="{83CA4C6F-847B-47EF-BBC9-90B9BF9B2CF3}" destId="{483413AD-BBBD-4E31-82C3-895E0CD2B84D}" srcOrd="5" destOrd="0" presId="urn:microsoft.com/office/officeart/2005/8/layout/cycle1"/>
    <dgm:cxn modelId="{F387F0D7-A2EF-40E6-84FA-1F527E8F27E5}" type="presParOf" srcId="{83CA4C6F-847B-47EF-BBC9-90B9BF9B2CF3}" destId="{1383B8A7-80EC-4A45-B9E5-8D303E75546F}" srcOrd="6" destOrd="0" presId="urn:microsoft.com/office/officeart/2005/8/layout/cycle1"/>
    <dgm:cxn modelId="{EC62E656-0F2A-4F4A-8D39-8BF33A13CEEE}" type="presParOf" srcId="{83CA4C6F-847B-47EF-BBC9-90B9BF9B2CF3}" destId="{46454184-B642-428F-B372-5E3A0870EC4B}" srcOrd="7" destOrd="0" presId="urn:microsoft.com/office/officeart/2005/8/layout/cycle1"/>
    <dgm:cxn modelId="{209EA59D-9A42-42C2-B933-60BEA369844F}" type="presParOf" srcId="{83CA4C6F-847B-47EF-BBC9-90B9BF9B2CF3}" destId="{C60B40EE-E709-4E8A-86B5-A4BF4FB892D6}" srcOrd="8" destOrd="0" presId="urn:microsoft.com/office/officeart/2005/8/layout/cycle1"/>
    <dgm:cxn modelId="{BB1329CE-862F-4D46-84C7-A50D83D9DE29}" type="presParOf" srcId="{83CA4C6F-847B-47EF-BBC9-90B9BF9B2CF3}" destId="{FDE31FE2-A9AC-4B19-AA42-E7715B7CEC5B}" srcOrd="9" destOrd="0" presId="urn:microsoft.com/office/officeart/2005/8/layout/cycle1"/>
    <dgm:cxn modelId="{A4A04E58-5CFF-40EF-815F-20F4A5C420FA}" type="presParOf" srcId="{83CA4C6F-847B-47EF-BBC9-90B9BF9B2CF3}" destId="{69976AB5-BA17-4600-83F3-E3332D815297}" srcOrd="10" destOrd="0" presId="urn:microsoft.com/office/officeart/2005/8/layout/cycle1"/>
    <dgm:cxn modelId="{9FA72FA6-B21A-4B85-9962-71F930F8FBAD}" type="presParOf" srcId="{83CA4C6F-847B-47EF-BBC9-90B9BF9B2CF3}" destId="{D936D07C-BDCE-4BF9-9EE8-4CF66999DE09}" srcOrd="11" destOrd="0" presId="urn:microsoft.com/office/officeart/2005/8/layout/cycle1"/>
    <dgm:cxn modelId="{5CF25B31-6348-410E-9807-437ED6D06A12}" type="presParOf" srcId="{83CA4C6F-847B-47EF-BBC9-90B9BF9B2CF3}" destId="{3B92B5BC-84BF-401F-A86A-C8CE1FF6ABB4}" srcOrd="12" destOrd="0" presId="urn:microsoft.com/office/officeart/2005/8/layout/cycle1"/>
    <dgm:cxn modelId="{3B099058-CC93-4AC3-A76A-477544ACE634}" type="presParOf" srcId="{83CA4C6F-847B-47EF-BBC9-90B9BF9B2CF3}" destId="{3F96FD5B-8407-4620-AA3D-B9AF9FA3BA5F}" srcOrd="13" destOrd="0" presId="urn:microsoft.com/office/officeart/2005/8/layout/cycle1"/>
    <dgm:cxn modelId="{3EE94686-C8C6-4589-A218-2C8EBB3F1D02}" type="presParOf" srcId="{83CA4C6F-847B-47EF-BBC9-90B9BF9B2CF3}" destId="{56964A1F-FB01-474F-9F2D-527395FAA137}"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D67058-D922-45AA-8148-29B2A53036CB}" type="doc">
      <dgm:prSet loTypeId="urn:microsoft.com/office/officeart/2005/8/layout/cycle5" loCatId="cycle" qsTypeId="urn:microsoft.com/office/officeart/2005/8/quickstyle/simple1" qsCatId="simple" csTypeId="urn:microsoft.com/office/officeart/2005/8/colors/accent1_2" csCatId="accent1" phldr="0"/>
      <dgm:spPr/>
      <dgm:t>
        <a:bodyPr/>
        <a:lstStyle/>
        <a:p>
          <a:endParaRPr lang="en-US"/>
        </a:p>
      </dgm:t>
    </dgm:pt>
    <dgm:pt modelId="{3B591E64-D308-4382-B2EF-6C1CFC295404}">
      <dgm:prSet phldrT="[Text]" phldr="1"/>
      <dgm:spPr/>
      <dgm:t>
        <a:bodyPr/>
        <a:lstStyle/>
        <a:p>
          <a:endParaRPr lang="en-US"/>
        </a:p>
      </dgm:t>
    </dgm:pt>
    <dgm:pt modelId="{44415332-8DE8-4B81-B995-0E5A7F5A3BAC}" type="parTrans" cxnId="{B6817F19-55D9-4D32-A736-73A8AE956F3D}">
      <dgm:prSet/>
      <dgm:spPr/>
      <dgm:t>
        <a:bodyPr/>
        <a:lstStyle/>
        <a:p>
          <a:endParaRPr lang="en-US"/>
        </a:p>
      </dgm:t>
    </dgm:pt>
    <dgm:pt modelId="{D9A6FC13-5821-4A13-9FF1-332D40F1C443}" type="sibTrans" cxnId="{B6817F19-55D9-4D32-A736-73A8AE956F3D}">
      <dgm:prSet/>
      <dgm:spPr/>
      <dgm:t>
        <a:bodyPr/>
        <a:lstStyle/>
        <a:p>
          <a:endParaRPr lang="en-US"/>
        </a:p>
      </dgm:t>
    </dgm:pt>
    <dgm:pt modelId="{27863486-87C0-442A-93CC-7A2D31C6C233}">
      <dgm:prSet phldrT="[Text]" phldr="1"/>
      <dgm:spPr/>
      <dgm:t>
        <a:bodyPr/>
        <a:lstStyle/>
        <a:p>
          <a:endParaRPr lang="en-US"/>
        </a:p>
      </dgm:t>
    </dgm:pt>
    <dgm:pt modelId="{D3F075FF-D5A3-4016-B9EE-B6FC76CBC643}" type="parTrans" cxnId="{99980926-4E90-49E8-8122-06250F794CB3}">
      <dgm:prSet/>
      <dgm:spPr/>
      <dgm:t>
        <a:bodyPr/>
        <a:lstStyle/>
        <a:p>
          <a:endParaRPr lang="en-US"/>
        </a:p>
      </dgm:t>
    </dgm:pt>
    <dgm:pt modelId="{32838143-30DB-405F-8407-2F5F3912602A}" type="sibTrans" cxnId="{99980926-4E90-49E8-8122-06250F794CB3}">
      <dgm:prSet/>
      <dgm:spPr/>
      <dgm:t>
        <a:bodyPr/>
        <a:lstStyle/>
        <a:p>
          <a:endParaRPr lang="en-US"/>
        </a:p>
      </dgm:t>
    </dgm:pt>
    <dgm:pt modelId="{8882DF14-F006-4545-BEEF-E6BAD341E739}">
      <dgm:prSet phldrT="[Text]" phldr="1"/>
      <dgm:spPr/>
      <dgm:t>
        <a:bodyPr/>
        <a:lstStyle/>
        <a:p>
          <a:endParaRPr lang="en-US"/>
        </a:p>
      </dgm:t>
    </dgm:pt>
    <dgm:pt modelId="{114DF265-CAF7-47FC-82D8-7D0F67A80A5D}" type="parTrans" cxnId="{E1ADB2D3-7593-4096-B097-91626EDD945A}">
      <dgm:prSet/>
      <dgm:spPr/>
      <dgm:t>
        <a:bodyPr/>
        <a:lstStyle/>
        <a:p>
          <a:endParaRPr lang="en-US"/>
        </a:p>
      </dgm:t>
    </dgm:pt>
    <dgm:pt modelId="{7A2980A5-DBD6-409E-B544-0E943692ED71}" type="sibTrans" cxnId="{E1ADB2D3-7593-4096-B097-91626EDD945A}">
      <dgm:prSet/>
      <dgm:spPr/>
      <dgm:t>
        <a:bodyPr/>
        <a:lstStyle/>
        <a:p>
          <a:endParaRPr lang="en-US"/>
        </a:p>
      </dgm:t>
    </dgm:pt>
    <dgm:pt modelId="{FC4C0D54-DA2F-44F0-93BA-13D64D3BF960}">
      <dgm:prSet phldrT="[Text]" phldr="1"/>
      <dgm:spPr/>
      <dgm:t>
        <a:bodyPr/>
        <a:lstStyle/>
        <a:p>
          <a:endParaRPr lang="en-US"/>
        </a:p>
      </dgm:t>
    </dgm:pt>
    <dgm:pt modelId="{B1B9E69B-A016-412C-8BC2-6A364D37C51F}" type="parTrans" cxnId="{BC1947E6-C907-4B32-95CD-CEEB2278916D}">
      <dgm:prSet/>
      <dgm:spPr/>
      <dgm:t>
        <a:bodyPr/>
        <a:lstStyle/>
        <a:p>
          <a:endParaRPr lang="en-US"/>
        </a:p>
      </dgm:t>
    </dgm:pt>
    <dgm:pt modelId="{33DFA350-551F-433C-BD27-866B5CF33FFC}" type="sibTrans" cxnId="{BC1947E6-C907-4B32-95CD-CEEB2278916D}">
      <dgm:prSet/>
      <dgm:spPr/>
      <dgm:t>
        <a:bodyPr/>
        <a:lstStyle/>
        <a:p>
          <a:endParaRPr lang="en-US"/>
        </a:p>
      </dgm:t>
    </dgm:pt>
    <dgm:pt modelId="{BC183EF3-0ECA-499B-9C7E-74ECDEE0B1D7}">
      <dgm:prSet phldrT="[Text]" phldr="1"/>
      <dgm:spPr/>
      <dgm:t>
        <a:bodyPr/>
        <a:lstStyle/>
        <a:p>
          <a:endParaRPr lang="en-US"/>
        </a:p>
      </dgm:t>
    </dgm:pt>
    <dgm:pt modelId="{9D4231E6-283B-4F89-A403-5289A8D879E1}" type="parTrans" cxnId="{5C5453C5-B41F-4ED6-85EC-1AF4F6BD3FD9}">
      <dgm:prSet/>
      <dgm:spPr/>
      <dgm:t>
        <a:bodyPr/>
        <a:lstStyle/>
        <a:p>
          <a:endParaRPr lang="en-US"/>
        </a:p>
      </dgm:t>
    </dgm:pt>
    <dgm:pt modelId="{94165A95-A2A6-47EB-AAE5-3540398E3C80}" type="sibTrans" cxnId="{5C5453C5-B41F-4ED6-85EC-1AF4F6BD3FD9}">
      <dgm:prSet/>
      <dgm:spPr/>
      <dgm:t>
        <a:bodyPr/>
        <a:lstStyle/>
        <a:p>
          <a:endParaRPr lang="en-US"/>
        </a:p>
      </dgm:t>
    </dgm:pt>
    <dgm:pt modelId="{6BD95934-F98D-4944-A44E-5317FFB847E7}" type="pres">
      <dgm:prSet presAssocID="{90D67058-D922-45AA-8148-29B2A53036CB}" presName="cycle" presStyleCnt="0">
        <dgm:presLayoutVars>
          <dgm:dir/>
          <dgm:resizeHandles val="exact"/>
        </dgm:presLayoutVars>
      </dgm:prSet>
      <dgm:spPr/>
      <dgm:t>
        <a:bodyPr/>
        <a:lstStyle/>
        <a:p>
          <a:endParaRPr lang="en-US"/>
        </a:p>
      </dgm:t>
    </dgm:pt>
    <dgm:pt modelId="{FDCAE658-550A-4809-894D-9FC567D7F135}" type="pres">
      <dgm:prSet presAssocID="{3B591E64-D308-4382-B2EF-6C1CFC295404}" presName="node" presStyleLbl="node1" presStyleIdx="0" presStyleCnt="5">
        <dgm:presLayoutVars>
          <dgm:bulletEnabled val="1"/>
        </dgm:presLayoutVars>
      </dgm:prSet>
      <dgm:spPr/>
      <dgm:t>
        <a:bodyPr/>
        <a:lstStyle/>
        <a:p>
          <a:endParaRPr lang="en-US"/>
        </a:p>
      </dgm:t>
    </dgm:pt>
    <dgm:pt modelId="{A5C5F42B-580D-4DBF-8FFD-77972F269166}" type="pres">
      <dgm:prSet presAssocID="{3B591E64-D308-4382-B2EF-6C1CFC295404}" presName="spNode" presStyleCnt="0"/>
      <dgm:spPr/>
    </dgm:pt>
    <dgm:pt modelId="{CEDDBAFF-2307-4D1F-BA36-889F49475F38}" type="pres">
      <dgm:prSet presAssocID="{D9A6FC13-5821-4A13-9FF1-332D40F1C443}" presName="sibTrans" presStyleLbl="sibTrans1D1" presStyleIdx="0" presStyleCnt="5"/>
      <dgm:spPr/>
      <dgm:t>
        <a:bodyPr/>
        <a:lstStyle/>
        <a:p>
          <a:endParaRPr lang="en-US"/>
        </a:p>
      </dgm:t>
    </dgm:pt>
    <dgm:pt modelId="{0450A5D3-A6BF-43F3-B46D-C6B6AEF2BF1D}" type="pres">
      <dgm:prSet presAssocID="{27863486-87C0-442A-93CC-7A2D31C6C233}" presName="node" presStyleLbl="node1" presStyleIdx="1" presStyleCnt="5">
        <dgm:presLayoutVars>
          <dgm:bulletEnabled val="1"/>
        </dgm:presLayoutVars>
      </dgm:prSet>
      <dgm:spPr/>
      <dgm:t>
        <a:bodyPr/>
        <a:lstStyle/>
        <a:p>
          <a:endParaRPr lang="en-US"/>
        </a:p>
      </dgm:t>
    </dgm:pt>
    <dgm:pt modelId="{46642010-ECF8-4C68-966F-55E66F312410}" type="pres">
      <dgm:prSet presAssocID="{27863486-87C0-442A-93CC-7A2D31C6C233}" presName="spNode" presStyleCnt="0"/>
      <dgm:spPr/>
    </dgm:pt>
    <dgm:pt modelId="{057D1CC7-F2E3-4447-8C4B-4B85EB29D8CE}" type="pres">
      <dgm:prSet presAssocID="{32838143-30DB-405F-8407-2F5F3912602A}" presName="sibTrans" presStyleLbl="sibTrans1D1" presStyleIdx="1" presStyleCnt="5"/>
      <dgm:spPr/>
      <dgm:t>
        <a:bodyPr/>
        <a:lstStyle/>
        <a:p>
          <a:endParaRPr lang="en-US"/>
        </a:p>
      </dgm:t>
    </dgm:pt>
    <dgm:pt modelId="{FFD36C2B-2FF4-47D8-BFF5-995FDAAEC1A9}" type="pres">
      <dgm:prSet presAssocID="{8882DF14-F006-4545-BEEF-E6BAD341E739}" presName="node" presStyleLbl="node1" presStyleIdx="2" presStyleCnt="5">
        <dgm:presLayoutVars>
          <dgm:bulletEnabled val="1"/>
        </dgm:presLayoutVars>
      </dgm:prSet>
      <dgm:spPr/>
      <dgm:t>
        <a:bodyPr/>
        <a:lstStyle/>
        <a:p>
          <a:endParaRPr lang="en-US"/>
        </a:p>
      </dgm:t>
    </dgm:pt>
    <dgm:pt modelId="{A3055C3D-EDB0-436A-83FF-C82383B446CA}" type="pres">
      <dgm:prSet presAssocID="{8882DF14-F006-4545-BEEF-E6BAD341E739}" presName="spNode" presStyleCnt="0"/>
      <dgm:spPr/>
    </dgm:pt>
    <dgm:pt modelId="{AB61D81A-95E9-4F9A-B0F5-016C42565B87}" type="pres">
      <dgm:prSet presAssocID="{7A2980A5-DBD6-409E-B544-0E943692ED71}" presName="sibTrans" presStyleLbl="sibTrans1D1" presStyleIdx="2" presStyleCnt="5"/>
      <dgm:spPr/>
      <dgm:t>
        <a:bodyPr/>
        <a:lstStyle/>
        <a:p>
          <a:endParaRPr lang="en-US"/>
        </a:p>
      </dgm:t>
    </dgm:pt>
    <dgm:pt modelId="{D5EBDF87-5257-4143-BB41-C20913616967}" type="pres">
      <dgm:prSet presAssocID="{FC4C0D54-DA2F-44F0-93BA-13D64D3BF960}" presName="node" presStyleLbl="node1" presStyleIdx="3" presStyleCnt="5">
        <dgm:presLayoutVars>
          <dgm:bulletEnabled val="1"/>
        </dgm:presLayoutVars>
      </dgm:prSet>
      <dgm:spPr/>
      <dgm:t>
        <a:bodyPr/>
        <a:lstStyle/>
        <a:p>
          <a:endParaRPr lang="en-US"/>
        </a:p>
      </dgm:t>
    </dgm:pt>
    <dgm:pt modelId="{74713640-089D-4C27-A1E4-B30A23DB0DE5}" type="pres">
      <dgm:prSet presAssocID="{FC4C0D54-DA2F-44F0-93BA-13D64D3BF960}" presName="spNode" presStyleCnt="0"/>
      <dgm:spPr/>
    </dgm:pt>
    <dgm:pt modelId="{8C121E62-5A3F-4533-81E0-4C14FA5101A0}" type="pres">
      <dgm:prSet presAssocID="{33DFA350-551F-433C-BD27-866B5CF33FFC}" presName="sibTrans" presStyleLbl="sibTrans1D1" presStyleIdx="3" presStyleCnt="5"/>
      <dgm:spPr/>
      <dgm:t>
        <a:bodyPr/>
        <a:lstStyle/>
        <a:p>
          <a:endParaRPr lang="en-US"/>
        </a:p>
      </dgm:t>
    </dgm:pt>
    <dgm:pt modelId="{065A40AE-DA01-44CB-86BC-8CE3118CD595}" type="pres">
      <dgm:prSet presAssocID="{BC183EF3-0ECA-499B-9C7E-74ECDEE0B1D7}" presName="node" presStyleLbl="node1" presStyleIdx="4" presStyleCnt="5">
        <dgm:presLayoutVars>
          <dgm:bulletEnabled val="1"/>
        </dgm:presLayoutVars>
      </dgm:prSet>
      <dgm:spPr/>
      <dgm:t>
        <a:bodyPr/>
        <a:lstStyle/>
        <a:p>
          <a:endParaRPr lang="en-US"/>
        </a:p>
      </dgm:t>
    </dgm:pt>
    <dgm:pt modelId="{3EE72160-6C76-418C-9197-491ECAF8FCF4}" type="pres">
      <dgm:prSet presAssocID="{BC183EF3-0ECA-499B-9C7E-74ECDEE0B1D7}" presName="spNode" presStyleCnt="0"/>
      <dgm:spPr/>
    </dgm:pt>
    <dgm:pt modelId="{B36A59DE-BC10-4666-8F0B-AE4626FD1359}" type="pres">
      <dgm:prSet presAssocID="{94165A95-A2A6-47EB-AAE5-3540398E3C80}" presName="sibTrans" presStyleLbl="sibTrans1D1" presStyleIdx="4" presStyleCnt="5"/>
      <dgm:spPr/>
      <dgm:t>
        <a:bodyPr/>
        <a:lstStyle/>
        <a:p>
          <a:endParaRPr lang="en-US"/>
        </a:p>
      </dgm:t>
    </dgm:pt>
  </dgm:ptLst>
  <dgm:cxnLst>
    <dgm:cxn modelId="{99980926-4E90-49E8-8122-06250F794CB3}" srcId="{90D67058-D922-45AA-8148-29B2A53036CB}" destId="{27863486-87C0-442A-93CC-7A2D31C6C233}" srcOrd="1" destOrd="0" parTransId="{D3F075FF-D5A3-4016-B9EE-B6FC76CBC643}" sibTransId="{32838143-30DB-405F-8407-2F5F3912602A}"/>
    <dgm:cxn modelId="{99319DE8-BFE5-4F65-8BEC-F8FDA4D4004B}" type="presOf" srcId="{D9A6FC13-5821-4A13-9FF1-332D40F1C443}" destId="{CEDDBAFF-2307-4D1F-BA36-889F49475F38}" srcOrd="0" destOrd="0" presId="urn:microsoft.com/office/officeart/2005/8/layout/cycle5"/>
    <dgm:cxn modelId="{1CBDD944-73F8-4693-A93A-B5B34E112E68}" type="presOf" srcId="{94165A95-A2A6-47EB-AAE5-3540398E3C80}" destId="{B36A59DE-BC10-4666-8F0B-AE4626FD1359}" srcOrd="0" destOrd="0" presId="urn:microsoft.com/office/officeart/2005/8/layout/cycle5"/>
    <dgm:cxn modelId="{B088ACB5-6615-41C8-B032-0E3B4754C330}" type="presOf" srcId="{90D67058-D922-45AA-8148-29B2A53036CB}" destId="{6BD95934-F98D-4944-A44E-5317FFB847E7}" srcOrd="0" destOrd="0" presId="urn:microsoft.com/office/officeart/2005/8/layout/cycle5"/>
    <dgm:cxn modelId="{4C85626C-C3A3-4E13-85C5-7EB3C2EBD13C}" type="presOf" srcId="{27863486-87C0-442A-93CC-7A2D31C6C233}" destId="{0450A5D3-A6BF-43F3-B46D-C6B6AEF2BF1D}" srcOrd="0" destOrd="0" presId="urn:microsoft.com/office/officeart/2005/8/layout/cycle5"/>
    <dgm:cxn modelId="{E1ADB2D3-7593-4096-B097-91626EDD945A}" srcId="{90D67058-D922-45AA-8148-29B2A53036CB}" destId="{8882DF14-F006-4545-BEEF-E6BAD341E739}" srcOrd="2" destOrd="0" parTransId="{114DF265-CAF7-47FC-82D8-7D0F67A80A5D}" sibTransId="{7A2980A5-DBD6-409E-B544-0E943692ED71}"/>
    <dgm:cxn modelId="{EEF7C0DD-8EC1-4F43-AA28-10E51F4B1B29}" type="presOf" srcId="{32838143-30DB-405F-8407-2F5F3912602A}" destId="{057D1CC7-F2E3-4447-8C4B-4B85EB29D8CE}" srcOrd="0" destOrd="0" presId="urn:microsoft.com/office/officeart/2005/8/layout/cycle5"/>
    <dgm:cxn modelId="{5C5453C5-B41F-4ED6-85EC-1AF4F6BD3FD9}" srcId="{90D67058-D922-45AA-8148-29B2A53036CB}" destId="{BC183EF3-0ECA-499B-9C7E-74ECDEE0B1D7}" srcOrd="4" destOrd="0" parTransId="{9D4231E6-283B-4F89-A403-5289A8D879E1}" sibTransId="{94165A95-A2A6-47EB-AAE5-3540398E3C80}"/>
    <dgm:cxn modelId="{BC1947E6-C907-4B32-95CD-CEEB2278916D}" srcId="{90D67058-D922-45AA-8148-29B2A53036CB}" destId="{FC4C0D54-DA2F-44F0-93BA-13D64D3BF960}" srcOrd="3" destOrd="0" parTransId="{B1B9E69B-A016-412C-8BC2-6A364D37C51F}" sibTransId="{33DFA350-551F-433C-BD27-866B5CF33FFC}"/>
    <dgm:cxn modelId="{B6817F19-55D9-4D32-A736-73A8AE956F3D}" srcId="{90D67058-D922-45AA-8148-29B2A53036CB}" destId="{3B591E64-D308-4382-B2EF-6C1CFC295404}" srcOrd="0" destOrd="0" parTransId="{44415332-8DE8-4B81-B995-0E5A7F5A3BAC}" sibTransId="{D9A6FC13-5821-4A13-9FF1-332D40F1C443}"/>
    <dgm:cxn modelId="{C045E8BE-6001-4D62-98E5-59B88E5797A7}" type="presOf" srcId="{7A2980A5-DBD6-409E-B544-0E943692ED71}" destId="{AB61D81A-95E9-4F9A-B0F5-016C42565B87}" srcOrd="0" destOrd="0" presId="urn:microsoft.com/office/officeart/2005/8/layout/cycle5"/>
    <dgm:cxn modelId="{C095C6BE-82F5-4572-A74E-42DE7DEA64F7}" type="presOf" srcId="{8882DF14-F006-4545-BEEF-E6BAD341E739}" destId="{FFD36C2B-2FF4-47D8-BFF5-995FDAAEC1A9}" srcOrd="0" destOrd="0" presId="urn:microsoft.com/office/officeart/2005/8/layout/cycle5"/>
    <dgm:cxn modelId="{96813740-72B9-4F87-AF42-2F008CBDA76A}" type="presOf" srcId="{FC4C0D54-DA2F-44F0-93BA-13D64D3BF960}" destId="{D5EBDF87-5257-4143-BB41-C20913616967}" srcOrd="0" destOrd="0" presId="urn:microsoft.com/office/officeart/2005/8/layout/cycle5"/>
    <dgm:cxn modelId="{780EC9DD-0C6C-4490-A8E2-2097C521D4AE}" type="presOf" srcId="{33DFA350-551F-433C-BD27-866B5CF33FFC}" destId="{8C121E62-5A3F-4533-81E0-4C14FA5101A0}" srcOrd="0" destOrd="0" presId="urn:microsoft.com/office/officeart/2005/8/layout/cycle5"/>
    <dgm:cxn modelId="{0CD6387F-CCF9-497B-824E-32947CFB5A48}" type="presOf" srcId="{3B591E64-D308-4382-B2EF-6C1CFC295404}" destId="{FDCAE658-550A-4809-894D-9FC567D7F135}" srcOrd="0" destOrd="0" presId="urn:microsoft.com/office/officeart/2005/8/layout/cycle5"/>
    <dgm:cxn modelId="{02D6F674-D204-4CE5-B6A8-CF6ACE7BF87B}" type="presOf" srcId="{BC183EF3-0ECA-499B-9C7E-74ECDEE0B1D7}" destId="{065A40AE-DA01-44CB-86BC-8CE3118CD595}" srcOrd="0" destOrd="0" presId="urn:microsoft.com/office/officeart/2005/8/layout/cycle5"/>
    <dgm:cxn modelId="{FDC349B6-7817-470E-B23B-D30AC4415AFF}" type="presParOf" srcId="{6BD95934-F98D-4944-A44E-5317FFB847E7}" destId="{FDCAE658-550A-4809-894D-9FC567D7F135}" srcOrd="0" destOrd="0" presId="urn:microsoft.com/office/officeart/2005/8/layout/cycle5"/>
    <dgm:cxn modelId="{AB2C4159-542E-4C31-9E4C-8D1F117EAA11}" type="presParOf" srcId="{6BD95934-F98D-4944-A44E-5317FFB847E7}" destId="{A5C5F42B-580D-4DBF-8FFD-77972F269166}" srcOrd="1" destOrd="0" presId="urn:microsoft.com/office/officeart/2005/8/layout/cycle5"/>
    <dgm:cxn modelId="{453DEF16-C933-4C80-8BD2-F807766C4BF2}" type="presParOf" srcId="{6BD95934-F98D-4944-A44E-5317FFB847E7}" destId="{CEDDBAFF-2307-4D1F-BA36-889F49475F38}" srcOrd="2" destOrd="0" presId="urn:microsoft.com/office/officeart/2005/8/layout/cycle5"/>
    <dgm:cxn modelId="{9D98C3B7-DF97-4624-BA63-14A2323B7B60}" type="presParOf" srcId="{6BD95934-F98D-4944-A44E-5317FFB847E7}" destId="{0450A5D3-A6BF-43F3-B46D-C6B6AEF2BF1D}" srcOrd="3" destOrd="0" presId="urn:microsoft.com/office/officeart/2005/8/layout/cycle5"/>
    <dgm:cxn modelId="{16BD6C0A-FC0B-4482-8E3E-A7302D422950}" type="presParOf" srcId="{6BD95934-F98D-4944-A44E-5317FFB847E7}" destId="{46642010-ECF8-4C68-966F-55E66F312410}" srcOrd="4" destOrd="0" presId="urn:microsoft.com/office/officeart/2005/8/layout/cycle5"/>
    <dgm:cxn modelId="{E348AE0F-2DDC-4F3F-A9F9-25EB54532F42}" type="presParOf" srcId="{6BD95934-F98D-4944-A44E-5317FFB847E7}" destId="{057D1CC7-F2E3-4447-8C4B-4B85EB29D8CE}" srcOrd="5" destOrd="0" presId="urn:microsoft.com/office/officeart/2005/8/layout/cycle5"/>
    <dgm:cxn modelId="{2DE0C612-4E44-4067-8748-023F7F88FF27}" type="presParOf" srcId="{6BD95934-F98D-4944-A44E-5317FFB847E7}" destId="{FFD36C2B-2FF4-47D8-BFF5-995FDAAEC1A9}" srcOrd="6" destOrd="0" presId="urn:microsoft.com/office/officeart/2005/8/layout/cycle5"/>
    <dgm:cxn modelId="{E56CB6C9-BC32-41E7-A26C-E0E9937EE5BC}" type="presParOf" srcId="{6BD95934-F98D-4944-A44E-5317FFB847E7}" destId="{A3055C3D-EDB0-436A-83FF-C82383B446CA}" srcOrd="7" destOrd="0" presId="urn:microsoft.com/office/officeart/2005/8/layout/cycle5"/>
    <dgm:cxn modelId="{3B7DE458-953D-4121-BE0B-113F9A6611AB}" type="presParOf" srcId="{6BD95934-F98D-4944-A44E-5317FFB847E7}" destId="{AB61D81A-95E9-4F9A-B0F5-016C42565B87}" srcOrd="8" destOrd="0" presId="urn:microsoft.com/office/officeart/2005/8/layout/cycle5"/>
    <dgm:cxn modelId="{2E9AC310-FCBD-47E9-8FF3-BE470F1FAD65}" type="presParOf" srcId="{6BD95934-F98D-4944-A44E-5317FFB847E7}" destId="{D5EBDF87-5257-4143-BB41-C20913616967}" srcOrd="9" destOrd="0" presId="urn:microsoft.com/office/officeart/2005/8/layout/cycle5"/>
    <dgm:cxn modelId="{F37E23D0-3B3F-4F55-8FE0-4074847C7935}" type="presParOf" srcId="{6BD95934-F98D-4944-A44E-5317FFB847E7}" destId="{74713640-089D-4C27-A1E4-B30A23DB0DE5}" srcOrd="10" destOrd="0" presId="urn:microsoft.com/office/officeart/2005/8/layout/cycle5"/>
    <dgm:cxn modelId="{09E70598-1870-45F9-93E4-C9C3E4BA92F7}" type="presParOf" srcId="{6BD95934-F98D-4944-A44E-5317FFB847E7}" destId="{8C121E62-5A3F-4533-81E0-4C14FA5101A0}" srcOrd="11" destOrd="0" presId="urn:microsoft.com/office/officeart/2005/8/layout/cycle5"/>
    <dgm:cxn modelId="{0B0EEF14-630D-4F4B-A8F3-4417D1285C66}" type="presParOf" srcId="{6BD95934-F98D-4944-A44E-5317FFB847E7}" destId="{065A40AE-DA01-44CB-86BC-8CE3118CD595}" srcOrd="12" destOrd="0" presId="urn:microsoft.com/office/officeart/2005/8/layout/cycle5"/>
    <dgm:cxn modelId="{587496AC-7B75-4915-8982-4438D7210626}" type="presParOf" srcId="{6BD95934-F98D-4944-A44E-5317FFB847E7}" destId="{3EE72160-6C76-418C-9197-491ECAF8FCF4}" srcOrd="13" destOrd="0" presId="urn:microsoft.com/office/officeart/2005/8/layout/cycle5"/>
    <dgm:cxn modelId="{B9AD0C40-C222-4511-B939-328E2DC0C2B8}" type="presParOf" srcId="{6BD95934-F98D-4944-A44E-5317FFB847E7}" destId="{B36A59DE-BC10-4666-8F0B-AE4626FD1359}"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F36BC1-2A87-411F-B395-0803EF46DB22}" type="doc">
      <dgm:prSet loTypeId="urn:microsoft.com/office/officeart/2005/8/layout/cycle6" loCatId="cycle" qsTypeId="urn:microsoft.com/office/officeart/2005/8/quickstyle/simple1" qsCatId="simple" csTypeId="urn:microsoft.com/office/officeart/2005/8/colors/accent1_2" csCatId="accent1" phldr="0"/>
      <dgm:spPr/>
      <dgm:t>
        <a:bodyPr/>
        <a:lstStyle/>
        <a:p>
          <a:endParaRPr lang="en-US"/>
        </a:p>
      </dgm:t>
    </dgm:pt>
    <dgm:pt modelId="{4EDDF810-88C8-49E5-ACD5-609B74C7D6CF}">
      <dgm:prSet phldrT="[Text]" phldr="1"/>
      <dgm:spPr/>
      <dgm:t>
        <a:bodyPr/>
        <a:lstStyle/>
        <a:p>
          <a:endParaRPr lang="en-US"/>
        </a:p>
      </dgm:t>
    </dgm:pt>
    <dgm:pt modelId="{4998FD1F-FDAC-45F3-940B-4769F6F0D6F3}" type="parTrans" cxnId="{830C98D0-7F41-458B-BF5A-CFEFB8973DBF}">
      <dgm:prSet/>
      <dgm:spPr/>
      <dgm:t>
        <a:bodyPr/>
        <a:lstStyle/>
        <a:p>
          <a:endParaRPr lang="en-US"/>
        </a:p>
      </dgm:t>
    </dgm:pt>
    <dgm:pt modelId="{B4D7CF29-CA59-4EA2-9C61-D321F5B9B190}" type="sibTrans" cxnId="{830C98D0-7F41-458B-BF5A-CFEFB8973DBF}">
      <dgm:prSet/>
      <dgm:spPr/>
      <dgm:t>
        <a:bodyPr/>
        <a:lstStyle/>
        <a:p>
          <a:endParaRPr lang="en-US"/>
        </a:p>
      </dgm:t>
    </dgm:pt>
    <dgm:pt modelId="{BBE541A4-3E31-4926-928F-7D3EDED2A69E}">
      <dgm:prSet phldrT="[Text]" phldr="1"/>
      <dgm:spPr/>
      <dgm:t>
        <a:bodyPr/>
        <a:lstStyle/>
        <a:p>
          <a:endParaRPr lang="en-US"/>
        </a:p>
      </dgm:t>
    </dgm:pt>
    <dgm:pt modelId="{6B05741F-93AD-4555-8E00-6569A76EE909}" type="parTrans" cxnId="{DEA06D80-4850-484C-97A2-2A39191D99E7}">
      <dgm:prSet/>
      <dgm:spPr/>
      <dgm:t>
        <a:bodyPr/>
        <a:lstStyle/>
        <a:p>
          <a:endParaRPr lang="en-US"/>
        </a:p>
      </dgm:t>
    </dgm:pt>
    <dgm:pt modelId="{7CDBB8AE-E1A2-4151-BD9C-330845A074F1}" type="sibTrans" cxnId="{DEA06D80-4850-484C-97A2-2A39191D99E7}">
      <dgm:prSet/>
      <dgm:spPr/>
      <dgm:t>
        <a:bodyPr/>
        <a:lstStyle/>
        <a:p>
          <a:endParaRPr lang="en-US"/>
        </a:p>
      </dgm:t>
    </dgm:pt>
    <dgm:pt modelId="{5833F6B7-9B55-494E-820A-6E863ED4FFAF}">
      <dgm:prSet phldrT="[Text]" phldr="1"/>
      <dgm:spPr/>
      <dgm:t>
        <a:bodyPr/>
        <a:lstStyle/>
        <a:p>
          <a:endParaRPr lang="en-US"/>
        </a:p>
      </dgm:t>
    </dgm:pt>
    <dgm:pt modelId="{B535AA2E-E3F2-47DC-A85B-887E2FCEA0C9}" type="parTrans" cxnId="{A3B358E6-DCB1-4ABD-BB45-375472838ED3}">
      <dgm:prSet/>
      <dgm:spPr/>
      <dgm:t>
        <a:bodyPr/>
        <a:lstStyle/>
        <a:p>
          <a:endParaRPr lang="en-US"/>
        </a:p>
      </dgm:t>
    </dgm:pt>
    <dgm:pt modelId="{DBD488C0-B207-4878-97FA-6FE451C69F31}" type="sibTrans" cxnId="{A3B358E6-DCB1-4ABD-BB45-375472838ED3}">
      <dgm:prSet/>
      <dgm:spPr/>
      <dgm:t>
        <a:bodyPr/>
        <a:lstStyle/>
        <a:p>
          <a:endParaRPr lang="en-US"/>
        </a:p>
      </dgm:t>
    </dgm:pt>
    <dgm:pt modelId="{EBCC6F82-DA99-44F7-9636-D11BAFBFB4AE}">
      <dgm:prSet phldrT="[Text]" phldr="1"/>
      <dgm:spPr/>
      <dgm:t>
        <a:bodyPr/>
        <a:lstStyle/>
        <a:p>
          <a:endParaRPr lang="en-US"/>
        </a:p>
      </dgm:t>
    </dgm:pt>
    <dgm:pt modelId="{84375044-1A0A-4802-89F0-E80D5E399D50}" type="parTrans" cxnId="{D5DFCB75-04FB-4EED-9258-DE0DB1A2AABB}">
      <dgm:prSet/>
      <dgm:spPr/>
      <dgm:t>
        <a:bodyPr/>
        <a:lstStyle/>
        <a:p>
          <a:endParaRPr lang="en-US"/>
        </a:p>
      </dgm:t>
    </dgm:pt>
    <dgm:pt modelId="{7FECE4FC-B7FC-4289-B9C4-329077D4C0B1}" type="sibTrans" cxnId="{D5DFCB75-04FB-4EED-9258-DE0DB1A2AABB}">
      <dgm:prSet/>
      <dgm:spPr/>
      <dgm:t>
        <a:bodyPr/>
        <a:lstStyle/>
        <a:p>
          <a:endParaRPr lang="en-US"/>
        </a:p>
      </dgm:t>
    </dgm:pt>
    <dgm:pt modelId="{D8D4A889-C49B-4A9B-BDD8-45DA31A3617A}">
      <dgm:prSet phldrT="[Text]" phldr="1"/>
      <dgm:spPr/>
      <dgm:t>
        <a:bodyPr/>
        <a:lstStyle/>
        <a:p>
          <a:endParaRPr lang="en-US"/>
        </a:p>
      </dgm:t>
    </dgm:pt>
    <dgm:pt modelId="{58108CFC-DD82-4D17-9E46-A12AF6BB8E08}" type="parTrans" cxnId="{6B2B6EBC-93D9-40DA-A7A2-B72F6C620872}">
      <dgm:prSet/>
      <dgm:spPr/>
      <dgm:t>
        <a:bodyPr/>
        <a:lstStyle/>
        <a:p>
          <a:endParaRPr lang="en-US"/>
        </a:p>
      </dgm:t>
    </dgm:pt>
    <dgm:pt modelId="{42D5785F-C4C1-45D1-9646-11AD64395549}" type="sibTrans" cxnId="{6B2B6EBC-93D9-40DA-A7A2-B72F6C620872}">
      <dgm:prSet/>
      <dgm:spPr/>
      <dgm:t>
        <a:bodyPr/>
        <a:lstStyle/>
        <a:p>
          <a:endParaRPr lang="en-US"/>
        </a:p>
      </dgm:t>
    </dgm:pt>
    <dgm:pt modelId="{8B32FDD1-ABAA-4A17-98DA-56BFAD77863A}" type="pres">
      <dgm:prSet presAssocID="{45F36BC1-2A87-411F-B395-0803EF46DB22}" presName="cycle" presStyleCnt="0">
        <dgm:presLayoutVars>
          <dgm:dir/>
          <dgm:resizeHandles val="exact"/>
        </dgm:presLayoutVars>
      </dgm:prSet>
      <dgm:spPr/>
      <dgm:t>
        <a:bodyPr/>
        <a:lstStyle/>
        <a:p>
          <a:endParaRPr lang="en-US"/>
        </a:p>
      </dgm:t>
    </dgm:pt>
    <dgm:pt modelId="{8B4D0FCA-4626-47BA-B21A-443447D3BDB3}" type="pres">
      <dgm:prSet presAssocID="{4EDDF810-88C8-49E5-ACD5-609B74C7D6CF}" presName="node" presStyleLbl="node1" presStyleIdx="0" presStyleCnt="5">
        <dgm:presLayoutVars>
          <dgm:bulletEnabled val="1"/>
        </dgm:presLayoutVars>
      </dgm:prSet>
      <dgm:spPr/>
      <dgm:t>
        <a:bodyPr/>
        <a:lstStyle/>
        <a:p>
          <a:endParaRPr lang="en-US"/>
        </a:p>
      </dgm:t>
    </dgm:pt>
    <dgm:pt modelId="{A0709512-C876-408D-800E-FDB234135FAE}" type="pres">
      <dgm:prSet presAssocID="{4EDDF810-88C8-49E5-ACD5-609B74C7D6CF}" presName="spNode" presStyleCnt="0"/>
      <dgm:spPr/>
    </dgm:pt>
    <dgm:pt modelId="{D4C44339-2C1B-4B57-AD32-CEDA1998E573}" type="pres">
      <dgm:prSet presAssocID="{B4D7CF29-CA59-4EA2-9C61-D321F5B9B190}" presName="sibTrans" presStyleLbl="sibTrans1D1" presStyleIdx="0" presStyleCnt="5"/>
      <dgm:spPr/>
      <dgm:t>
        <a:bodyPr/>
        <a:lstStyle/>
        <a:p>
          <a:endParaRPr lang="en-US"/>
        </a:p>
      </dgm:t>
    </dgm:pt>
    <dgm:pt modelId="{F992D7F7-CAA4-4CB5-A379-2E86FE3BC8F0}" type="pres">
      <dgm:prSet presAssocID="{BBE541A4-3E31-4926-928F-7D3EDED2A69E}" presName="node" presStyleLbl="node1" presStyleIdx="1" presStyleCnt="5">
        <dgm:presLayoutVars>
          <dgm:bulletEnabled val="1"/>
        </dgm:presLayoutVars>
      </dgm:prSet>
      <dgm:spPr/>
      <dgm:t>
        <a:bodyPr/>
        <a:lstStyle/>
        <a:p>
          <a:endParaRPr lang="en-US"/>
        </a:p>
      </dgm:t>
    </dgm:pt>
    <dgm:pt modelId="{E2178E5B-089F-44C2-9EBF-20153A442D63}" type="pres">
      <dgm:prSet presAssocID="{BBE541A4-3E31-4926-928F-7D3EDED2A69E}" presName="spNode" presStyleCnt="0"/>
      <dgm:spPr/>
    </dgm:pt>
    <dgm:pt modelId="{58CC0034-17B5-4653-B0DE-D2F11D484A72}" type="pres">
      <dgm:prSet presAssocID="{7CDBB8AE-E1A2-4151-BD9C-330845A074F1}" presName="sibTrans" presStyleLbl="sibTrans1D1" presStyleIdx="1" presStyleCnt="5"/>
      <dgm:spPr/>
      <dgm:t>
        <a:bodyPr/>
        <a:lstStyle/>
        <a:p>
          <a:endParaRPr lang="en-US"/>
        </a:p>
      </dgm:t>
    </dgm:pt>
    <dgm:pt modelId="{7CD47119-0662-40BD-A3AE-DFFFD9C4B548}" type="pres">
      <dgm:prSet presAssocID="{5833F6B7-9B55-494E-820A-6E863ED4FFAF}" presName="node" presStyleLbl="node1" presStyleIdx="2" presStyleCnt="5">
        <dgm:presLayoutVars>
          <dgm:bulletEnabled val="1"/>
        </dgm:presLayoutVars>
      </dgm:prSet>
      <dgm:spPr/>
      <dgm:t>
        <a:bodyPr/>
        <a:lstStyle/>
        <a:p>
          <a:endParaRPr lang="en-US"/>
        </a:p>
      </dgm:t>
    </dgm:pt>
    <dgm:pt modelId="{407C2B21-D4D4-46C3-960B-FF850974BA2A}" type="pres">
      <dgm:prSet presAssocID="{5833F6B7-9B55-494E-820A-6E863ED4FFAF}" presName="spNode" presStyleCnt="0"/>
      <dgm:spPr/>
    </dgm:pt>
    <dgm:pt modelId="{795EAAD0-8ACA-4990-AFEE-6970B679401C}" type="pres">
      <dgm:prSet presAssocID="{DBD488C0-B207-4878-97FA-6FE451C69F31}" presName="sibTrans" presStyleLbl="sibTrans1D1" presStyleIdx="2" presStyleCnt="5"/>
      <dgm:spPr/>
      <dgm:t>
        <a:bodyPr/>
        <a:lstStyle/>
        <a:p>
          <a:endParaRPr lang="en-US"/>
        </a:p>
      </dgm:t>
    </dgm:pt>
    <dgm:pt modelId="{D612836F-7B4F-4841-B613-1950780BF363}" type="pres">
      <dgm:prSet presAssocID="{EBCC6F82-DA99-44F7-9636-D11BAFBFB4AE}" presName="node" presStyleLbl="node1" presStyleIdx="3" presStyleCnt="5">
        <dgm:presLayoutVars>
          <dgm:bulletEnabled val="1"/>
        </dgm:presLayoutVars>
      </dgm:prSet>
      <dgm:spPr/>
      <dgm:t>
        <a:bodyPr/>
        <a:lstStyle/>
        <a:p>
          <a:endParaRPr lang="en-US"/>
        </a:p>
      </dgm:t>
    </dgm:pt>
    <dgm:pt modelId="{1067F273-7396-462C-880F-F8A6E4E03A2B}" type="pres">
      <dgm:prSet presAssocID="{EBCC6F82-DA99-44F7-9636-D11BAFBFB4AE}" presName="spNode" presStyleCnt="0"/>
      <dgm:spPr/>
    </dgm:pt>
    <dgm:pt modelId="{B64DB3D9-A2A6-4ECB-A92D-393DAD43C8FB}" type="pres">
      <dgm:prSet presAssocID="{7FECE4FC-B7FC-4289-B9C4-329077D4C0B1}" presName="sibTrans" presStyleLbl="sibTrans1D1" presStyleIdx="3" presStyleCnt="5"/>
      <dgm:spPr/>
      <dgm:t>
        <a:bodyPr/>
        <a:lstStyle/>
        <a:p>
          <a:endParaRPr lang="en-US"/>
        </a:p>
      </dgm:t>
    </dgm:pt>
    <dgm:pt modelId="{E261F904-BC68-4A78-A8F2-198186D221FD}" type="pres">
      <dgm:prSet presAssocID="{D8D4A889-C49B-4A9B-BDD8-45DA31A3617A}" presName="node" presStyleLbl="node1" presStyleIdx="4" presStyleCnt="5">
        <dgm:presLayoutVars>
          <dgm:bulletEnabled val="1"/>
        </dgm:presLayoutVars>
      </dgm:prSet>
      <dgm:spPr/>
      <dgm:t>
        <a:bodyPr/>
        <a:lstStyle/>
        <a:p>
          <a:endParaRPr lang="en-US"/>
        </a:p>
      </dgm:t>
    </dgm:pt>
    <dgm:pt modelId="{83BC0B84-A620-46C0-9A95-0FB9CCB23588}" type="pres">
      <dgm:prSet presAssocID="{D8D4A889-C49B-4A9B-BDD8-45DA31A3617A}" presName="spNode" presStyleCnt="0"/>
      <dgm:spPr/>
    </dgm:pt>
    <dgm:pt modelId="{F553DF2D-B91B-4A27-B386-F544E1A0A5CE}" type="pres">
      <dgm:prSet presAssocID="{42D5785F-C4C1-45D1-9646-11AD64395549}" presName="sibTrans" presStyleLbl="sibTrans1D1" presStyleIdx="4" presStyleCnt="5"/>
      <dgm:spPr/>
      <dgm:t>
        <a:bodyPr/>
        <a:lstStyle/>
        <a:p>
          <a:endParaRPr lang="en-US"/>
        </a:p>
      </dgm:t>
    </dgm:pt>
  </dgm:ptLst>
  <dgm:cxnLst>
    <dgm:cxn modelId="{326D5D19-BF1A-4DA9-8B24-9D25891D5151}" type="presOf" srcId="{D8D4A889-C49B-4A9B-BDD8-45DA31A3617A}" destId="{E261F904-BC68-4A78-A8F2-198186D221FD}" srcOrd="0" destOrd="0" presId="urn:microsoft.com/office/officeart/2005/8/layout/cycle6"/>
    <dgm:cxn modelId="{6099D045-5184-4056-B108-1AB512B202B4}" type="presOf" srcId="{EBCC6F82-DA99-44F7-9636-D11BAFBFB4AE}" destId="{D612836F-7B4F-4841-B613-1950780BF363}" srcOrd="0" destOrd="0" presId="urn:microsoft.com/office/officeart/2005/8/layout/cycle6"/>
    <dgm:cxn modelId="{AE187D8C-AFFD-464B-9F2F-C12015EFB252}" type="presOf" srcId="{BBE541A4-3E31-4926-928F-7D3EDED2A69E}" destId="{F992D7F7-CAA4-4CB5-A379-2E86FE3BC8F0}" srcOrd="0" destOrd="0" presId="urn:microsoft.com/office/officeart/2005/8/layout/cycle6"/>
    <dgm:cxn modelId="{6B2B6EBC-93D9-40DA-A7A2-B72F6C620872}" srcId="{45F36BC1-2A87-411F-B395-0803EF46DB22}" destId="{D8D4A889-C49B-4A9B-BDD8-45DA31A3617A}" srcOrd="4" destOrd="0" parTransId="{58108CFC-DD82-4D17-9E46-A12AF6BB8E08}" sibTransId="{42D5785F-C4C1-45D1-9646-11AD64395549}"/>
    <dgm:cxn modelId="{D5DFCB75-04FB-4EED-9258-DE0DB1A2AABB}" srcId="{45F36BC1-2A87-411F-B395-0803EF46DB22}" destId="{EBCC6F82-DA99-44F7-9636-D11BAFBFB4AE}" srcOrd="3" destOrd="0" parTransId="{84375044-1A0A-4802-89F0-E80D5E399D50}" sibTransId="{7FECE4FC-B7FC-4289-B9C4-329077D4C0B1}"/>
    <dgm:cxn modelId="{CAB861BD-0021-480E-B731-6B29726E39A5}" type="presOf" srcId="{42D5785F-C4C1-45D1-9646-11AD64395549}" destId="{F553DF2D-B91B-4A27-B386-F544E1A0A5CE}" srcOrd="0" destOrd="0" presId="urn:microsoft.com/office/officeart/2005/8/layout/cycle6"/>
    <dgm:cxn modelId="{3E096249-CFF5-49A8-867A-612A42832BEF}" type="presOf" srcId="{7FECE4FC-B7FC-4289-B9C4-329077D4C0B1}" destId="{B64DB3D9-A2A6-4ECB-A92D-393DAD43C8FB}" srcOrd="0" destOrd="0" presId="urn:microsoft.com/office/officeart/2005/8/layout/cycle6"/>
    <dgm:cxn modelId="{672F056A-571A-448E-B4E8-4317D02C52DB}" type="presOf" srcId="{5833F6B7-9B55-494E-820A-6E863ED4FFAF}" destId="{7CD47119-0662-40BD-A3AE-DFFFD9C4B548}" srcOrd="0" destOrd="0" presId="urn:microsoft.com/office/officeart/2005/8/layout/cycle6"/>
    <dgm:cxn modelId="{DEA06D80-4850-484C-97A2-2A39191D99E7}" srcId="{45F36BC1-2A87-411F-B395-0803EF46DB22}" destId="{BBE541A4-3E31-4926-928F-7D3EDED2A69E}" srcOrd="1" destOrd="0" parTransId="{6B05741F-93AD-4555-8E00-6569A76EE909}" sibTransId="{7CDBB8AE-E1A2-4151-BD9C-330845A074F1}"/>
    <dgm:cxn modelId="{830C98D0-7F41-458B-BF5A-CFEFB8973DBF}" srcId="{45F36BC1-2A87-411F-B395-0803EF46DB22}" destId="{4EDDF810-88C8-49E5-ACD5-609B74C7D6CF}" srcOrd="0" destOrd="0" parTransId="{4998FD1F-FDAC-45F3-940B-4769F6F0D6F3}" sibTransId="{B4D7CF29-CA59-4EA2-9C61-D321F5B9B190}"/>
    <dgm:cxn modelId="{A3B358E6-DCB1-4ABD-BB45-375472838ED3}" srcId="{45F36BC1-2A87-411F-B395-0803EF46DB22}" destId="{5833F6B7-9B55-494E-820A-6E863ED4FFAF}" srcOrd="2" destOrd="0" parTransId="{B535AA2E-E3F2-47DC-A85B-887E2FCEA0C9}" sibTransId="{DBD488C0-B207-4878-97FA-6FE451C69F31}"/>
    <dgm:cxn modelId="{56AE6D96-53F8-4CA9-92C4-1A52635F75F2}" type="presOf" srcId="{4EDDF810-88C8-49E5-ACD5-609B74C7D6CF}" destId="{8B4D0FCA-4626-47BA-B21A-443447D3BDB3}" srcOrd="0" destOrd="0" presId="urn:microsoft.com/office/officeart/2005/8/layout/cycle6"/>
    <dgm:cxn modelId="{DAD3019C-F089-407C-BF5E-EF77D9270BE8}" type="presOf" srcId="{DBD488C0-B207-4878-97FA-6FE451C69F31}" destId="{795EAAD0-8ACA-4990-AFEE-6970B679401C}" srcOrd="0" destOrd="0" presId="urn:microsoft.com/office/officeart/2005/8/layout/cycle6"/>
    <dgm:cxn modelId="{9B24E145-0571-406A-8BB6-D915C785139B}" type="presOf" srcId="{7CDBB8AE-E1A2-4151-BD9C-330845A074F1}" destId="{58CC0034-17B5-4653-B0DE-D2F11D484A72}" srcOrd="0" destOrd="0" presId="urn:microsoft.com/office/officeart/2005/8/layout/cycle6"/>
    <dgm:cxn modelId="{145F5B28-7507-4966-8C03-2638B9911CDA}" type="presOf" srcId="{B4D7CF29-CA59-4EA2-9C61-D321F5B9B190}" destId="{D4C44339-2C1B-4B57-AD32-CEDA1998E573}" srcOrd="0" destOrd="0" presId="urn:microsoft.com/office/officeart/2005/8/layout/cycle6"/>
    <dgm:cxn modelId="{73B77776-D665-428E-9CFA-3FC6729DF603}" type="presOf" srcId="{45F36BC1-2A87-411F-B395-0803EF46DB22}" destId="{8B32FDD1-ABAA-4A17-98DA-56BFAD77863A}" srcOrd="0" destOrd="0" presId="urn:microsoft.com/office/officeart/2005/8/layout/cycle6"/>
    <dgm:cxn modelId="{550D88B8-03B1-49C0-8540-C70A50F759BB}" type="presParOf" srcId="{8B32FDD1-ABAA-4A17-98DA-56BFAD77863A}" destId="{8B4D0FCA-4626-47BA-B21A-443447D3BDB3}" srcOrd="0" destOrd="0" presId="urn:microsoft.com/office/officeart/2005/8/layout/cycle6"/>
    <dgm:cxn modelId="{BFD37DC7-9D5D-4456-A87C-A59C6232D7A2}" type="presParOf" srcId="{8B32FDD1-ABAA-4A17-98DA-56BFAD77863A}" destId="{A0709512-C876-408D-800E-FDB234135FAE}" srcOrd="1" destOrd="0" presId="urn:microsoft.com/office/officeart/2005/8/layout/cycle6"/>
    <dgm:cxn modelId="{C8266F80-C503-4651-84F4-E62B3F23EFED}" type="presParOf" srcId="{8B32FDD1-ABAA-4A17-98DA-56BFAD77863A}" destId="{D4C44339-2C1B-4B57-AD32-CEDA1998E573}" srcOrd="2" destOrd="0" presId="urn:microsoft.com/office/officeart/2005/8/layout/cycle6"/>
    <dgm:cxn modelId="{D6303EAD-E0BB-4F81-8603-D09478A2833C}" type="presParOf" srcId="{8B32FDD1-ABAA-4A17-98DA-56BFAD77863A}" destId="{F992D7F7-CAA4-4CB5-A379-2E86FE3BC8F0}" srcOrd="3" destOrd="0" presId="urn:microsoft.com/office/officeart/2005/8/layout/cycle6"/>
    <dgm:cxn modelId="{348C41C1-207C-48CF-98D0-CAA0E276EECC}" type="presParOf" srcId="{8B32FDD1-ABAA-4A17-98DA-56BFAD77863A}" destId="{E2178E5B-089F-44C2-9EBF-20153A442D63}" srcOrd="4" destOrd="0" presId="urn:microsoft.com/office/officeart/2005/8/layout/cycle6"/>
    <dgm:cxn modelId="{63A396B3-7F6D-4FBA-B311-8F3988D3E349}" type="presParOf" srcId="{8B32FDD1-ABAA-4A17-98DA-56BFAD77863A}" destId="{58CC0034-17B5-4653-B0DE-D2F11D484A72}" srcOrd="5" destOrd="0" presId="urn:microsoft.com/office/officeart/2005/8/layout/cycle6"/>
    <dgm:cxn modelId="{6B4D9638-F7EE-4ABB-AD63-E66E754F6F66}" type="presParOf" srcId="{8B32FDD1-ABAA-4A17-98DA-56BFAD77863A}" destId="{7CD47119-0662-40BD-A3AE-DFFFD9C4B548}" srcOrd="6" destOrd="0" presId="urn:microsoft.com/office/officeart/2005/8/layout/cycle6"/>
    <dgm:cxn modelId="{3529A928-7756-4CF4-85B3-D1FE905CE3E3}" type="presParOf" srcId="{8B32FDD1-ABAA-4A17-98DA-56BFAD77863A}" destId="{407C2B21-D4D4-46C3-960B-FF850974BA2A}" srcOrd="7" destOrd="0" presId="urn:microsoft.com/office/officeart/2005/8/layout/cycle6"/>
    <dgm:cxn modelId="{11E1D002-DD8C-4830-8741-F2AAF28391F5}" type="presParOf" srcId="{8B32FDD1-ABAA-4A17-98DA-56BFAD77863A}" destId="{795EAAD0-8ACA-4990-AFEE-6970B679401C}" srcOrd="8" destOrd="0" presId="urn:microsoft.com/office/officeart/2005/8/layout/cycle6"/>
    <dgm:cxn modelId="{41B9C9A3-C361-4E25-942E-2EBB04FCD4E7}" type="presParOf" srcId="{8B32FDD1-ABAA-4A17-98DA-56BFAD77863A}" destId="{D612836F-7B4F-4841-B613-1950780BF363}" srcOrd="9" destOrd="0" presId="urn:microsoft.com/office/officeart/2005/8/layout/cycle6"/>
    <dgm:cxn modelId="{78D1D51E-7AFE-4073-94A1-022B8F2B285F}" type="presParOf" srcId="{8B32FDD1-ABAA-4A17-98DA-56BFAD77863A}" destId="{1067F273-7396-462C-880F-F8A6E4E03A2B}" srcOrd="10" destOrd="0" presId="urn:microsoft.com/office/officeart/2005/8/layout/cycle6"/>
    <dgm:cxn modelId="{DF1A3626-5E30-4849-A3DF-3133D8246306}" type="presParOf" srcId="{8B32FDD1-ABAA-4A17-98DA-56BFAD77863A}" destId="{B64DB3D9-A2A6-4ECB-A92D-393DAD43C8FB}" srcOrd="11" destOrd="0" presId="urn:microsoft.com/office/officeart/2005/8/layout/cycle6"/>
    <dgm:cxn modelId="{15330EB1-477B-4393-A273-58C7D5AC675A}" type="presParOf" srcId="{8B32FDD1-ABAA-4A17-98DA-56BFAD77863A}" destId="{E261F904-BC68-4A78-A8F2-198186D221FD}" srcOrd="12" destOrd="0" presId="urn:microsoft.com/office/officeart/2005/8/layout/cycle6"/>
    <dgm:cxn modelId="{7DB5903D-2F91-44AB-83FF-7165283A8E9D}" type="presParOf" srcId="{8B32FDD1-ABAA-4A17-98DA-56BFAD77863A}" destId="{83BC0B84-A620-46C0-9A95-0FB9CCB23588}" srcOrd="13" destOrd="0" presId="urn:microsoft.com/office/officeart/2005/8/layout/cycle6"/>
    <dgm:cxn modelId="{43E4C8BD-44F1-4945-BC81-C3B645F077A1}" type="presParOf" srcId="{8B32FDD1-ABAA-4A17-98DA-56BFAD77863A}" destId="{F553DF2D-B91B-4A27-B386-F544E1A0A5CE}"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5E261F-5248-409E-B447-48FA3C3E58BB}" type="doc">
      <dgm:prSet loTypeId="urn:microsoft.com/office/officeart/2005/8/layout/cycle3" loCatId="cycle" qsTypeId="urn:microsoft.com/office/officeart/2005/8/quickstyle/simple1" qsCatId="simple" csTypeId="urn:microsoft.com/office/officeart/2005/8/colors/accent1_2" csCatId="accent1" phldr="0"/>
      <dgm:spPr/>
      <dgm:t>
        <a:bodyPr/>
        <a:lstStyle/>
        <a:p>
          <a:endParaRPr lang="en-US"/>
        </a:p>
      </dgm:t>
    </dgm:pt>
    <dgm:pt modelId="{9C731C6D-3085-42E5-B5CD-2AE50FEE3BB1}">
      <dgm:prSet phldrT="[Text]" phldr="1"/>
      <dgm:spPr/>
      <dgm:t>
        <a:bodyPr/>
        <a:lstStyle/>
        <a:p>
          <a:endParaRPr lang="en-US"/>
        </a:p>
      </dgm:t>
    </dgm:pt>
    <dgm:pt modelId="{C9C25D68-A313-47D4-B112-11033401F26D}" type="parTrans" cxnId="{A5FB3F4A-7B18-4D64-8AC4-248E206C709F}">
      <dgm:prSet/>
      <dgm:spPr/>
      <dgm:t>
        <a:bodyPr/>
        <a:lstStyle/>
        <a:p>
          <a:endParaRPr lang="en-US"/>
        </a:p>
      </dgm:t>
    </dgm:pt>
    <dgm:pt modelId="{3B239062-8943-4C2A-BD20-2213A55DAA49}" type="sibTrans" cxnId="{A5FB3F4A-7B18-4D64-8AC4-248E206C709F}">
      <dgm:prSet/>
      <dgm:spPr/>
      <dgm:t>
        <a:bodyPr/>
        <a:lstStyle/>
        <a:p>
          <a:endParaRPr lang="en-US"/>
        </a:p>
      </dgm:t>
    </dgm:pt>
    <dgm:pt modelId="{54C3DD1A-FEA7-4439-83D5-B34CD912B612}">
      <dgm:prSet phldrT="[Text]" phldr="1"/>
      <dgm:spPr/>
      <dgm:t>
        <a:bodyPr/>
        <a:lstStyle/>
        <a:p>
          <a:endParaRPr lang="en-US"/>
        </a:p>
      </dgm:t>
    </dgm:pt>
    <dgm:pt modelId="{E2913D0B-B723-4F2E-B7A0-3E280420A414}" type="parTrans" cxnId="{84A51FAF-3D9C-4175-A926-0D56E9A4C9E4}">
      <dgm:prSet/>
      <dgm:spPr/>
      <dgm:t>
        <a:bodyPr/>
        <a:lstStyle/>
        <a:p>
          <a:endParaRPr lang="en-US"/>
        </a:p>
      </dgm:t>
    </dgm:pt>
    <dgm:pt modelId="{9305614C-6616-4F0C-ABA5-A78BD03EFE3B}" type="sibTrans" cxnId="{84A51FAF-3D9C-4175-A926-0D56E9A4C9E4}">
      <dgm:prSet/>
      <dgm:spPr/>
      <dgm:t>
        <a:bodyPr/>
        <a:lstStyle/>
        <a:p>
          <a:endParaRPr lang="en-US"/>
        </a:p>
      </dgm:t>
    </dgm:pt>
    <dgm:pt modelId="{D370E286-FC6D-4FB0-9AE6-6786BC4F84B9}">
      <dgm:prSet phldrT="[Text]" phldr="1"/>
      <dgm:spPr/>
      <dgm:t>
        <a:bodyPr/>
        <a:lstStyle/>
        <a:p>
          <a:endParaRPr lang="en-US"/>
        </a:p>
      </dgm:t>
    </dgm:pt>
    <dgm:pt modelId="{82BE81AA-A093-4048-98CD-988FED784CB6}" type="parTrans" cxnId="{B8C3FCA5-F910-41A2-BFD1-895E2C28E6AE}">
      <dgm:prSet/>
      <dgm:spPr/>
      <dgm:t>
        <a:bodyPr/>
        <a:lstStyle/>
        <a:p>
          <a:endParaRPr lang="en-US"/>
        </a:p>
      </dgm:t>
    </dgm:pt>
    <dgm:pt modelId="{7C22BDBC-AA95-4028-90A6-40DFBBD42F82}" type="sibTrans" cxnId="{B8C3FCA5-F910-41A2-BFD1-895E2C28E6AE}">
      <dgm:prSet/>
      <dgm:spPr/>
      <dgm:t>
        <a:bodyPr/>
        <a:lstStyle/>
        <a:p>
          <a:endParaRPr lang="en-US"/>
        </a:p>
      </dgm:t>
    </dgm:pt>
    <dgm:pt modelId="{9A955478-9668-492E-B05B-B817B22C77AF}">
      <dgm:prSet phldrT="[Text]" phldr="1"/>
      <dgm:spPr/>
      <dgm:t>
        <a:bodyPr/>
        <a:lstStyle/>
        <a:p>
          <a:endParaRPr lang="en-US"/>
        </a:p>
      </dgm:t>
    </dgm:pt>
    <dgm:pt modelId="{AE433B0A-A903-48BF-8E86-2266E6677DAB}" type="parTrans" cxnId="{2B4ABE79-1C0F-4B8B-A710-9C6F74F903CB}">
      <dgm:prSet/>
      <dgm:spPr/>
      <dgm:t>
        <a:bodyPr/>
        <a:lstStyle/>
        <a:p>
          <a:endParaRPr lang="en-US"/>
        </a:p>
      </dgm:t>
    </dgm:pt>
    <dgm:pt modelId="{5CBEE1ED-B46A-4690-AF96-D0F66476E4C1}" type="sibTrans" cxnId="{2B4ABE79-1C0F-4B8B-A710-9C6F74F903CB}">
      <dgm:prSet/>
      <dgm:spPr/>
      <dgm:t>
        <a:bodyPr/>
        <a:lstStyle/>
        <a:p>
          <a:endParaRPr lang="en-US"/>
        </a:p>
      </dgm:t>
    </dgm:pt>
    <dgm:pt modelId="{16D014B8-D8B1-4A40-9C8A-F51EFDF3E391}">
      <dgm:prSet phldrT="[Text]" phldr="1"/>
      <dgm:spPr/>
      <dgm:t>
        <a:bodyPr/>
        <a:lstStyle/>
        <a:p>
          <a:endParaRPr lang="en-US"/>
        </a:p>
      </dgm:t>
    </dgm:pt>
    <dgm:pt modelId="{364BA72A-898D-4A54-BA7B-662B1054D9D9}" type="parTrans" cxnId="{6F79E795-E087-4C3E-BEFA-3DDCC8F2DB83}">
      <dgm:prSet/>
      <dgm:spPr/>
      <dgm:t>
        <a:bodyPr/>
        <a:lstStyle/>
        <a:p>
          <a:endParaRPr lang="en-US"/>
        </a:p>
      </dgm:t>
    </dgm:pt>
    <dgm:pt modelId="{4D6CD0E6-B586-4AC3-8224-8ABB57935B6E}" type="sibTrans" cxnId="{6F79E795-E087-4C3E-BEFA-3DDCC8F2DB83}">
      <dgm:prSet/>
      <dgm:spPr/>
      <dgm:t>
        <a:bodyPr/>
        <a:lstStyle/>
        <a:p>
          <a:endParaRPr lang="en-US"/>
        </a:p>
      </dgm:t>
    </dgm:pt>
    <dgm:pt modelId="{E33EF11E-E19E-4084-8A3E-E6BE8DDC4603}" type="pres">
      <dgm:prSet presAssocID="{0A5E261F-5248-409E-B447-48FA3C3E58BB}" presName="Name0" presStyleCnt="0">
        <dgm:presLayoutVars>
          <dgm:dir/>
          <dgm:resizeHandles val="exact"/>
        </dgm:presLayoutVars>
      </dgm:prSet>
      <dgm:spPr/>
      <dgm:t>
        <a:bodyPr/>
        <a:lstStyle/>
        <a:p>
          <a:endParaRPr lang="en-US"/>
        </a:p>
      </dgm:t>
    </dgm:pt>
    <dgm:pt modelId="{CC79B6C1-B328-4737-9C57-A32511EAB751}" type="pres">
      <dgm:prSet presAssocID="{0A5E261F-5248-409E-B447-48FA3C3E58BB}" presName="cycle" presStyleCnt="0"/>
      <dgm:spPr/>
    </dgm:pt>
    <dgm:pt modelId="{FE0358CC-94BF-4766-8390-D16E9E2C9956}" type="pres">
      <dgm:prSet presAssocID="{9C731C6D-3085-42E5-B5CD-2AE50FEE3BB1}" presName="nodeFirstNode" presStyleLbl="node1" presStyleIdx="0" presStyleCnt="5">
        <dgm:presLayoutVars>
          <dgm:bulletEnabled val="1"/>
        </dgm:presLayoutVars>
      </dgm:prSet>
      <dgm:spPr/>
      <dgm:t>
        <a:bodyPr/>
        <a:lstStyle/>
        <a:p>
          <a:endParaRPr lang="en-US"/>
        </a:p>
      </dgm:t>
    </dgm:pt>
    <dgm:pt modelId="{B31D8055-296D-4806-A4F9-FBB3499ED003}" type="pres">
      <dgm:prSet presAssocID="{3B239062-8943-4C2A-BD20-2213A55DAA49}" presName="sibTransFirstNode" presStyleLbl="bgShp" presStyleIdx="0" presStyleCnt="1"/>
      <dgm:spPr/>
      <dgm:t>
        <a:bodyPr/>
        <a:lstStyle/>
        <a:p>
          <a:endParaRPr lang="en-US"/>
        </a:p>
      </dgm:t>
    </dgm:pt>
    <dgm:pt modelId="{88A15EBC-E76F-4C2A-9A24-16D284FCA773}" type="pres">
      <dgm:prSet presAssocID="{54C3DD1A-FEA7-4439-83D5-B34CD912B612}" presName="nodeFollowingNodes" presStyleLbl="node1" presStyleIdx="1" presStyleCnt="5">
        <dgm:presLayoutVars>
          <dgm:bulletEnabled val="1"/>
        </dgm:presLayoutVars>
      </dgm:prSet>
      <dgm:spPr/>
      <dgm:t>
        <a:bodyPr/>
        <a:lstStyle/>
        <a:p>
          <a:endParaRPr lang="en-US"/>
        </a:p>
      </dgm:t>
    </dgm:pt>
    <dgm:pt modelId="{746C574D-15F6-40E2-8344-DDE0FEF2162C}" type="pres">
      <dgm:prSet presAssocID="{D370E286-FC6D-4FB0-9AE6-6786BC4F84B9}" presName="nodeFollowingNodes" presStyleLbl="node1" presStyleIdx="2" presStyleCnt="5">
        <dgm:presLayoutVars>
          <dgm:bulletEnabled val="1"/>
        </dgm:presLayoutVars>
      </dgm:prSet>
      <dgm:spPr/>
      <dgm:t>
        <a:bodyPr/>
        <a:lstStyle/>
        <a:p>
          <a:endParaRPr lang="en-US"/>
        </a:p>
      </dgm:t>
    </dgm:pt>
    <dgm:pt modelId="{E811926E-436D-439C-BC82-AC2E44CB94F0}" type="pres">
      <dgm:prSet presAssocID="{9A955478-9668-492E-B05B-B817B22C77AF}" presName="nodeFollowingNodes" presStyleLbl="node1" presStyleIdx="3" presStyleCnt="5">
        <dgm:presLayoutVars>
          <dgm:bulletEnabled val="1"/>
        </dgm:presLayoutVars>
      </dgm:prSet>
      <dgm:spPr/>
      <dgm:t>
        <a:bodyPr/>
        <a:lstStyle/>
        <a:p>
          <a:endParaRPr lang="en-US"/>
        </a:p>
      </dgm:t>
    </dgm:pt>
    <dgm:pt modelId="{B3FA355C-E843-46BE-B1F7-8018D7599ABC}" type="pres">
      <dgm:prSet presAssocID="{16D014B8-D8B1-4A40-9C8A-F51EFDF3E391}" presName="nodeFollowingNodes" presStyleLbl="node1" presStyleIdx="4" presStyleCnt="5">
        <dgm:presLayoutVars>
          <dgm:bulletEnabled val="1"/>
        </dgm:presLayoutVars>
      </dgm:prSet>
      <dgm:spPr/>
      <dgm:t>
        <a:bodyPr/>
        <a:lstStyle/>
        <a:p>
          <a:endParaRPr lang="en-US"/>
        </a:p>
      </dgm:t>
    </dgm:pt>
  </dgm:ptLst>
  <dgm:cxnLst>
    <dgm:cxn modelId="{B8C3FCA5-F910-41A2-BFD1-895E2C28E6AE}" srcId="{0A5E261F-5248-409E-B447-48FA3C3E58BB}" destId="{D370E286-FC6D-4FB0-9AE6-6786BC4F84B9}" srcOrd="2" destOrd="0" parTransId="{82BE81AA-A093-4048-98CD-988FED784CB6}" sibTransId="{7C22BDBC-AA95-4028-90A6-40DFBBD42F82}"/>
    <dgm:cxn modelId="{3E0FB065-9333-46DA-9D83-D8457912A182}" type="presOf" srcId="{9A955478-9668-492E-B05B-B817B22C77AF}" destId="{E811926E-436D-439C-BC82-AC2E44CB94F0}" srcOrd="0" destOrd="0" presId="urn:microsoft.com/office/officeart/2005/8/layout/cycle3"/>
    <dgm:cxn modelId="{9409E28B-78F4-4E57-9052-20C221B1927D}" type="presOf" srcId="{D370E286-FC6D-4FB0-9AE6-6786BC4F84B9}" destId="{746C574D-15F6-40E2-8344-DDE0FEF2162C}" srcOrd="0" destOrd="0" presId="urn:microsoft.com/office/officeart/2005/8/layout/cycle3"/>
    <dgm:cxn modelId="{8C388532-B031-47F5-898C-F8F1F9C263B6}" type="presOf" srcId="{54C3DD1A-FEA7-4439-83D5-B34CD912B612}" destId="{88A15EBC-E76F-4C2A-9A24-16D284FCA773}" srcOrd="0" destOrd="0" presId="urn:microsoft.com/office/officeart/2005/8/layout/cycle3"/>
    <dgm:cxn modelId="{6F79E795-E087-4C3E-BEFA-3DDCC8F2DB83}" srcId="{0A5E261F-5248-409E-B447-48FA3C3E58BB}" destId="{16D014B8-D8B1-4A40-9C8A-F51EFDF3E391}" srcOrd="4" destOrd="0" parTransId="{364BA72A-898D-4A54-BA7B-662B1054D9D9}" sibTransId="{4D6CD0E6-B586-4AC3-8224-8ABB57935B6E}"/>
    <dgm:cxn modelId="{84A51FAF-3D9C-4175-A926-0D56E9A4C9E4}" srcId="{0A5E261F-5248-409E-B447-48FA3C3E58BB}" destId="{54C3DD1A-FEA7-4439-83D5-B34CD912B612}" srcOrd="1" destOrd="0" parTransId="{E2913D0B-B723-4F2E-B7A0-3E280420A414}" sibTransId="{9305614C-6616-4F0C-ABA5-A78BD03EFE3B}"/>
    <dgm:cxn modelId="{D5251820-0730-43AA-9DB1-A456E4173A2D}" type="presOf" srcId="{16D014B8-D8B1-4A40-9C8A-F51EFDF3E391}" destId="{B3FA355C-E843-46BE-B1F7-8018D7599ABC}" srcOrd="0" destOrd="0" presId="urn:microsoft.com/office/officeart/2005/8/layout/cycle3"/>
    <dgm:cxn modelId="{A5FB3F4A-7B18-4D64-8AC4-248E206C709F}" srcId="{0A5E261F-5248-409E-B447-48FA3C3E58BB}" destId="{9C731C6D-3085-42E5-B5CD-2AE50FEE3BB1}" srcOrd="0" destOrd="0" parTransId="{C9C25D68-A313-47D4-B112-11033401F26D}" sibTransId="{3B239062-8943-4C2A-BD20-2213A55DAA49}"/>
    <dgm:cxn modelId="{649A1522-7C01-4C96-9A5A-79AD58E55B7B}" type="presOf" srcId="{3B239062-8943-4C2A-BD20-2213A55DAA49}" destId="{B31D8055-296D-4806-A4F9-FBB3499ED003}" srcOrd="0" destOrd="0" presId="urn:microsoft.com/office/officeart/2005/8/layout/cycle3"/>
    <dgm:cxn modelId="{AFED695F-F741-46D8-9426-CF1696E175B9}" type="presOf" srcId="{9C731C6D-3085-42E5-B5CD-2AE50FEE3BB1}" destId="{FE0358CC-94BF-4766-8390-D16E9E2C9956}" srcOrd="0" destOrd="0" presId="urn:microsoft.com/office/officeart/2005/8/layout/cycle3"/>
    <dgm:cxn modelId="{2B4ABE79-1C0F-4B8B-A710-9C6F74F903CB}" srcId="{0A5E261F-5248-409E-B447-48FA3C3E58BB}" destId="{9A955478-9668-492E-B05B-B817B22C77AF}" srcOrd="3" destOrd="0" parTransId="{AE433B0A-A903-48BF-8E86-2266E6677DAB}" sibTransId="{5CBEE1ED-B46A-4690-AF96-D0F66476E4C1}"/>
    <dgm:cxn modelId="{A0CD9AA1-38A5-4377-B105-CDAAF8F7DDF0}" type="presOf" srcId="{0A5E261F-5248-409E-B447-48FA3C3E58BB}" destId="{E33EF11E-E19E-4084-8A3E-E6BE8DDC4603}" srcOrd="0" destOrd="0" presId="urn:microsoft.com/office/officeart/2005/8/layout/cycle3"/>
    <dgm:cxn modelId="{11417805-6158-445F-9916-CF21D1001940}" type="presParOf" srcId="{E33EF11E-E19E-4084-8A3E-E6BE8DDC4603}" destId="{CC79B6C1-B328-4737-9C57-A32511EAB751}" srcOrd="0" destOrd="0" presId="urn:microsoft.com/office/officeart/2005/8/layout/cycle3"/>
    <dgm:cxn modelId="{EF58921A-55A7-48BC-80F3-1F74664F6E07}" type="presParOf" srcId="{CC79B6C1-B328-4737-9C57-A32511EAB751}" destId="{FE0358CC-94BF-4766-8390-D16E9E2C9956}" srcOrd="0" destOrd="0" presId="urn:microsoft.com/office/officeart/2005/8/layout/cycle3"/>
    <dgm:cxn modelId="{B4875136-1752-41BD-9E51-8ABB1A7AB659}" type="presParOf" srcId="{CC79B6C1-B328-4737-9C57-A32511EAB751}" destId="{B31D8055-296D-4806-A4F9-FBB3499ED003}" srcOrd="1" destOrd="0" presId="urn:microsoft.com/office/officeart/2005/8/layout/cycle3"/>
    <dgm:cxn modelId="{7B509909-83D5-4A52-9B76-2E932BF82D34}" type="presParOf" srcId="{CC79B6C1-B328-4737-9C57-A32511EAB751}" destId="{88A15EBC-E76F-4C2A-9A24-16D284FCA773}" srcOrd="2" destOrd="0" presId="urn:microsoft.com/office/officeart/2005/8/layout/cycle3"/>
    <dgm:cxn modelId="{B5AF6EE5-2F71-4058-A4EF-4E001D3A58EF}" type="presParOf" srcId="{CC79B6C1-B328-4737-9C57-A32511EAB751}" destId="{746C574D-15F6-40E2-8344-DDE0FEF2162C}" srcOrd="3" destOrd="0" presId="urn:microsoft.com/office/officeart/2005/8/layout/cycle3"/>
    <dgm:cxn modelId="{38688A64-26F9-4D7F-8CD3-CCE01461FE8A}" type="presParOf" srcId="{CC79B6C1-B328-4737-9C57-A32511EAB751}" destId="{E811926E-436D-439C-BC82-AC2E44CB94F0}" srcOrd="4" destOrd="0" presId="urn:microsoft.com/office/officeart/2005/8/layout/cycle3"/>
    <dgm:cxn modelId="{ECB36276-F1B9-465C-9E5C-0FBCDBED4C21}" type="presParOf" srcId="{CC79B6C1-B328-4737-9C57-A32511EAB751}" destId="{B3FA355C-E843-46BE-B1F7-8018D7599ABC}"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AAAF1D-0A87-4878-BAF8-C86366B56600}" type="doc">
      <dgm:prSet loTypeId="urn:microsoft.com/office/officeart/2005/8/layout/cycle7" loCatId="cycle" qsTypeId="urn:microsoft.com/office/officeart/2005/8/quickstyle/simple1" qsCatId="simple" csTypeId="urn:microsoft.com/office/officeart/2005/8/colors/accent1_2" csCatId="accent1" phldr="0"/>
      <dgm:spPr/>
      <dgm:t>
        <a:bodyPr/>
        <a:lstStyle/>
        <a:p>
          <a:endParaRPr lang="en-US"/>
        </a:p>
      </dgm:t>
    </dgm:pt>
    <dgm:pt modelId="{D476EDDA-1055-4EE0-B1F5-61A702A5431A}">
      <dgm:prSet phldrT="[Text]" phldr="1"/>
      <dgm:spPr/>
      <dgm:t>
        <a:bodyPr/>
        <a:lstStyle/>
        <a:p>
          <a:endParaRPr lang="en-US"/>
        </a:p>
      </dgm:t>
    </dgm:pt>
    <dgm:pt modelId="{B3B46A30-2404-41F4-8FE8-9A47025728EA}" type="parTrans" cxnId="{05663E24-5416-4BF0-9B52-930D2E499BEB}">
      <dgm:prSet/>
      <dgm:spPr/>
      <dgm:t>
        <a:bodyPr/>
        <a:lstStyle/>
        <a:p>
          <a:endParaRPr lang="en-US"/>
        </a:p>
      </dgm:t>
    </dgm:pt>
    <dgm:pt modelId="{CF9C884F-AA02-4A53-96DF-B4D1B921D999}" type="sibTrans" cxnId="{05663E24-5416-4BF0-9B52-930D2E499BEB}">
      <dgm:prSet/>
      <dgm:spPr/>
      <dgm:t>
        <a:bodyPr/>
        <a:lstStyle/>
        <a:p>
          <a:endParaRPr lang="en-US"/>
        </a:p>
      </dgm:t>
    </dgm:pt>
    <dgm:pt modelId="{9ABB4129-2FD1-40FF-85E2-0A0C8F658588}">
      <dgm:prSet phldrT="[Text]" phldr="1"/>
      <dgm:spPr/>
      <dgm:t>
        <a:bodyPr/>
        <a:lstStyle/>
        <a:p>
          <a:endParaRPr lang="en-US"/>
        </a:p>
      </dgm:t>
    </dgm:pt>
    <dgm:pt modelId="{3F64A1A6-8D5C-4821-8A16-37FF25133189}" type="parTrans" cxnId="{971DE8EF-DDC7-4C74-B17A-3CF569098097}">
      <dgm:prSet/>
      <dgm:spPr/>
      <dgm:t>
        <a:bodyPr/>
        <a:lstStyle/>
        <a:p>
          <a:endParaRPr lang="en-US"/>
        </a:p>
      </dgm:t>
    </dgm:pt>
    <dgm:pt modelId="{BCB3A625-EACB-4D97-94C7-F35F839EC7DA}" type="sibTrans" cxnId="{971DE8EF-DDC7-4C74-B17A-3CF569098097}">
      <dgm:prSet/>
      <dgm:spPr/>
      <dgm:t>
        <a:bodyPr/>
        <a:lstStyle/>
        <a:p>
          <a:endParaRPr lang="en-US"/>
        </a:p>
      </dgm:t>
    </dgm:pt>
    <dgm:pt modelId="{3529F48B-5A81-4DA4-9DD9-2A39D9130FF4}">
      <dgm:prSet phldrT="[Text]" phldr="1"/>
      <dgm:spPr/>
      <dgm:t>
        <a:bodyPr/>
        <a:lstStyle/>
        <a:p>
          <a:endParaRPr lang="en-US"/>
        </a:p>
      </dgm:t>
    </dgm:pt>
    <dgm:pt modelId="{0F886EB0-F35E-455D-9414-0C9ECCFFBD01}" type="parTrans" cxnId="{6A795BD6-421B-4D03-ACE9-FB45DDC09996}">
      <dgm:prSet/>
      <dgm:spPr/>
      <dgm:t>
        <a:bodyPr/>
        <a:lstStyle/>
        <a:p>
          <a:endParaRPr lang="en-US"/>
        </a:p>
      </dgm:t>
    </dgm:pt>
    <dgm:pt modelId="{044BBF68-58F3-4BB6-8A27-6F2BF7741E31}" type="sibTrans" cxnId="{6A795BD6-421B-4D03-ACE9-FB45DDC09996}">
      <dgm:prSet/>
      <dgm:spPr/>
      <dgm:t>
        <a:bodyPr/>
        <a:lstStyle/>
        <a:p>
          <a:endParaRPr lang="en-US"/>
        </a:p>
      </dgm:t>
    </dgm:pt>
    <dgm:pt modelId="{AC09A889-807C-4E86-B84C-8AB6336A473C}" type="pres">
      <dgm:prSet presAssocID="{40AAAF1D-0A87-4878-BAF8-C86366B56600}" presName="Name0" presStyleCnt="0">
        <dgm:presLayoutVars>
          <dgm:dir/>
          <dgm:resizeHandles val="exact"/>
        </dgm:presLayoutVars>
      </dgm:prSet>
      <dgm:spPr/>
      <dgm:t>
        <a:bodyPr/>
        <a:lstStyle/>
        <a:p>
          <a:endParaRPr lang="en-US"/>
        </a:p>
      </dgm:t>
    </dgm:pt>
    <dgm:pt modelId="{A8424D29-0BFA-458C-B9B9-A570412B51ED}" type="pres">
      <dgm:prSet presAssocID="{D476EDDA-1055-4EE0-B1F5-61A702A5431A}" presName="node" presStyleLbl="node1" presStyleIdx="0" presStyleCnt="3">
        <dgm:presLayoutVars>
          <dgm:bulletEnabled val="1"/>
        </dgm:presLayoutVars>
      </dgm:prSet>
      <dgm:spPr/>
      <dgm:t>
        <a:bodyPr/>
        <a:lstStyle/>
        <a:p>
          <a:endParaRPr lang="en-US"/>
        </a:p>
      </dgm:t>
    </dgm:pt>
    <dgm:pt modelId="{36D05BA9-F5E9-4D82-8264-91250D2D68AF}" type="pres">
      <dgm:prSet presAssocID="{CF9C884F-AA02-4A53-96DF-B4D1B921D999}" presName="sibTrans" presStyleLbl="sibTrans2D1" presStyleIdx="0" presStyleCnt="3"/>
      <dgm:spPr/>
      <dgm:t>
        <a:bodyPr/>
        <a:lstStyle/>
        <a:p>
          <a:endParaRPr lang="en-US"/>
        </a:p>
      </dgm:t>
    </dgm:pt>
    <dgm:pt modelId="{974623BE-F883-4822-9B3C-88E1D1298382}" type="pres">
      <dgm:prSet presAssocID="{CF9C884F-AA02-4A53-96DF-B4D1B921D999}" presName="connectorText" presStyleLbl="sibTrans2D1" presStyleIdx="0" presStyleCnt="3"/>
      <dgm:spPr/>
      <dgm:t>
        <a:bodyPr/>
        <a:lstStyle/>
        <a:p>
          <a:endParaRPr lang="en-US"/>
        </a:p>
      </dgm:t>
    </dgm:pt>
    <dgm:pt modelId="{CA19E27C-C026-4736-80DD-5C56E1346DEF}" type="pres">
      <dgm:prSet presAssocID="{9ABB4129-2FD1-40FF-85E2-0A0C8F658588}" presName="node" presStyleLbl="node1" presStyleIdx="1" presStyleCnt="3">
        <dgm:presLayoutVars>
          <dgm:bulletEnabled val="1"/>
        </dgm:presLayoutVars>
      </dgm:prSet>
      <dgm:spPr/>
      <dgm:t>
        <a:bodyPr/>
        <a:lstStyle/>
        <a:p>
          <a:endParaRPr lang="en-US"/>
        </a:p>
      </dgm:t>
    </dgm:pt>
    <dgm:pt modelId="{D7E3559A-DF2D-4E06-AF73-34D1E875477D}" type="pres">
      <dgm:prSet presAssocID="{BCB3A625-EACB-4D97-94C7-F35F839EC7DA}" presName="sibTrans" presStyleLbl="sibTrans2D1" presStyleIdx="1" presStyleCnt="3"/>
      <dgm:spPr/>
      <dgm:t>
        <a:bodyPr/>
        <a:lstStyle/>
        <a:p>
          <a:endParaRPr lang="en-US"/>
        </a:p>
      </dgm:t>
    </dgm:pt>
    <dgm:pt modelId="{373F3B6A-DC14-4F7E-80B2-AE2163D2D38A}" type="pres">
      <dgm:prSet presAssocID="{BCB3A625-EACB-4D97-94C7-F35F839EC7DA}" presName="connectorText" presStyleLbl="sibTrans2D1" presStyleIdx="1" presStyleCnt="3"/>
      <dgm:spPr/>
      <dgm:t>
        <a:bodyPr/>
        <a:lstStyle/>
        <a:p>
          <a:endParaRPr lang="en-US"/>
        </a:p>
      </dgm:t>
    </dgm:pt>
    <dgm:pt modelId="{BDDCBD8D-596C-4841-9A78-AD4FFF11C40B}" type="pres">
      <dgm:prSet presAssocID="{3529F48B-5A81-4DA4-9DD9-2A39D9130FF4}" presName="node" presStyleLbl="node1" presStyleIdx="2" presStyleCnt="3">
        <dgm:presLayoutVars>
          <dgm:bulletEnabled val="1"/>
        </dgm:presLayoutVars>
      </dgm:prSet>
      <dgm:spPr/>
      <dgm:t>
        <a:bodyPr/>
        <a:lstStyle/>
        <a:p>
          <a:endParaRPr lang="en-US"/>
        </a:p>
      </dgm:t>
    </dgm:pt>
    <dgm:pt modelId="{9C7853CB-61A0-4E4E-9369-3C57B4BE5721}" type="pres">
      <dgm:prSet presAssocID="{044BBF68-58F3-4BB6-8A27-6F2BF7741E31}" presName="sibTrans" presStyleLbl="sibTrans2D1" presStyleIdx="2" presStyleCnt="3"/>
      <dgm:spPr/>
      <dgm:t>
        <a:bodyPr/>
        <a:lstStyle/>
        <a:p>
          <a:endParaRPr lang="en-US"/>
        </a:p>
      </dgm:t>
    </dgm:pt>
    <dgm:pt modelId="{853FBEC9-0CC3-49E5-90A9-0164DB8CF9B5}" type="pres">
      <dgm:prSet presAssocID="{044BBF68-58F3-4BB6-8A27-6F2BF7741E31}" presName="connectorText" presStyleLbl="sibTrans2D1" presStyleIdx="2" presStyleCnt="3"/>
      <dgm:spPr/>
      <dgm:t>
        <a:bodyPr/>
        <a:lstStyle/>
        <a:p>
          <a:endParaRPr lang="en-US"/>
        </a:p>
      </dgm:t>
    </dgm:pt>
  </dgm:ptLst>
  <dgm:cxnLst>
    <dgm:cxn modelId="{31AF52F7-06DD-4AE2-A360-84FA4D97997F}" type="presOf" srcId="{CF9C884F-AA02-4A53-96DF-B4D1B921D999}" destId="{36D05BA9-F5E9-4D82-8264-91250D2D68AF}" srcOrd="0" destOrd="0" presId="urn:microsoft.com/office/officeart/2005/8/layout/cycle7"/>
    <dgm:cxn modelId="{2E3C9B38-5FAD-4345-B620-AD53EFBD3BDB}" type="presOf" srcId="{D476EDDA-1055-4EE0-B1F5-61A702A5431A}" destId="{A8424D29-0BFA-458C-B9B9-A570412B51ED}" srcOrd="0" destOrd="0" presId="urn:microsoft.com/office/officeart/2005/8/layout/cycle7"/>
    <dgm:cxn modelId="{4672A4E2-4003-425C-9710-08CB999F9D45}" type="presOf" srcId="{40AAAF1D-0A87-4878-BAF8-C86366B56600}" destId="{AC09A889-807C-4E86-B84C-8AB6336A473C}" srcOrd="0" destOrd="0" presId="urn:microsoft.com/office/officeart/2005/8/layout/cycle7"/>
    <dgm:cxn modelId="{6A795BD6-421B-4D03-ACE9-FB45DDC09996}" srcId="{40AAAF1D-0A87-4878-BAF8-C86366B56600}" destId="{3529F48B-5A81-4DA4-9DD9-2A39D9130FF4}" srcOrd="2" destOrd="0" parTransId="{0F886EB0-F35E-455D-9414-0C9ECCFFBD01}" sibTransId="{044BBF68-58F3-4BB6-8A27-6F2BF7741E31}"/>
    <dgm:cxn modelId="{971DE8EF-DDC7-4C74-B17A-3CF569098097}" srcId="{40AAAF1D-0A87-4878-BAF8-C86366B56600}" destId="{9ABB4129-2FD1-40FF-85E2-0A0C8F658588}" srcOrd="1" destOrd="0" parTransId="{3F64A1A6-8D5C-4821-8A16-37FF25133189}" sibTransId="{BCB3A625-EACB-4D97-94C7-F35F839EC7DA}"/>
    <dgm:cxn modelId="{E1938F0B-876A-4EA5-97B4-19776A0892FF}" type="presOf" srcId="{044BBF68-58F3-4BB6-8A27-6F2BF7741E31}" destId="{9C7853CB-61A0-4E4E-9369-3C57B4BE5721}" srcOrd="0" destOrd="0" presId="urn:microsoft.com/office/officeart/2005/8/layout/cycle7"/>
    <dgm:cxn modelId="{F3081FBD-232C-4B4F-9F2C-7586ED669322}" type="presOf" srcId="{044BBF68-58F3-4BB6-8A27-6F2BF7741E31}" destId="{853FBEC9-0CC3-49E5-90A9-0164DB8CF9B5}" srcOrd="1" destOrd="0" presId="urn:microsoft.com/office/officeart/2005/8/layout/cycle7"/>
    <dgm:cxn modelId="{FE03F8D8-D2D1-406A-8595-00FF4282B644}" type="presOf" srcId="{BCB3A625-EACB-4D97-94C7-F35F839EC7DA}" destId="{D7E3559A-DF2D-4E06-AF73-34D1E875477D}" srcOrd="0" destOrd="0" presId="urn:microsoft.com/office/officeart/2005/8/layout/cycle7"/>
    <dgm:cxn modelId="{05663E24-5416-4BF0-9B52-930D2E499BEB}" srcId="{40AAAF1D-0A87-4878-BAF8-C86366B56600}" destId="{D476EDDA-1055-4EE0-B1F5-61A702A5431A}" srcOrd="0" destOrd="0" parTransId="{B3B46A30-2404-41F4-8FE8-9A47025728EA}" sibTransId="{CF9C884F-AA02-4A53-96DF-B4D1B921D999}"/>
    <dgm:cxn modelId="{FB682D49-AE99-4254-8319-0D5FF3614A99}" type="presOf" srcId="{CF9C884F-AA02-4A53-96DF-B4D1B921D999}" destId="{974623BE-F883-4822-9B3C-88E1D1298382}" srcOrd="1" destOrd="0" presId="urn:microsoft.com/office/officeart/2005/8/layout/cycle7"/>
    <dgm:cxn modelId="{97A76C5F-B558-441E-B49E-4012532061EF}" type="presOf" srcId="{BCB3A625-EACB-4D97-94C7-F35F839EC7DA}" destId="{373F3B6A-DC14-4F7E-80B2-AE2163D2D38A}" srcOrd="1" destOrd="0" presId="urn:microsoft.com/office/officeart/2005/8/layout/cycle7"/>
    <dgm:cxn modelId="{2D7832E1-2567-4F65-983F-47F306633127}" type="presOf" srcId="{9ABB4129-2FD1-40FF-85E2-0A0C8F658588}" destId="{CA19E27C-C026-4736-80DD-5C56E1346DEF}" srcOrd="0" destOrd="0" presId="urn:microsoft.com/office/officeart/2005/8/layout/cycle7"/>
    <dgm:cxn modelId="{B09AB3EF-E7F3-49DE-A12E-141CEBC43CF4}" type="presOf" srcId="{3529F48B-5A81-4DA4-9DD9-2A39D9130FF4}" destId="{BDDCBD8D-596C-4841-9A78-AD4FFF11C40B}" srcOrd="0" destOrd="0" presId="urn:microsoft.com/office/officeart/2005/8/layout/cycle7"/>
    <dgm:cxn modelId="{14DD1C71-2F6C-4EB8-95E6-22AA077BDE8D}" type="presParOf" srcId="{AC09A889-807C-4E86-B84C-8AB6336A473C}" destId="{A8424D29-0BFA-458C-B9B9-A570412B51ED}" srcOrd="0" destOrd="0" presId="urn:microsoft.com/office/officeart/2005/8/layout/cycle7"/>
    <dgm:cxn modelId="{AB9D232B-3287-43C2-84EC-105829451CE2}" type="presParOf" srcId="{AC09A889-807C-4E86-B84C-8AB6336A473C}" destId="{36D05BA9-F5E9-4D82-8264-91250D2D68AF}" srcOrd="1" destOrd="0" presId="urn:microsoft.com/office/officeart/2005/8/layout/cycle7"/>
    <dgm:cxn modelId="{75535D8B-4EA1-481D-8FF1-8E586C5938AC}" type="presParOf" srcId="{36D05BA9-F5E9-4D82-8264-91250D2D68AF}" destId="{974623BE-F883-4822-9B3C-88E1D1298382}" srcOrd="0" destOrd="0" presId="urn:microsoft.com/office/officeart/2005/8/layout/cycle7"/>
    <dgm:cxn modelId="{B0CD5CA6-B96E-4298-99EC-2745BC928BB9}" type="presParOf" srcId="{AC09A889-807C-4E86-B84C-8AB6336A473C}" destId="{CA19E27C-C026-4736-80DD-5C56E1346DEF}" srcOrd="2" destOrd="0" presId="urn:microsoft.com/office/officeart/2005/8/layout/cycle7"/>
    <dgm:cxn modelId="{B26031BD-A7BB-4EDF-9A5D-2243BD878457}" type="presParOf" srcId="{AC09A889-807C-4E86-B84C-8AB6336A473C}" destId="{D7E3559A-DF2D-4E06-AF73-34D1E875477D}" srcOrd="3" destOrd="0" presId="urn:microsoft.com/office/officeart/2005/8/layout/cycle7"/>
    <dgm:cxn modelId="{0676CA50-E6AF-47FB-9470-7B83E12B4380}" type="presParOf" srcId="{D7E3559A-DF2D-4E06-AF73-34D1E875477D}" destId="{373F3B6A-DC14-4F7E-80B2-AE2163D2D38A}" srcOrd="0" destOrd="0" presId="urn:microsoft.com/office/officeart/2005/8/layout/cycle7"/>
    <dgm:cxn modelId="{0D40613A-C23B-42C7-9915-CD02661A3563}" type="presParOf" srcId="{AC09A889-807C-4E86-B84C-8AB6336A473C}" destId="{BDDCBD8D-596C-4841-9A78-AD4FFF11C40B}" srcOrd="4" destOrd="0" presId="urn:microsoft.com/office/officeart/2005/8/layout/cycle7"/>
    <dgm:cxn modelId="{9D33FBC6-D7B1-4294-96DF-27F9FFA59156}" type="presParOf" srcId="{AC09A889-807C-4E86-B84C-8AB6336A473C}" destId="{9C7853CB-61A0-4E4E-9369-3C57B4BE5721}" srcOrd="5" destOrd="0" presId="urn:microsoft.com/office/officeart/2005/8/layout/cycle7"/>
    <dgm:cxn modelId="{C45F702B-5BEB-4016-84EF-FA65B56F9A0C}" type="presParOf" srcId="{9C7853CB-61A0-4E4E-9369-3C57B4BE5721}" destId="{853FBEC9-0CC3-49E5-90A9-0164DB8CF9B5}"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34B3A9-74A3-462A-8482-A03C1C555A26}" type="doc">
      <dgm:prSet loTypeId="urn:microsoft.com/office/officeart/2005/8/layout/cycle8" loCatId="cycle" qsTypeId="urn:microsoft.com/office/officeart/2005/8/quickstyle/simple1" qsCatId="simple" csTypeId="urn:microsoft.com/office/officeart/2005/8/colors/accent1_2" csCatId="accent1" phldr="0"/>
      <dgm:spPr/>
    </dgm:pt>
    <dgm:pt modelId="{FBE1047B-7460-4669-9147-7C78C0A01B91}">
      <dgm:prSet phldrT="[Text]" phldr="1"/>
      <dgm:spPr/>
      <dgm:t>
        <a:bodyPr/>
        <a:lstStyle/>
        <a:p>
          <a:endParaRPr lang="en-US"/>
        </a:p>
      </dgm:t>
    </dgm:pt>
    <dgm:pt modelId="{D8D326A6-586E-4101-8308-4AF35471E66B}" type="parTrans" cxnId="{8D07F904-5D76-4E87-8BD0-7ED5DD1AE1D8}">
      <dgm:prSet/>
      <dgm:spPr/>
      <dgm:t>
        <a:bodyPr/>
        <a:lstStyle/>
        <a:p>
          <a:endParaRPr lang="en-US"/>
        </a:p>
      </dgm:t>
    </dgm:pt>
    <dgm:pt modelId="{026FD95F-3B2A-45A6-A096-8C9D651B2B36}" type="sibTrans" cxnId="{8D07F904-5D76-4E87-8BD0-7ED5DD1AE1D8}">
      <dgm:prSet/>
      <dgm:spPr/>
      <dgm:t>
        <a:bodyPr/>
        <a:lstStyle/>
        <a:p>
          <a:endParaRPr lang="en-US"/>
        </a:p>
      </dgm:t>
    </dgm:pt>
    <dgm:pt modelId="{BD2D70B1-70CE-40E6-B29A-27724A69CDD3}">
      <dgm:prSet phldrT="[Text]" phldr="1"/>
      <dgm:spPr/>
      <dgm:t>
        <a:bodyPr/>
        <a:lstStyle/>
        <a:p>
          <a:endParaRPr lang="en-US"/>
        </a:p>
      </dgm:t>
    </dgm:pt>
    <dgm:pt modelId="{22F476B1-54C6-42B1-9428-151B04BD990F}" type="parTrans" cxnId="{AE6EED85-615F-4E50-B206-624EB269E846}">
      <dgm:prSet/>
      <dgm:spPr/>
      <dgm:t>
        <a:bodyPr/>
        <a:lstStyle/>
        <a:p>
          <a:endParaRPr lang="en-US"/>
        </a:p>
      </dgm:t>
    </dgm:pt>
    <dgm:pt modelId="{1363DA39-1089-44DA-A8DA-BF51B624C98E}" type="sibTrans" cxnId="{AE6EED85-615F-4E50-B206-624EB269E846}">
      <dgm:prSet/>
      <dgm:spPr/>
      <dgm:t>
        <a:bodyPr/>
        <a:lstStyle/>
        <a:p>
          <a:endParaRPr lang="en-US"/>
        </a:p>
      </dgm:t>
    </dgm:pt>
    <dgm:pt modelId="{CDE1FF3E-8990-4F7F-8A61-88383969C490}">
      <dgm:prSet phldrT="[Text]" phldr="1"/>
      <dgm:spPr/>
      <dgm:t>
        <a:bodyPr/>
        <a:lstStyle/>
        <a:p>
          <a:endParaRPr lang="en-US"/>
        </a:p>
      </dgm:t>
    </dgm:pt>
    <dgm:pt modelId="{B3E5EB37-82C0-4E1C-BE85-F3042B08F2AF}" type="parTrans" cxnId="{A7F23B92-0D28-4E19-B08C-FF481B26A00C}">
      <dgm:prSet/>
      <dgm:spPr/>
      <dgm:t>
        <a:bodyPr/>
        <a:lstStyle/>
        <a:p>
          <a:endParaRPr lang="en-US"/>
        </a:p>
      </dgm:t>
    </dgm:pt>
    <dgm:pt modelId="{2F052456-D9D4-46A7-A7A3-BF50F918EB98}" type="sibTrans" cxnId="{A7F23B92-0D28-4E19-B08C-FF481B26A00C}">
      <dgm:prSet/>
      <dgm:spPr/>
      <dgm:t>
        <a:bodyPr/>
        <a:lstStyle/>
        <a:p>
          <a:endParaRPr lang="en-US"/>
        </a:p>
      </dgm:t>
    </dgm:pt>
    <dgm:pt modelId="{B5C3AFE9-2552-474D-B489-AB4E5C5B55A8}" type="pres">
      <dgm:prSet presAssocID="{D934B3A9-74A3-462A-8482-A03C1C555A26}" presName="compositeShape" presStyleCnt="0">
        <dgm:presLayoutVars>
          <dgm:chMax val="7"/>
          <dgm:dir/>
          <dgm:resizeHandles val="exact"/>
        </dgm:presLayoutVars>
      </dgm:prSet>
      <dgm:spPr/>
    </dgm:pt>
    <dgm:pt modelId="{D8417AFE-971F-44C8-BB8F-C5C019B94F09}" type="pres">
      <dgm:prSet presAssocID="{D934B3A9-74A3-462A-8482-A03C1C555A26}" presName="wedge1" presStyleLbl="node1" presStyleIdx="0" presStyleCnt="3"/>
      <dgm:spPr/>
      <dgm:t>
        <a:bodyPr/>
        <a:lstStyle/>
        <a:p>
          <a:endParaRPr lang="en-US"/>
        </a:p>
      </dgm:t>
    </dgm:pt>
    <dgm:pt modelId="{A26D3224-D166-4B76-BBF5-75AF6E5CCD38}" type="pres">
      <dgm:prSet presAssocID="{D934B3A9-74A3-462A-8482-A03C1C555A26}" presName="dummy1a" presStyleCnt="0"/>
      <dgm:spPr/>
    </dgm:pt>
    <dgm:pt modelId="{87ECCEA9-2499-4CE6-BAF5-34950727B83D}" type="pres">
      <dgm:prSet presAssocID="{D934B3A9-74A3-462A-8482-A03C1C555A26}" presName="dummy1b" presStyleCnt="0"/>
      <dgm:spPr/>
    </dgm:pt>
    <dgm:pt modelId="{A0E2F8DD-98B6-4CCA-AD03-32B044D8EB79}" type="pres">
      <dgm:prSet presAssocID="{D934B3A9-74A3-462A-8482-A03C1C555A26}" presName="wedge1Tx" presStyleLbl="node1" presStyleIdx="0" presStyleCnt="3">
        <dgm:presLayoutVars>
          <dgm:chMax val="0"/>
          <dgm:chPref val="0"/>
          <dgm:bulletEnabled val="1"/>
        </dgm:presLayoutVars>
      </dgm:prSet>
      <dgm:spPr/>
      <dgm:t>
        <a:bodyPr/>
        <a:lstStyle/>
        <a:p>
          <a:endParaRPr lang="en-US"/>
        </a:p>
      </dgm:t>
    </dgm:pt>
    <dgm:pt modelId="{B2E1EFFE-B6F4-4833-9F66-C4B5CDFD5643}" type="pres">
      <dgm:prSet presAssocID="{D934B3A9-74A3-462A-8482-A03C1C555A26}" presName="wedge2" presStyleLbl="node1" presStyleIdx="1" presStyleCnt="3"/>
      <dgm:spPr/>
      <dgm:t>
        <a:bodyPr/>
        <a:lstStyle/>
        <a:p>
          <a:endParaRPr lang="en-US"/>
        </a:p>
      </dgm:t>
    </dgm:pt>
    <dgm:pt modelId="{D2AC5FB3-E39D-4EE8-A539-58881480BD47}" type="pres">
      <dgm:prSet presAssocID="{D934B3A9-74A3-462A-8482-A03C1C555A26}" presName="dummy2a" presStyleCnt="0"/>
      <dgm:spPr/>
    </dgm:pt>
    <dgm:pt modelId="{85AED8FC-4F6C-4BF5-A8F5-407FF0FC0DF7}" type="pres">
      <dgm:prSet presAssocID="{D934B3A9-74A3-462A-8482-A03C1C555A26}" presName="dummy2b" presStyleCnt="0"/>
      <dgm:spPr/>
    </dgm:pt>
    <dgm:pt modelId="{33B00B49-0843-4EBB-9E3E-F7741D76D207}" type="pres">
      <dgm:prSet presAssocID="{D934B3A9-74A3-462A-8482-A03C1C555A26}" presName="wedge2Tx" presStyleLbl="node1" presStyleIdx="1" presStyleCnt="3">
        <dgm:presLayoutVars>
          <dgm:chMax val="0"/>
          <dgm:chPref val="0"/>
          <dgm:bulletEnabled val="1"/>
        </dgm:presLayoutVars>
      </dgm:prSet>
      <dgm:spPr/>
      <dgm:t>
        <a:bodyPr/>
        <a:lstStyle/>
        <a:p>
          <a:endParaRPr lang="en-US"/>
        </a:p>
      </dgm:t>
    </dgm:pt>
    <dgm:pt modelId="{CC730295-987A-43CB-B7D3-22272666B56D}" type="pres">
      <dgm:prSet presAssocID="{D934B3A9-74A3-462A-8482-A03C1C555A26}" presName="wedge3" presStyleLbl="node1" presStyleIdx="2" presStyleCnt="3"/>
      <dgm:spPr/>
      <dgm:t>
        <a:bodyPr/>
        <a:lstStyle/>
        <a:p>
          <a:endParaRPr lang="en-US"/>
        </a:p>
      </dgm:t>
    </dgm:pt>
    <dgm:pt modelId="{531C88B7-6920-4DB4-B248-16F3BAC6E43A}" type="pres">
      <dgm:prSet presAssocID="{D934B3A9-74A3-462A-8482-A03C1C555A26}" presName="dummy3a" presStyleCnt="0"/>
      <dgm:spPr/>
    </dgm:pt>
    <dgm:pt modelId="{0EF73AB6-E899-4D58-B041-8281546E65EC}" type="pres">
      <dgm:prSet presAssocID="{D934B3A9-74A3-462A-8482-A03C1C555A26}" presName="dummy3b" presStyleCnt="0"/>
      <dgm:spPr/>
    </dgm:pt>
    <dgm:pt modelId="{29485B09-17BF-4DF4-A7CA-8E1C7C81C8D7}" type="pres">
      <dgm:prSet presAssocID="{D934B3A9-74A3-462A-8482-A03C1C555A26}" presName="wedge3Tx" presStyleLbl="node1" presStyleIdx="2" presStyleCnt="3">
        <dgm:presLayoutVars>
          <dgm:chMax val="0"/>
          <dgm:chPref val="0"/>
          <dgm:bulletEnabled val="1"/>
        </dgm:presLayoutVars>
      </dgm:prSet>
      <dgm:spPr/>
      <dgm:t>
        <a:bodyPr/>
        <a:lstStyle/>
        <a:p>
          <a:endParaRPr lang="en-US"/>
        </a:p>
      </dgm:t>
    </dgm:pt>
    <dgm:pt modelId="{F702DA9E-9501-4AE7-9E69-22587E60C915}" type="pres">
      <dgm:prSet presAssocID="{026FD95F-3B2A-45A6-A096-8C9D651B2B36}" presName="arrowWedge1" presStyleLbl="fgSibTrans2D1" presStyleIdx="0" presStyleCnt="3"/>
      <dgm:spPr/>
    </dgm:pt>
    <dgm:pt modelId="{F122272A-98BB-467E-ACBF-017832E02DBC}" type="pres">
      <dgm:prSet presAssocID="{1363DA39-1089-44DA-A8DA-BF51B624C98E}" presName="arrowWedge2" presStyleLbl="fgSibTrans2D1" presStyleIdx="1" presStyleCnt="3"/>
      <dgm:spPr/>
    </dgm:pt>
    <dgm:pt modelId="{B26F43D7-F222-4CE1-9217-C2897C32F2E3}" type="pres">
      <dgm:prSet presAssocID="{2F052456-D9D4-46A7-A7A3-BF50F918EB98}" presName="arrowWedge3" presStyleLbl="fgSibTrans2D1" presStyleIdx="2" presStyleCnt="3"/>
      <dgm:spPr/>
    </dgm:pt>
  </dgm:ptLst>
  <dgm:cxnLst>
    <dgm:cxn modelId="{C6159060-1390-4CBB-899F-05ED94D76774}" type="presOf" srcId="{D934B3A9-74A3-462A-8482-A03C1C555A26}" destId="{B5C3AFE9-2552-474D-B489-AB4E5C5B55A8}" srcOrd="0" destOrd="0" presId="urn:microsoft.com/office/officeart/2005/8/layout/cycle8"/>
    <dgm:cxn modelId="{57AC4376-EE3B-4A92-BF29-245535448137}" type="presOf" srcId="{BD2D70B1-70CE-40E6-B29A-27724A69CDD3}" destId="{B2E1EFFE-B6F4-4833-9F66-C4B5CDFD5643}" srcOrd="0" destOrd="0" presId="urn:microsoft.com/office/officeart/2005/8/layout/cycle8"/>
    <dgm:cxn modelId="{AE6EED85-615F-4E50-B206-624EB269E846}" srcId="{D934B3A9-74A3-462A-8482-A03C1C555A26}" destId="{BD2D70B1-70CE-40E6-B29A-27724A69CDD3}" srcOrd="1" destOrd="0" parTransId="{22F476B1-54C6-42B1-9428-151B04BD990F}" sibTransId="{1363DA39-1089-44DA-A8DA-BF51B624C98E}"/>
    <dgm:cxn modelId="{8D07F904-5D76-4E87-8BD0-7ED5DD1AE1D8}" srcId="{D934B3A9-74A3-462A-8482-A03C1C555A26}" destId="{FBE1047B-7460-4669-9147-7C78C0A01B91}" srcOrd="0" destOrd="0" parTransId="{D8D326A6-586E-4101-8308-4AF35471E66B}" sibTransId="{026FD95F-3B2A-45A6-A096-8C9D651B2B36}"/>
    <dgm:cxn modelId="{AB41E8DF-4F4F-4B17-B2D2-FC51D92DC781}" type="presOf" srcId="{BD2D70B1-70CE-40E6-B29A-27724A69CDD3}" destId="{33B00B49-0843-4EBB-9E3E-F7741D76D207}" srcOrd="1" destOrd="0" presId="urn:microsoft.com/office/officeart/2005/8/layout/cycle8"/>
    <dgm:cxn modelId="{EC5B7E59-A203-427C-8260-621749B3692A}" type="presOf" srcId="{CDE1FF3E-8990-4F7F-8A61-88383969C490}" destId="{CC730295-987A-43CB-B7D3-22272666B56D}" srcOrd="0" destOrd="0" presId="urn:microsoft.com/office/officeart/2005/8/layout/cycle8"/>
    <dgm:cxn modelId="{D0A01FDA-4257-4BA7-9232-9F281FA9EF37}" type="presOf" srcId="{CDE1FF3E-8990-4F7F-8A61-88383969C490}" destId="{29485B09-17BF-4DF4-A7CA-8E1C7C81C8D7}" srcOrd="1" destOrd="0" presId="urn:microsoft.com/office/officeart/2005/8/layout/cycle8"/>
    <dgm:cxn modelId="{A7F23B92-0D28-4E19-B08C-FF481B26A00C}" srcId="{D934B3A9-74A3-462A-8482-A03C1C555A26}" destId="{CDE1FF3E-8990-4F7F-8A61-88383969C490}" srcOrd="2" destOrd="0" parTransId="{B3E5EB37-82C0-4E1C-BE85-F3042B08F2AF}" sibTransId="{2F052456-D9D4-46A7-A7A3-BF50F918EB98}"/>
    <dgm:cxn modelId="{0EAFEDE4-F013-4440-8C09-F87392458BDE}" type="presOf" srcId="{FBE1047B-7460-4669-9147-7C78C0A01B91}" destId="{D8417AFE-971F-44C8-BB8F-C5C019B94F09}" srcOrd="0" destOrd="0" presId="urn:microsoft.com/office/officeart/2005/8/layout/cycle8"/>
    <dgm:cxn modelId="{B0A8EC06-851F-4FC3-A31F-0C2EAAC70F0B}" type="presOf" srcId="{FBE1047B-7460-4669-9147-7C78C0A01B91}" destId="{A0E2F8DD-98B6-4CCA-AD03-32B044D8EB79}" srcOrd="1" destOrd="0" presId="urn:microsoft.com/office/officeart/2005/8/layout/cycle8"/>
    <dgm:cxn modelId="{35114F92-92D8-47FA-BC37-A660C3724335}" type="presParOf" srcId="{B5C3AFE9-2552-474D-B489-AB4E5C5B55A8}" destId="{D8417AFE-971F-44C8-BB8F-C5C019B94F09}" srcOrd="0" destOrd="0" presId="urn:microsoft.com/office/officeart/2005/8/layout/cycle8"/>
    <dgm:cxn modelId="{9FA32A70-4CA3-43EA-9379-3BD1CE5BE4DD}" type="presParOf" srcId="{B5C3AFE9-2552-474D-B489-AB4E5C5B55A8}" destId="{A26D3224-D166-4B76-BBF5-75AF6E5CCD38}" srcOrd="1" destOrd="0" presId="urn:microsoft.com/office/officeart/2005/8/layout/cycle8"/>
    <dgm:cxn modelId="{01C72C4C-CF2B-4955-975E-9844EDABFBED}" type="presParOf" srcId="{B5C3AFE9-2552-474D-B489-AB4E5C5B55A8}" destId="{87ECCEA9-2499-4CE6-BAF5-34950727B83D}" srcOrd="2" destOrd="0" presId="urn:microsoft.com/office/officeart/2005/8/layout/cycle8"/>
    <dgm:cxn modelId="{00A4F24B-3104-4DE0-B5B6-1ADA83810239}" type="presParOf" srcId="{B5C3AFE9-2552-474D-B489-AB4E5C5B55A8}" destId="{A0E2F8DD-98B6-4CCA-AD03-32B044D8EB79}" srcOrd="3" destOrd="0" presId="urn:microsoft.com/office/officeart/2005/8/layout/cycle8"/>
    <dgm:cxn modelId="{4B8F0F7C-713B-4B7C-B23C-37566C43F392}" type="presParOf" srcId="{B5C3AFE9-2552-474D-B489-AB4E5C5B55A8}" destId="{B2E1EFFE-B6F4-4833-9F66-C4B5CDFD5643}" srcOrd="4" destOrd="0" presId="urn:microsoft.com/office/officeart/2005/8/layout/cycle8"/>
    <dgm:cxn modelId="{9CC4DDCD-CBA3-4C9D-A44D-5AE952BEFF78}" type="presParOf" srcId="{B5C3AFE9-2552-474D-B489-AB4E5C5B55A8}" destId="{D2AC5FB3-E39D-4EE8-A539-58881480BD47}" srcOrd="5" destOrd="0" presId="urn:microsoft.com/office/officeart/2005/8/layout/cycle8"/>
    <dgm:cxn modelId="{F382F96D-F46E-47D1-8848-A1E06B2FA272}" type="presParOf" srcId="{B5C3AFE9-2552-474D-B489-AB4E5C5B55A8}" destId="{85AED8FC-4F6C-4BF5-A8F5-407FF0FC0DF7}" srcOrd="6" destOrd="0" presId="urn:microsoft.com/office/officeart/2005/8/layout/cycle8"/>
    <dgm:cxn modelId="{B26190B5-6405-4646-8489-A8FA3C3E98AC}" type="presParOf" srcId="{B5C3AFE9-2552-474D-B489-AB4E5C5B55A8}" destId="{33B00B49-0843-4EBB-9E3E-F7741D76D207}" srcOrd="7" destOrd="0" presId="urn:microsoft.com/office/officeart/2005/8/layout/cycle8"/>
    <dgm:cxn modelId="{3FF75660-EAF2-4D18-AB2B-40488248E1E3}" type="presParOf" srcId="{B5C3AFE9-2552-474D-B489-AB4E5C5B55A8}" destId="{CC730295-987A-43CB-B7D3-22272666B56D}" srcOrd="8" destOrd="0" presId="urn:microsoft.com/office/officeart/2005/8/layout/cycle8"/>
    <dgm:cxn modelId="{06D1F7F0-9C1A-4678-B016-AA04823A72F8}" type="presParOf" srcId="{B5C3AFE9-2552-474D-B489-AB4E5C5B55A8}" destId="{531C88B7-6920-4DB4-B248-16F3BAC6E43A}" srcOrd="9" destOrd="0" presId="urn:microsoft.com/office/officeart/2005/8/layout/cycle8"/>
    <dgm:cxn modelId="{98BAE8DA-26F5-45B2-9012-5FA24B5263A5}" type="presParOf" srcId="{B5C3AFE9-2552-474D-B489-AB4E5C5B55A8}" destId="{0EF73AB6-E899-4D58-B041-8281546E65EC}" srcOrd="10" destOrd="0" presId="urn:microsoft.com/office/officeart/2005/8/layout/cycle8"/>
    <dgm:cxn modelId="{E2A86DB0-12D7-41AB-9156-682381D978EC}" type="presParOf" srcId="{B5C3AFE9-2552-474D-B489-AB4E5C5B55A8}" destId="{29485B09-17BF-4DF4-A7CA-8E1C7C81C8D7}" srcOrd="11" destOrd="0" presId="urn:microsoft.com/office/officeart/2005/8/layout/cycle8"/>
    <dgm:cxn modelId="{8BBA3BD7-431C-42FB-BF9F-5FE5715457FB}" type="presParOf" srcId="{B5C3AFE9-2552-474D-B489-AB4E5C5B55A8}" destId="{F702DA9E-9501-4AE7-9E69-22587E60C915}" srcOrd="12" destOrd="0" presId="urn:microsoft.com/office/officeart/2005/8/layout/cycle8"/>
    <dgm:cxn modelId="{7103DEC8-5430-4401-8EAA-49E6CB0D4ED5}" type="presParOf" srcId="{B5C3AFE9-2552-474D-B489-AB4E5C5B55A8}" destId="{F122272A-98BB-467E-ACBF-017832E02DBC}" srcOrd="13" destOrd="0" presId="urn:microsoft.com/office/officeart/2005/8/layout/cycle8"/>
    <dgm:cxn modelId="{949AF3B2-887C-4735-B987-1BDD4C753E40}" type="presParOf" srcId="{B5C3AFE9-2552-474D-B489-AB4E5C5B55A8}" destId="{B26F43D7-F222-4CE1-9217-C2897C32F2E3}"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4F628B5-0322-45C4-B529-F472DA33E578}" type="doc">
      <dgm:prSet loTypeId="urn:microsoft.com/office/officeart/2005/8/layout/chart3" loCatId="cycle" qsTypeId="urn:microsoft.com/office/officeart/2005/8/quickstyle/simple1" qsCatId="simple" csTypeId="urn:microsoft.com/office/officeart/2005/8/colors/accent1_2" csCatId="accent1" phldr="0"/>
      <dgm:spPr/>
    </dgm:pt>
    <dgm:pt modelId="{FF562CB3-5A46-4A76-A015-197DEE494366}">
      <dgm:prSet phldrT="[Text]" phldr="1"/>
      <dgm:spPr/>
      <dgm:t>
        <a:bodyPr/>
        <a:lstStyle/>
        <a:p>
          <a:endParaRPr lang="en-US"/>
        </a:p>
      </dgm:t>
    </dgm:pt>
    <dgm:pt modelId="{7D4135C7-3C32-4CC7-B86B-770B1DD56982}" type="parTrans" cxnId="{22E7A9E9-0210-4A1F-AE01-FA40FA14AA24}">
      <dgm:prSet/>
      <dgm:spPr/>
      <dgm:t>
        <a:bodyPr/>
        <a:lstStyle/>
        <a:p>
          <a:endParaRPr lang="en-US"/>
        </a:p>
      </dgm:t>
    </dgm:pt>
    <dgm:pt modelId="{F9717529-449D-45B1-A8D6-63E69CDCCE6A}" type="sibTrans" cxnId="{22E7A9E9-0210-4A1F-AE01-FA40FA14AA24}">
      <dgm:prSet/>
      <dgm:spPr/>
      <dgm:t>
        <a:bodyPr/>
        <a:lstStyle/>
        <a:p>
          <a:endParaRPr lang="en-US"/>
        </a:p>
      </dgm:t>
    </dgm:pt>
    <dgm:pt modelId="{BE7519B3-42EC-4AD3-9EEB-C74EC6480CA8}">
      <dgm:prSet phldrT="[Text]" phldr="1"/>
      <dgm:spPr/>
      <dgm:t>
        <a:bodyPr/>
        <a:lstStyle/>
        <a:p>
          <a:endParaRPr lang="en-US"/>
        </a:p>
      </dgm:t>
    </dgm:pt>
    <dgm:pt modelId="{CD1D1824-03E1-450E-9DBD-BCAA0D1B6DC1}" type="parTrans" cxnId="{D829DB47-B864-4281-97EC-1D1CD927CB00}">
      <dgm:prSet/>
      <dgm:spPr/>
      <dgm:t>
        <a:bodyPr/>
        <a:lstStyle/>
        <a:p>
          <a:endParaRPr lang="en-US"/>
        </a:p>
      </dgm:t>
    </dgm:pt>
    <dgm:pt modelId="{A4B0F876-E679-445F-9D5A-E54E5195E6EB}" type="sibTrans" cxnId="{D829DB47-B864-4281-97EC-1D1CD927CB00}">
      <dgm:prSet/>
      <dgm:spPr/>
      <dgm:t>
        <a:bodyPr/>
        <a:lstStyle/>
        <a:p>
          <a:endParaRPr lang="en-US"/>
        </a:p>
      </dgm:t>
    </dgm:pt>
    <dgm:pt modelId="{6025A99A-7B1A-4004-AC4F-F8EC782B33A8}">
      <dgm:prSet phldrT="[Text]" phldr="1"/>
      <dgm:spPr/>
      <dgm:t>
        <a:bodyPr/>
        <a:lstStyle/>
        <a:p>
          <a:endParaRPr lang="en-US"/>
        </a:p>
      </dgm:t>
    </dgm:pt>
    <dgm:pt modelId="{77C53774-EEC7-4518-AA1F-9636E2167EBB}" type="parTrans" cxnId="{46DCAC59-95C1-463F-B8BD-1A132AE12D19}">
      <dgm:prSet/>
      <dgm:spPr/>
      <dgm:t>
        <a:bodyPr/>
        <a:lstStyle/>
        <a:p>
          <a:endParaRPr lang="en-US"/>
        </a:p>
      </dgm:t>
    </dgm:pt>
    <dgm:pt modelId="{FF023EBA-9086-4CCE-9EAD-F9A61BCE0F0A}" type="sibTrans" cxnId="{46DCAC59-95C1-463F-B8BD-1A132AE12D19}">
      <dgm:prSet/>
      <dgm:spPr/>
      <dgm:t>
        <a:bodyPr/>
        <a:lstStyle/>
        <a:p>
          <a:endParaRPr lang="en-US"/>
        </a:p>
      </dgm:t>
    </dgm:pt>
    <dgm:pt modelId="{E8B155EE-B810-4D08-B4F1-087C0C2EF2A5}" type="pres">
      <dgm:prSet presAssocID="{74F628B5-0322-45C4-B529-F472DA33E578}" presName="compositeShape" presStyleCnt="0">
        <dgm:presLayoutVars>
          <dgm:chMax val="7"/>
          <dgm:dir/>
          <dgm:resizeHandles val="exact"/>
        </dgm:presLayoutVars>
      </dgm:prSet>
      <dgm:spPr/>
    </dgm:pt>
    <dgm:pt modelId="{08107466-C1A4-4478-B3B2-126C806B3097}" type="pres">
      <dgm:prSet presAssocID="{74F628B5-0322-45C4-B529-F472DA33E578}" presName="wedge1" presStyleLbl="node1" presStyleIdx="0" presStyleCnt="3"/>
      <dgm:spPr/>
      <dgm:t>
        <a:bodyPr/>
        <a:lstStyle/>
        <a:p>
          <a:endParaRPr lang="en-US"/>
        </a:p>
      </dgm:t>
    </dgm:pt>
    <dgm:pt modelId="{4B6F1477-1549-40BF-A83F-A92768B8224C}" type="pres">
      <dgm:prSet presAssocID="{74F628B5-0322-45C4-B529-F472DA33E578}" presName="wedge1Tx" presStyleLbl="node1" presStyleIdx="0" presStyleCnt="3">
        <dgm:presLayoutVars>
          <dgm:chMax val="0"/>
          <dgm:chPref val="0"/>
          <dgm:bulletEnabled val="1"/>
        </dgm:presLayoutVars>
      </dgm:prSet>
      <dgm:spPr/>
      <dgm:t>
        <a:bodyPr/>
        <a:lstStyle/>
        <a:p>
          <a:endParaRPr lang="en-US"/>
        </a:p>
      </dgm:t>
    </dgm:pt>
    <dgm:pt modelId="{AB65CDF4-3162-437B-A50C-8CE0E2C46C28}" type="pres">
      <dgm:prSet presAssocID="{74F628B5-0322-45C4-B529-F472DA33E578}" presName="wedge2" presStyleLbl="node1" presStyleIdx="1" presStyleCnt="3"/>
      <dgm:spPr/>
      <dgm:t>
        <a:bodyPr/>
        <a:lstStyle/>
        <a:p>
          <a:endParaRPr lang="en-US"/>
        </a:p>
      </dgm:t>
    </dgm:pt>
    <dgm:pt modelId="{7765220E-314B-4ECC-A89C-7549E0C67E15}" type="pres">
      <dgm:prSet presAssocID="{74F628B5-0322-45C4-B529-F472DA33E578}" presName="wedge2Tx" presStyleLbl="node1" presStyleIdx="1" presStyleCnt="3">
        <dgm:presLayoutVars>
          <dgm:chMax val="0"/>
          <dgm:chPref val="0"/>
          <dgm:bulletEnabled val="1"/>
        </dgm:presLayoutVars>
      </dgm:prSet>
      <dgm:spPr/>
      <dgm:t>
        <a:bodyPr/>
        <a:lstStyle/>
        <a:p>
          <a:endParaRPr lang="en-US"/>
        </a:p>
      </dgm:t>
    </dgm:pt>
    <dgm:pt modelId="{ECD45769-7707-4832-AA1D-8C724DEDEDF5}" type="pres">
      <dgm:prSet presAssocID="{74F628B5-0322-45C4-B529-F472DA33E578}" presName="wedge3" presStyleLbl="node1" presStyleIdx="2" presStyleCnt="3"/>
      <dgm:spPr/>
      <dgm:t>
        <a:bodyPr/>
        <a:lstStyle/>
        <a:p>
          <a:endParaRPr lang="en-US"/>
        </a:p>
      </dgm:t>
    </dgm:pt>
    <dgm:pt modelId="{1300F633-E5DA-44A8-B286-8F630550DB5D}" type="pres">
      <dgm:prSet presAssocID="{74F628B5-0322-45C4-B529-F472DA33E578}" presName="wedge3Tx" presStyleLbl="node1" presStyleIdx="2" presStyleCnt="3">
        <dgm:presLayoutVars>
          <dgm:chMax val="0"/>
          <dgm:chPref val="0"/>
          <dgm:bulletEnabled val="1"/>
        </dgm:presLayoutVars>
      </dgm:prSet>
      <dgm:spPr/>
      <dgm:t>
        <a:bodyPr/>
        <a:lstStyle/>
        <a:p>
          <a:endParaRPr lang="en-US"/>
        </a:p>
      </dgm:t>
    </dgm:pt>
  </dgm:ptLst>
  <dgm:cxnLst>
    <dgm:cxn modelId="{0602167F-B9AA-4B66-A778-A0EB8617C55D}" type="presOf" srcId="{6025A99A-7B1A-4004-AC4F-F8EC782B33A8}" destId="{1300F633-E5DA-44A8-B286-8F630550DB5D}" srcOrd="1" destOrd="0" presId="urn:microsoft.com/office/officeart/2005/8/layout/chart3"/>
    <dgm:cxn modelId="{E83B302A-AF08-4045-946E-DE5CAFFEB5F3}" type="presOf" srcId="{BE7519B3-42EC-4AD3-9EEB-C74EC6480CA8}" destId="{7765220E-314B-4ECC-A89C-7549E0C67E15}" srcOrd="1" destOrd="0" presId="urn:microsoft.com/office/officeart/2005/8/layout/chart3"/>
    <dgm:cxn modelId="{B4627276-55A8-4369-AD17-11C420EA13BF}" type="presOf" srcId="{BE7519B3-42EC-4AD3-9EEB-C74EC6480CA8}" destId="{AB65CDF4-3162-437B-A50C-8CE0E2C46C28}" srcOrd="0" destOrd="0" presId="urn:microsoft.com/office/officeart/2005/8/layout/chart3"/>
    <dgm:cxn modelId="{D829DB47-B864-4281-97EC-1D1CD927CB00}" srcId="{74F628B5-0322-45C4-B529-F472DA33E578}" destId="{BE7519B3-42EC-4AD3-9EEB-C74EC6480CA8}" srcOrd="1" destOrd="0" parTransId="{CD1D1824-03E1-450E-9DBD-BCAA0D1B6DC1}" sibTransId="{A4B0F876-E679-445F-9D5A-E54E5195E6EB}"/>
    <dgm:cxn modelId="{88EF60F2-EC73-426F-A2D9-D91C39E3261B}" type="presOf" srcId="{6025A99A-7B1A-4004-AC4F-F8EC782B33A8}" destId="{ECD45769-7707-4832-AA1D-8C724DEDEDF5}" srcOrd="0" destOrd="0" presId="urn:microsoft.com/office/officeart/2005/8/layout/chart3"/>
    <dgm:cxn modelId="{627C1129-D9E9-46F4-A1EC-EBE28AE0B20A}" type="presOf" srcId="{FF562CB3-5A46-4A76-A015-197DEE494366}" destId="{08107466-C1A4-4478-B3B2-126C806B3097}" srcOrd="0" destOrd="0" presId="urn:microsoft.com/office/officeart/2005/8/layout/chart3"/>
    <dgm:cxn modelId="{46DCAC59-95C1-463F-B8BD-1A132AE12D19}" srcId="{74F628B5-0322-45C4-B529-F472DA33E578}" destId="{6025A99A-7B1A-4004-AC4F-F8EC782B33A8}" srcOrd="2" destOrd="0" parTransId="{77C53774-EEC7-4518-AA1F-9636E2167EBB}" sibTransId="{FF023EBA-9086-4CCE-9EAD-F9A61BCE0F0A}"/>
    <dgm:cxn modelId="{547F3BDF-7835-4A32-86A1-D245D31C1645}" type="presOf" srcId="{FF562CB3-5A46-4A76-A015-197DEE494366}" destId="{4B6F1477-1549-40BF-A83F-A92768B8224C}" srcOrd="1" destOrd="0" presId="urn:microsoft.com/office/officeart/2005/8/layout/chart3"/>
    <dgm:cxn modelId="{22E7A9E9-0210-4A1F-AE01-FA40FA14AA24}" srcId="{74F628B5-0322-45C4-B529-F472DA33E578}" destId="{FF562CB3-5A46-4A76-A015-197DEE494366}" srcOrd="0" destOrd="0" parTransId="{7D4135C7-3C32-4CC7-B86B-770B1DD56982}" sibTransId="{F9717529-449D-45B1-A8D6-63E69CDCCE6A}"/>
    <dgm:cxn modelId="{A7AB6520-3B79-4834-A8CD-AC08E015EA60}" type="presOf" srcId="{74F628B5-0322-45C4-B529-F472DA33E578}" destId="{E8B155EE-B810-4D08-B4F1-087C0C2EF2A5}" srcOrd="0" destOrd="0" presId="urn:microsoft.com/office/officeart/2005/8/layout/chart3"/>
    <dgm:cxn modelId="{EC80BFF8-2D93-453C-997A-E6673FC33137}" type="presParOf" srcId="{E8B155EE-B810-4D08-B4F1-087C0C2EF2A5}" destId="{08107466-C1A4-4478-B3B2-126C806B3097}" srcOrd="0" destOrd="0" presId="urn:microsoft.com/office/officeart/2005/8/layout/chart3"/>
    <dgm:cxn modelId="{5898F0DE-B96D-4213-979B-3E7B78CE91C5}" type="presParOf" srcId="{E8B155EE-B810-4D08-B4F1-087C0C2EF2A5}" destId="{4B6F1477-1549-40BF-A83F-A92768B8224C}" srcOrd="1" destOrd="0" presId="urn:microsoft.com/office/officeart/2005/8/layout/chart3"/>
    <dgm:cxn modelId="{AA01AF08-6B3F-4AE3-9840-208A21D3D2FF}" type="presParOf" srcId="{E8B155EE-B810-4D08-B4F1-087C0C2EF2A5}" destId="{AB65CDF4-3162-437B-A50C-8CE0E2C46C28}" srcOrd="2" destOrd="0" presId="urn:microsoft.com/office/officeart/2005/8/layout/chart3"/>
    <dgm:cxn modelId="{1B1AB4F2-C614-41E8-9121-DDE2EDD27ADF}" type="presParOf" srcId="{E8B155EE-B810-4D08-B4F1-087C0C2EF2A5}" destId="{7765220E-314B-4ECC-A89C-7549E0C67E15}" srcOrd="3" destOrd="0" presId="urn:microsoft.com/office/officeart/2005/8/layout/chart3"/>
    <dgm:cxn modelId="{423613C6-610E-402A-A4BF-19BC8B44E60E}" type="presParOf" srcId="{E8B155EE-B810-4D08-B4F1-087C0C2EF2A5}" destId="{ECD45769-7707-4832-AA1D-8C724DEDEDF5}" srcOrd="4" destOrd="0" presId="urn:microsoft.com/office/officeart/2005/8/layout/chart3"/>
    <dgm:cxn modelId="{E174D4C8-0CAC-4D34-8A13-7A1A72470B47}" type="presParOf" srcId="{E8B155EE-B810-4D08-B4F1-087C0C2EF2A5}" destId="{1300F633-E5DA-44A8-B286-8F630550DB5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86AAA-A65E-4485-88F0-8DC05D2B659D}">
      <dsp:nvSpPr>
        <dsp:cNvPr id="0" name=""/>
        <dsp:cNvSpPr/>
      </dsp:nvSpPr>
      <dsp:spPr>
        <a:xfrm rot="5400000">
          <a:off x="465566" y="16268"/>
          <a:ext cx="244532" cy="212743"/>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514612" y="38480"/>
        <a:ext cx="146439" cy="168320"/>
      </dsp:txXfrm>
    </dsp:sp>
    <dsp:sp modelId="{EDC73069-46D1-409C-BB21-E0E3EA2B1B82}">
      <dsp:nvSpPr>
        <dsp:cNvPr id="0" name=""/>
        <dsp:cNvSpPr/>
      </dsp:nvSpPr>
      <dsp:spPr>
        <a:xfrm>
          <a:off x="700660" y="49280"/>
          <a:ext cx="272898" cy="146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266700">
            <a:lnSpc>
              <a:spcPct val="90000"/>
            </a:lnSpc>
            <a:spcBef>
              <a:spcPct val="0"/>
            </a:spcBef>
            <a:spcAft>
              <a:spcPct val="35000"/>
            </a:spcAft>
          </a:pPr>
          <a:endParaRPr lang="en-US" sz="600" kern="1200"/>
        </a:p>
      </dsp:txBody>
      <dsp:txXfrm>
        <a:off x="700660" y="49280"/>
        <a:ext cx="272898" cy="146719"/>
      </dsp:txXfrm>
    </dsp:sp>
    <dsp:sp modelId="{8EB5EE43-80BA-4AB9-BC87-22DB19970E2F}">
      <dsp:nvSpPr>
        <dsp:cNvPr id="0" name=""/>
        <dsp:cNvSpPr/>
      </dsp:nvSpPr>
      <dsp:spPr>
        <a:xfrm rot="5400000">
          <a:off x="235803" y="16268"/>
          <a:ext cx="244532" cy="212743"/>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284849" y="38480"/>
        <a:ext cx="146439" cy="168320"/>
      </dsp:txXfrm>
    </dsp:sp>
    <dsp:sp modelId="{21B52923-B8FE-4D44-95BB-3FEBE9C4BCD5}">
      <dsp:nvSpPr>
        <dsp:cNvPr id="0" name=""/>
        <dsp:cNvSpPr/>
      </dsp:nvSpPr>
      <dsp:spPr>
        <a:xfrm rot="5400000">
          <a:off x="350244" y="223828"/>
          <a:ext cx="244532" cy="212743"/>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endParaRPr lang="en-US" sz="500" kern="1200" dirty="0"/>
        </a:p>
      </dsp:txBody>
      <dsp:txXfrm rot="-5400000">
        <a:off x="399290" y="246040"/>
        <a:ext cx="146439" cy="168320"/>
      </dsp:txXfrm>
    </dsp:sp>
    <dsp:sp modelId="{372B046C-0ACB-49A2-BA39-1B7FE3CE67A7}">
      <dsp:nvSpPr>
        <dsp:cNvPr id="0" name=""/>
        <dsp:cNvSpPr/>
      </dsp:nvSpPr>
      <dsp:spPr>
        <a:xfrm>
          <a:off x="93240" y="256840"/>
          <a:ext cx="264095" cy="146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r" defTabSz="266700">
            <a:lnSpc>
              <a:spcPct val="90000"/>
            </a:lnSpc>
            <a:spcBef>
              <a:spcPct val="0"/>
            </a:spcBef>
            <a:spcAft>
              <a:spcPct val="35000"/>
            </a:spcAft>
          </a:pPr>
          <a:endParaRPr lang="en-US" sz="600" kern="1200"/>
        </a:p>
      </dsp:txBody>
      <dsp:txXfrm>
        <a:off x="93240" y="256840"/>
        <a:ext cx="264095" cy="146719"/>
      </dsp:txXfrm>
    </dsp:sp>
    <dsp:sp modelId="{A113E526-67FD-4ACC-A1C9-8F5D93269C0C}">
      <dsp:nvSpPr>
        <dsp:cNvPr id="0" name=""/>
        <dsp:cNvSpPr/>
      </dsp:nvSpPr>
      <dsp:spPr>
        <a:xfrm rot="5400000">
          <a:off x="176016" y="431761"/>
          <a:ext cx="244532" cy="212743"/>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225062" y="453973"/>
        <a:ext cx="146439" cy="168320"/>
      </dsp:txXfrm>
    </dsp:sp>
    <dsp:sp modelId="{C5965270-9365-4081-99B5-E69B69F65420}">
      <dsp:nvSpPr>
        <dsp:cNvPr id="0" name=""/>
        <dsp:cNvSpPr/>
      </dsp:nvSpPr>
      <dsp:spPr>
        <a:xfrm rot="5400000">
          <a:off x="465566" y="431387"/>
          <a:ext cx="244532" cy="212743"/>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514612" y="453599"/>
        <a:ext cx="146439" cy="168320"/>
      </dsp:txXfrm>
    </dsp:sp>
    <dsp:sp modelId="{2DF53B62-7325-4C49-8636-59C916745F69}">
      <dsp:nvSpPr>
        <dsp:cNvPr id="0" name=""/>
        <dsp:cNvSpPr/>
      </dsp:nvSpPr>
      <dsp:spPr>
        <a:xfrm>
          <a:off x="700660" y="464399"/>
          <a:ext cx="272898" cy="146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266700">
            <a:lnSpc>
              <a:spcPct val="90000"/>
            </a:lnSpc>
            <a:spcBef>
              <a:spcPct val="0"/>
            </a:spcBef>
            <a:spcAft>
              <a:spcPct val="35000"/>
            </a:spcAft>
          </a:pPr>
          <a:endParaRPr lang="en-US" sz="600" kern="1200"/>
        </a:p>
      </dsp:txBody>
      <dsp:txXfrm>
        <a:off x="700660" y="464399"/>
        <a:ext cx="272898" cy="146719"/>
      </dsp:txXfrm>
    </dsp:sp>
    <dsp:sp modelId="{A7AACF66-175F-4FB3-958B-7E437A3FA29C}">
      <dsp:nvSpPr>
        <dsp:cNvPr id="0" name=""/>
        <dsp:cNvSpPr/>
      </dsp:nvSpPr>
      <dsp:spPr>
        <a:xfrm rot="5400000">
          <a:off x="235803" y="431387"/>
          <a:ext cx="244532" cy="212743"/>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284849" y="453599"/>
        <a:ext cx="146439" cy="1683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B6DC5-E676-4B7C-8193-712949B7F2DF}">
      <dsp:nvSpPr>
        <dsp:cNvPr id="0" name=""/>
        <dsp:cNvSpPr/>
      </dsp:nvSpPr>
      <dsp:spPr>
        <a:xfrm>
          <a:off x="342900" y="0"/>
          <a:ext cx="685800" cy="381000"/>
        </a:xfrm>
        <a:prstGeom prst="trapezoid">
          <a:avLst>
            <a:gd name="adj" fmla="val 9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342900" y="0"/>
        <a:ext cx="685800" cy="381000"/>
      </dsp:txXfrm>
    </dsp:sp>
    <dsp:sp modelId="{0EDA9B66-1AF0-4EDC-9205-B080ADF08396}">
      <dsp:nvSpPr>
        <dsp:cNvPr id="0" name=""/>
        <dsp:cNvSpPr/>
      </dsp:nvSpPr>
      <dsp:spPr>
        <a:xfrm>
          <a:off x="0" y="380999"/>
          <a:ext cx="1371600" cy="381000"/>
        </a:xfrm>
        <a:prstGeom prst="trapezoid">
          <a:avLst>
            <a:gd name="adj" fmla="val 9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240029" y="380999"/>
        <a:ext cx="891540" cy="381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EED61-86D6-4145-B2C4-07752572E117}">
      <dsp:nvSpPr>
        <dsp:cNvPr id="0" name=""/>
        <dsp:cNvSpPr/>
      </dsp:nvSpPr>
      <dsp:spPr>
        <a:xfrm>
          <a:off x="2123376" y="0"/>
          <a:ext cx="1629346" cy="905192"/>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rtl="0">
            <a:lnSpc>
              <a:spcPct val="90000"/>
            </a:lnSpc>
            <a:spcBef>
              <a:spcPct val="0"/>
            </a:spcBef>
            <a:spcAft>
              <a:spcPct val="35000"/>
            </a:spcAft>
          </a:pPr>
          <a:r>
            <a:rPr lang="en-US" sz="3900" kern="1200" smtClean="0"/>
            <a:t>1</a:t>
          </a:r>
          <a:endParaRPr lang="en-US" sz="3900" kern="1200"/>
        </a:p>
      </dsp:txBody>
      <dsp:txXfrm>
        <a:off x="2149888" y="26512"/>
        <a:ext cx="1576322" cy="852168"/>
      </dsp:txXfrm>
    </dsp:sp>
    <dsp:sp modelId="{790A0684-40BD-49E0-B657-D85242415D26}">
      <dsp:nvSpPr>
        <dsp:cNvPr id="0" name=""/>
        <dsp:cNvSpPr/>
      </dsp:nvSpPr>
      <dsp:spPr>
        <a:xfrm>
          <a:off x="4476877" y="0"/>
          <a:ext cx="1629346" cy="905192"/>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rtl="0">
            <a:lnSpc>
              <a:spcPct val="90000"/>
            </a:lnSpc>
            <a:spcBef>
              <a:spcPct val="0"/>
            </a:spcBef>
            <a:spcAft>
              <a:spcPct val="35000"/>
            </a:spcAft>
          </a:pPr>
          <a:r>
            <a:rPr lang="en-US" sz="3900" kern="1200" smtClean="0"/>
            <a:t>2</a:t>
          </a:r>
          <a:endParaRPr lang="en-US" sz="3900" kern="1200"/>
        </a:p>
      </dsp:txBody>
      <dsp:txXfrm>
        <a:off x="4503389" y="26512"/>
        <a:ext cx="1576322" cy="852168"/>
      </dsp:txXfrm>
    </dsp:sp>
    <dsp:sp modelId="{8B382E4A-C926-48C2-80E8-111AAAE4EB97}">
      <dsp:nvSpPr>
        <dsp:cNvPr id="0" name=""/>
        <dsp:cNvSpPr/>
      </dsp:nvSpPr>
      <dsp:spPr>
        <a:xfrm>
          <a:off x="3775352" y="3847068"/>
          <a:ext cx="678894" cy="678894"/>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395045-D24C-4D42-8D5B-03DD25E7020B}">
      <dsp:nvSpPr>
        <dsp:cNvPr id="0" name=""/>
        <dsp:cNvSpPr/>
      </dsp:nvSpPr>
      <dsp:spPr>
        <a:xfrm>
          <a:off x="2078116" y="3562838"/>
          <a:ext cx="4073366" cy="27517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F8CD57-C71B-4D2F-A435-E1F023602417}">
      <dsp:nvSpPr>
        <dsp:cNvPr id="0" name=""/>
        <dsp:cNvSpPr/>
      </dsp:nvSpPr>
      <dsp:spPr>
        <a:xfrm>
          <a:off x="1897078" y="176512"/>
          <a:ext cx="3873916" cy="38742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US" sz="6500" kern="1200" dirty="0" smtClean="0"/>
            <a:t>1</a:t>
          </a:r>
          <a:endParaRPr lang="en-US" sz="6500" kern="1200" dirty="0"/>
        </a:p>
      </dsp:txBody>
      <dsp:txXfrm>
        <a:off x="2464400" y="743879"/>
        <a:ext cx="2739272" cy="2739490"/>
      </dsp:txXfrm>
    </dsp:sp>
    <dsp:sp modelId="{386D07B6-BAFB-44DC-A643-C1F32A0249F0}">
      <dsp:nvSpPr>
        <dsp:cNvPr id="0" name=""/>
        <dsp:cNvSpPr/>
      </dsp:nvSpPr>
      <dsp:spPr>
        <a:xfrm>
          <a:off x="4107703" y="0"/>
          <a:ext cx="431125" cy="43087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CFA391-0C6A-4EFA-82AC-463EFD32948F}">
      <dsp:nvSpPr>
        <dsp:cNvPr id="0" name=""/>
        <dsp:cNvSpPr/>
      </dsp:nvSpPr>
      <dsp:spPr>
        <a:xfrm>
          <a:off x="3087551" y="3762885"/>
          <a:ext cx="312255" cy="3122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7149BF-2B3E-49A0-9BD2-D255629C21B1}">
      <dsp:nvSpPr>
        <dsp:cNvPr id="0" name=""/>
        <dsp:cNvSpPr/>
      </dsp:nvSpPr>
      <dsp:spPr>
        <a:xfrm>
          <a:off x="6020266" y="1748832"/>
          <a:ext cx="312255" cy="3122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50CBA1-22C4-41C4-BD49-46CFC3F6B352}">
      <dsp:nvSpPr>
        <dsp:cNvPr id="0" name=""/>
        <dsp:cNvSpPr/>
      </dsp:nvSpPr>
      <dsp:spPr>
        <a:xfrm>
          <a:off x="4527739" y="4095091"/>
          <a:ext cx="431125" cy="43087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FE0C7-A33A-4A23-A933-25654331F27F}">
      <dsp:nvSpPr>
        <dsp:cNvPr id="0" name=""/>
        <dsp:cNvSpPr/>
      </dsp:nvSpPr>
      <dsp:spPr>
        <a:xfrm>
          <a:off x="3175816" y="612362"/>
          <a:ext cx="312255" cy="3122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B20EF5-E9A0-47AD-A8BC-E1BA51B0DDBE}">
      <dsp:nvSpPr>
        <dsp:cNvPr id="0" name=""/>
        <dsp:cNvSpPr/>
      </dsp:nvSpPr>
      <dsp:spPr>
        <a:xfrm>
          <a:off x="2192478" y="2398760"/>
          <a:ext cx="312255" cy="3122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E51F4-260B-4B74-83CC-75C5A358217D}">
      <dsp:nvSpPr>
        <dsp:cNvPr id="0" name=""/>
        <dsp:cNvSpPr/>
      </dsp:nvSpPr>
      <dsp:spPr>
        <a:xfrm>
          <a:off x="2284613" y="183867"/>
          <a:ext cx="3649057" cy="1267269"/>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303F57-4FB5-49FA-AB30-020B22134415}">
      <dsp:nvSpPr>
        <dsp:cNvPr id="0" name=""/>
        <dsp:cNvSpPr/>
      </dsp:nvSpPr>
      <dsp:spPr>
        <a:xfrm>
          <a:off x="3761209" y="3286980"/>
          <a:ext cx="707181" cy="452596"/>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50FE87-FE13-40E3-AEC7-F758CDD056EF}">
      <dsp:nvSpPr>
        <dsp:cNvPr id="0" name=""/>
        <dsp:cNvSpPr/>
      </dsp:nvSpPr>
      <dsp:spPr>
        <a:xfrm>
          <a:off x="2417563" y="3649057"/>
          <a:ext cx="3394472" cy="84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lvl="0" algn="ctr" defTabSz="1333500" rtl="0">
            <a:lnSpc>
              <a:spcPct val="90000"/>
            </a:lnSpc>
            <a:spcBef>
              <a:spcPct val="0"/>
            </a:spcBef>
            <a:spcAft>
              <a:spcPct val="35000"/>
            </a:spcAft>
          </a:pPr>
          <a:r>
            <a:rPr lang="en-US" sz="3000" kern="1200" smtClean="0"/>
            <a:t>3</a:t>
          </a:r>
          <a:endParaRPr lang="en-US" sz="3000" kern="1200"/>
        </a:p>
      </dsp:txBody>
      <dsp:txXfrm>
        <a:off x="2417563" y="3649057"/>
        <a:ext cx="3394472" cy="848618"/>
      </dsp:txXfrm>
    </dsp:sp>
    <dsp:sp modelId="{0A146659-C8A6-4E61-803C-04ED96A1624D}">
      <dsp:nvSpPr>
        <dsp:cNvPr id="0" name=""/>
        <dsp:cNvSpPr/>
      </dsp:nvSpPr>
      <dsp:spPr>
        <a:xfrm>
          <a:off x="3611286" y="1549010"/>
          <a:ext cx="1272927" cy="12729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2400300" rtl="0">
            <a:lnSpc>
              <a:spcPct val="90000"/>
            </a:lnSpc>
            <a:spcBef>
              <a:spcPct val="0"/>
            </a:spcBef>
            <a:spcAft>
              <a:spcPct val="35000"/>
            </a:spcAft>
          </a:pPr>
          <a:r>
            <a:rPr lang="en-US" sz="5400" kern="1200" smtClean="0"/>
            <a:t>22</a:t>
          </a:r>
          <a:endParaRPr lang="en-US" sz="5400" kern="1200"/>
        </a:p>
      </dsp:txBody>
      <dsp:txXfrm>
        <a:off x="3797702" y="1735426"/>
        <a:ext cx="900095" cy="900095"/>
      </dsp:txXfrm>
    </dsp:sp>
    <dsp:sp modelId="{692A5265-3EAB-4F6F-9838-1EBDD63FD1A8}">
      <dsp:nvSpPr>
        <dsp:cNvPr id="0" name=""/>
        <dsp:cNvSpPr/>
      </dsp:nvSpPr>
      <dsp:spPr>
        <a:xfrm>
          <a:off x="2700436" y="594032"/>
          <a:ext cx="1272927" cy="12729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2400300" rtl="0">
            <a:lnSpc>
              <a:spcPct val="90000"/>
            </a:lnSpc>
            <a:spcBef>
              <a:spcPct val="0"/>
            </a:spcBef>
            <a:spcAft>
              <a:spcPct val="35000"/>
            </a:spcAft>
          </a:pPr>
          <a:r>
            <a:rPr lang="en-US" sz="5400" kern="1200" dirty="0" smtClean="0"/>
            <a:t>2</a:t>
          </a:r>
          <a:endParaRPr lang="en-US" sz="5400" kern="1200" dirty="0"/>
        </a:p>
      </dsp:txBody>
      <dsp:txXfrm>
        <a:off x="2886852" y="780448"/>
        <a:ext cx="900095" cy="900095"/>
      </dsp:txXfrm>
    </dsp:sp>
    <dsp:sp modelId="{DB4DF95F-2387-4BCB-B061-6115EEFFF345}">
      <dsp:nvSpPr>
        <dsp:cNvPr id="0" name=""/>
        <dsp:cNvSpPr/>
      </dsp:nvSpPr>
      <dsp:spPr>
        <a:xfrm>
          <a:off x="4001650" y="286267"/>
          <a:ext cx="1272927" cy="12729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2400300" rtl="0">
            <a:lnSpc>
              <a:spcPct val="90000"/>
            </a:lnSpc>
            <a:spcBef>
              <a:spcPct val="0"/>
            </a:spcBef>
            <a:spcAft>
              <a:spcPct val="35000"/>
            </a:spcAft>
          </a:pPr>
          <a:r>
            <a:rPr lang="en-US" sz="5400" kern="1200" smtClean="0"/>
            <a:t>1</a:t>
          </a:r>
          <a:endParaRPr lang="en-US" sz="5400" kern="1200"/>
        </a:p>
      </dsp:txBody>
      <dsp:txXfrm>
        <a:off x="4188066" y="472683"/>
        <a:ext cx="900095" cy="900095"/>
      </dsp:txXfrm>
    </dsp:sp>
    <dsp:sp modelId="{C32C954B-F89C-4265-95C8-D0DB4947380D}">
      <dsp:nvSpPr>
        <dsp:cNvPr id="0" name=""/>
        <dsp:cNvSpPr/>
      </dsp:nvSpPr>
      <dsp:spPr>
        <a:xfrm>
          <a:off x="2134691" y="28287"/>
          <a:ext cx="3960217" cy="3168174"/>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EDE388-FBF2-469B-8C2F-3A9643BBD0B0}">
      <dsp:nvSpPr>
        <dsp:cNvPr id="0" name=""/>
        <dsp:cNvSpPr/>
      </dsp:nvSpPr>
      <dsp:spPr>
        <a:xfrm>
          <a:off x="2411" y="350242"/>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t>1</a:t>
          </a:r>
          <a:endParaRPr lang="en-US" sz="5300" kern="1200"/>
        </a:p>
      </dsp:txBody>
      <dsp:txXfrm>
        <a:off x="2411" y="350242"/>
        <a:ext cx="1912739" cy="1147643"/>
      </dsp:txXfrm>
    </dsp:sp>
    <dsp:sp modelId="{01241C33-3797-4E96-84A6-88A3E1CBC80F}">
      <dsp:nvSpPr>
        <dsp:cNvPr id="0" name=""/>
        <dsp:cNvSpPr/>
      </dsp:nvSpPr>
      <dsp:spPr>
        <a:xfrm>
          <a:off x="2106423" y="350242"/>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t>2</a:t>
          </a:r>
          <a:endParaRPr lang="en-US" sz="5300" kern="1200"/>
        </a:p>
      </dsp:txBody>
      <dsp:txXfrm>
        <a:off x="2106423" y="350242"/>
        <a:ext cx="1912739" cy="1147643"/>
      </dsp:txXfrm>
    </dsp:sp>
    <dsp:sp modelId="{7F731AE5-19CC-4E5F-AE89-1A65573912B8}">
      <dsp:nvSpPr>
        <dsp:cNvPr id="0" name=""/>
        <dsp:cNvSpPr/>
      </dsp:nvSpPr>
      <dsp:spPr>
        <a:xfrm>
          <a:off x="4210436" y="350242"/>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t>22</a:t>
          </a:r>
          <a:endParaRPr lang="en-US" sz="5300" kern="1200"/>
        </a:p>
      </dsp:txBody>
      <dsp:txXfrm>
        <a:off x="4210436" y="350242"/>
        <a:ext cx="1912739" cy="1147643"/>
      </dsp:txXfrm>
    </dsp:sp>
    <dsp:sp modelId="{09B24284-3056-4727-8E39-36A451126B36}">
      <dsp:nvSpPr>
        <dsp:cNvPr id="0" name=""/>
        <dsp:cNvSpPr/>
      </dsp:nvSpPr>
      <dsp:spPr>
        <a:xfrm>
          <a:off x="6314449" y="350242"/>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t>3</a:t>
          </a:r>
          <a:endParaRPr lang="en-US" sz="5300" kern="1200"/>
        </a:p>
      </dsp:txBody>
      <dsp:txXfrm>
        <a:off x="6314449" y="350242"/>
        <a:ext cx="1912739" cy="1147643"/>
      </dsp:txXfrm>
    </dsp:sp>
    <dsp:sp modelId="{A4367F75-AEDF-44E0-9F51-CD16EE46450A}">
      <dsp:nvSpPr>
        <dsp:cNvPr id="0" name=""/>
        <dsp:cNvSpPr/>
      </dsp:nvSpPr>
      <dsp:spPr>
        <a:xfrm>
          <a:off x="2411" y="1689159"/>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t>33</a:t>
          </a:r>
          <a:endParaRPr lang="en-US" sz="5300" kern="1200"/>
        </a:p>
      </dsp:txBody>
      <dsp:txXfrm>
        <a:off x="2411" y="1689159"/>
        <a:ext cx="1912739" cy="1147643"/>
      </dsp:txXfrm>
    </dsp:sp>
    <dsp:sp modelId="{2AE30FF2-2F7D-4A09-B23E-32FEFA258007}">
      <dsp:nvSpPr>
        <dsp:cNvPr id="0" name=""/>
        <dsp:cNvSpPr/>
      </dsp:nvSpPr>
      <dsp:spPr>
        <a:xfrm>
          <a:off x="2106423" y="1689159"/>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t>333</a:t>
          </a:r>
          <a:endParaRPr lang="en-US" sz="5300" kern="1200"/>
        </a:p>
      </dsp:txBody>
      <dsp:txXfrm>
        <a:off x="2106423" y="1689159"/>
        <a:ext cx="1912739" cy="1147643"/>
      </dsp:txXfrm>
    </dsp:sp>
    <dsp:sp modelId="{88C086E0-4F09-4D7F-9AD8-0AD715935326}">
      <dsp:nvSpPr>
        <dsp:cNvPr id="0" name=""/>
        <dsp:cNvSpPr/>
      </dsp:nvSpPr>
      <dsp:spPr>
        <a:xfrm>
          <a:off x="4210436" y="1689159"/>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t>4</a:t>
          </a:r>
          <a:endParaRPr lang="en-US" sz="5300" kern="1200"/>
        </a:p>
      </dsp:txBody>
      <dsp:txXfrm>
        <a:off x="4210436" y="1689159"/>
        <a:ext cx="1912739" cy="1147643"/>
      </dsp:txXfrm>
    </dsp:sp>
    <dsp:sp modelId="{8DA6EC32-23ED-4DB1-9C29-2B3694F4F3B6}">
      <dsp:nvSpPr>
        <dsp:cNvPr id="0" name=""/>
        <dsp:cNvSpPr/>
      </dsp:nvSpPr>
      <dsp:spPr>
        <a:xfrm>
          <a:off x="6314449" y="1689159"/>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t>44</a:t>
          </a:r>
          <a:endParaRPr lang="en-US" sz="5300" kern="1200"/>
        </a:p>
      </dsp:txBody>
      <dsp:txXfrm>
        <a:off x="6314449" y="1689159"/>
        <a:ext cx="1912739" cy="1147643"/>
      </dsp:txXfrm>
    </dsp:sp>
    <dsp:sp modelId="{F4192DE9-D82C-45BC-A39F-17EDD7DCF656}">
      <dsp:nvSpPr>
        <dsp:cNvPr id="0" name=""/>
        <dsp:cNvSpPr/>
      </dsp:nvSpPr>
      <dsp:spPr>
        <a:xfrm>
          <a:off x="2106423" y="3028077"/>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t>444</a:t>
          </a:r>
          <a:endParaRPr lang="en-US" sz="5300" kern="1200"/>
        </a:p>
      </dsp:txBody>
      <dsp:txXfrm>
        <a:off x="2106423" y="3028077"/>
        <a:ext cx="1912739" cy="1147643"/>
      </dsp:txXfrm>
    </dsp:sp>
    <dsp:sp modelId="{E018ECD9-D41E-4A61-81B0-3F2B0A141F3F}">
      <dsp:nvSpPr>
        <dsp:cNvPr id="0" name=""/>
        <dsp:cNvSpPr/>
      </dsp:nvSpPr>
      <dsp:spPr>
        <a:xfrm>
          <a:off x="4210436" y="3028077"/>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t>4444</a:t>
          </a:r>
          <a:endParaRPr lang="en-US" sz="5300" kern="1200"/>
        </a:p>
      </dsp:txBody>
      <dsp:txXfrm>
        <a:off x="4210436" y="3028077"/>
        <a:ext cx="1912739" cy="114764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20AC3-2ACD-4C81-AF71-F3BD3F3E2825}">
      <dsp:nvSpPr>
        <dsp:cNvPr id="0" name=""/>
        <dsp:cNvSpPr/>
      </dsp:nvSpPr>
      <dsp:spPr>
        <a:xfrm>
          <a:off x="3420" y="0"/>
          <a:ext cx="800658" cy="45259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smtClean="0"/>
            <a:t>1</a:t>
          </a:r>
          <a:endParaRPr lang="en-US" sz="2000" kern="1200"/>
        </a:p>
      </dsp:txBody>
      <dsp:txXfrm>
        <a:off x="3420" y="1810385"/>
        <a:ext cx="800658" cy="1810385"/>
      </dsp:txXfrm>
    </dsp:sp>
    <dsp:sp modelId="{7C2A8D80-2683-4B5F-AC4F-665BDF2B48DE}">
      <dsp:nvSpPr>
        <dsp:cNvPr id="0" name=""/>
        <dsp:cNvSpPr/>
      </dsp:nvSpPr>
      <dsp:spPr>
        <a:xfrm>
          <a:off x="27440" y="271557"/>
          <a:ext cx="752618" cy="150714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AD9A70-B655-4C41-BE02-4FC013BC1561}">
      <dsp:nvSpPr>
        <dsp:cNvPr id="0" name=""/>
        <dsp:cNvSpPr/>
      </dsp:nvSpPr>
      <dsp:spPr>
        <a:xfrm>
          <a:off x="828098" y="0"/>
          <a:ext cx="800658" cy="45259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smtClean="0"/>
            <a:t>2</a:t>
          </a:r>
          <a:endParaRPr lang="en-US" sz="2000" kern="1200"/>
        </a:p>
      </dsp:txBody>
      <dsp:txXfrm>
        <a:off x="828098" y="1810385"/>
        <a:ext cx="800658" cy="1810385"/>
      </dsp:txXfrm>
    </dsp:sp>
    <dsp:sp modelId="{85BD9F54-F14C-4F5C-BC95-46AE37009610}">
      <dsp:nvSpPr>
        <dsp:cNvPr id="0" name=""/>
        <dsp:cNvSpPr/>
      </dsp:nvSpPr>
      <dsp:spPr>
        <a:xfrm>
          <a:off x="852118" y="271557"/>
          <a:ext cx="752618" cy="150714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C4941A-3363-4F13-AFB1-35991181155F}">
      <dsp:nvSpPr>
        <dsp:cNvPr id="0" name=""/>
        <dsp:cNvSpPr/>
      </dsp:nvSpPr>
      <dsp:spPr>
        <a:xfrm>
          <a:off x="1652776" y="0"/>
          <a:ext cx="800658" cy="45259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smtClean="0"/>
            <a:t>22</a:t>
          </a:r>
          <a:endParaRPr lang="en-US" sz="2000" kern="1200"/>
        </a:p>
      </dsp:txBody>
      <dsp:txXfrm>
        <a:off x="1652776" y="1810385"/>
        <a:ext cx="800658" cy="1810385"/>
      </dsp:txXfrm>
    </dsp:sp>
    <dsp:sp modelId="{41D5D6F1-7BED-4AA1-A9D3-42C98C9B5C0B}">
      <dsp:nvSpPr>
        <dsp:cNvPr id="0" name=""/>
        <dsp:cNvSpPr/>
      </dsp:nvSpPr>
      <dsp:spPr>
        <a:xfrm>
          <a:off x="1676796" y="271557"/>
          <a:ext cx="752618" cy="150714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8D2D2B-1A76-4D43-B6EF-D501C94820DB}">
      <dsp:nvSpPr>
        <dsp:cNvPr id="0" name=""/>
        <dsp:cNvSpPr/>
      </dsp:nvSpPr>
      <dsp:spPr>
        <a:xfrm>
          <a:off x="2477454" y="0"/>
          <a:ext cx="800658" cy="45259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smtClean="0"/>
            <a:t>3</a:t>
          </a:r>
          <a:endParaRPr lang="en-US" sz="2000" kern="1200"/>
        </a:p>
      </dsp:txBody>
      <dsp:txXfrm>
        <a:off x="2477454" y="1810385"/>
        <a:ext cx="800658" cy="1810385"/>
      </dsp:txXfrm>
    </dsp:sp>
    <dsp:sp modelId="{D51834D7-3FFF-4B2A-9108-F7869E788D54}">
      <dsp:nvSpPr>
        <dsp:cNvPr id="0" name=""/>
        <dsp:cNvSpPr/>
      </dsp:nvSpPr>
      <dsp:spPr>
        <a:xfrm>
          <a:off x="2501473" y="271557"/>
          <a:ext cx="752618" cy="150714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B853DF-E741-4874-B02F-50DA6FF9F8E0}">
      <dsp:nvSpPr>
        <dsp:cNvPr id="0" name=""/>
        <dsp:cNvSpPr/>
      </dsp:nvSpPr>
      <dsp:spPr>
        <a:xfrm>
          <a:off x="3302132" y="0"/>
          <a:ext cx="800658" cy="45259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smtClean="0"/>
            <a:t>33</a:t>
          </a:r>
          <a:endParaRPr lang="en-US" sz="2000" kern="1200"/>
        </a:p>
      </dsp:txBody>
      <dsp:txXfrm>
        <a:off x="3302132" y="1810385"/>
        <a:ext cx="800658" cy="1810385"/>
      </dsp:txXfrm>
    </dsp:sp>
    <dsp:sp modelId="{9A10ECFC-F9D7-4AA8-8521-9E78266B53C9}">
      <dsp:nvSpPr>
        <dsp:cNvPr id="0" name=""/>
        <dsp:cNvSpPr/>
      </dsp:nvSpPr>
      <dsp:spPr>
        <a:xfrm>
          <a:off x="3326151" y="271557"/>
          <a:ext cx="752618" cy="150714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766DA0-9631-4830-A49D-5EE06ADC1E34}">
      <dsp:nvSpPr>
        <dsp:cNvPr id="0" name=""/>
        <dsp:cNvSpPr/>
      </dsp:nvSpPr>
      <dsp:spPr>
        <a:xfrm>
          <a:off x="4126809" y="0"/>
          <a:ext cx="800658" cy="45259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smtClean="0"/>
            <a:t>333</a:t>
          </a:r>
          <a:endParaRPr lang="en-US" sz="2000" kern="1200"/>
        </a:p>
      </dsp:txBody>
      <dsp:txXfrm>
        <a:off x="4126809" y="1810385"/>
        <a:ext cx="800658" cy="1810385"/>
      </dsp:txXfrm>
    </dsp:sp>
    <dsp:sp modelId="{62C5DF9D-86F6-4022-BD08-1BD541F01F03}">
      <dsp:nvSpPr>
        <dsp:cNvPr id="0" name=""/>
        <dsp:cNvSpPr/>
      </dsp:nvSpPr>
      <dsp:spPr>
        <a:xfrm>
          <a:off x="4150829" y="271557"/>
          <a:ext cx="752618" cy="150714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C7C430-7D61-4DAC-AAC5-B124392A69C6}">
      <dsp:nvSpPr>
        <dsp:cNvPr id="0" name=""/>
        <dsp:cNvSpPr/>
      </dsp:nvSpPr>
      <dsp:spPr>
        <a:xfrm>
          <a:off x="4951487" y="0"/>
          <a:ext cx="800658" cy="45259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smtClean="0"/>
            <a:t>4</a:t>
          </a:r>
          <a:endParaRPr lang="en-US" sz="2000" kern="1200"/>
        </a:p>
      </dsp:txBody>
      <dsp:txXfrm>
        <a:off x="4951487" y="1810385"/>
        <a:ext cx="800658" cy="1810385"/>
      </dsp:txXfrm>
    </dsp:sp>
    <dsp:sp modelId="{A7566138-C0C3-45D3-833F-72E72FB78076}">
      <dsp:nvSpPr>
        <dsp:cNvPr id="0" name=""/>
        <dsp:cNvSpPr/>
      </dsp:nvSpPr>
      <dsp:spPr>
        <a:xfrm>
          <a:off x="4975507" y="271557"/>
          <a:ext cx="752618" cy="150714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21585C-4EC7-4FAC-9C06-1D8C54C26FFB}">
      <dsp:nvSpPr>
        <dsp:cNvPr id="0" name=""/>
        <dsp:cNvSpPr/>
      </dsp:nvSpPr>
      <dsp:spPr>
        <a:xfrm>
          <a:off x="5776165" y="0"/>
          <a:ext cx="800658" cy="45259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smtClean="0"/>
            <a:t>44</a:t>
          </a:r>
          <a:endParaRPr lang="en-US" sz="2000" kern="1200"/>
        </a:p>
      </dsp:txBody>
      <dsp:txXfrm>
        <a:off x="5776165" y="1810385"/>
        <a:ext cx="800658" cy="1810385"/>
      </dsp:txXfrm>
    </dsp:sp>
    <dsp:sp modelId="{9DF67E44-1D3E-4950-8951-A2DD45E08249}">
      <dsp:nvSpPr>
        <dsp:cNvPr id="0" name=""/>
        <dsp:cNvSpPr/>
      </dsp:nvSpPr>
      <dsp:spPr>
        <a:xfrm>
          <a:off x="5800185" y="271557"/>
          <a:ext cx="752618" cy="150714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C617D5-E1A6-43F3-9418-0C688D3FBBDB}">
      <dsp:nvSpPr>
        <dsp:cNvPr id="0" name=""/>
        <dsp:cNvSpPr/>
      </dsp:nvSpPr>
      <dsp:spPr>
        <a:xfrm>
          <a:off x="6600843" y="0"/>
          <a:ext cx="800658" cy="45259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smtClean="0"/>
            <a:t>444</a:t>
          </a:r>
          <a:endParaRPr lang="en-US" sz="2000" kern="1200"/>
        </a:p>
      </dsp:txBody>
      <dsp:txXfrm>
        <a:off x="6600843" y="1810385"/>
        <a:ext cx="800658" cy="1810385"/>
      </dsp:txXfrm>
    </dsp:sp>
    <dsp:sp modelId="{B4E523CB-CAC6-4ECE-9993-20B97396B3ED}">
      <dsp:nvSpPr>
        <dsp:cNvPr id="0" name=""/>
        <dsp:cNvSpPr/>
      </dsp:nvSpPr>
      <dsp:spPr>
        <a:xfrm>
          <a:off x="6624863" y="271557"/>
          <a:ext cx="752618" cy="150714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831C40-85DB-45C9-8B47-D1B95A3D63C4}">
      <dsp:nvSpPr>
        <dsp:cNvPr id="0" name=""/>
        <dsp:cNvSpPr/>
      </dsp:nvSpPr>
      <dsp:spPr>
        <a:xfrm>
          <a:off x="7425521" y="0"/>
          <a:ext cx="800658" cy="45259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smtClean="0"/>
            <a:t>4444</a:t>
          </a:r>
          <a:endParaRPr lang="en-US" sz="2000" kern="1200"/>
        </a:p>
      </dsp:txBody>
      <dsp:txXfrm>
        <a:off x="7425521" y="1810385"/>
        <a:ext cx="800658" cy="1810385"/>
      </dsp:txXfrm>
    </dsp:sp>
    <dsp:sp modelId="{1D2CD795-F5C2-4DB9-B41F-B8A862B99006}">
      <dsp:nvSpPr>
        <dsp:cNvPr id="0" name=""/>
        <dsp:cNvSpPr/>
      </dsp:nvSpPr>
      <dsp:spPr>
        <a:xfrm>
          <a:off x="7449541" y="271557"/>
          <a:ext cx="752618" cy="1507145"/>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C2D19B-7CA5-456D-9A19-6F6C1558BC84}">
      <dsp:nvSpPr>
        <dsp:cNvPr id="0" name=""/>
        <dsp:cNvSpPr/>
      </dsp:nvSpPr>
      <dsp:spPr>
        <a:xfrm>
          <a:off x="329183" y="3620770"/>
          <a:ext cx="7571232" cy="678894"/>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A3ACA-5338-4D90-A3B1-20DA7D2DAB3C}">
      <dsp:nvSpPr>
        <dsp:cNvPr id="0" name=""/>
        <dsp:cNvSpPr/>
      </dsp:nvSpPr>
      <dsp:spPr>
        <a:xfrm>
          <a:off x="3162448" y="89"/>
          <a:ext cx="1904702" cy="11428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Cycle-Hexagon Radial</a:t>
          </a:r>
          <a:endParaRPr lang="en-US" sz="2300" kern="1200" dirty="0"/>
        </a:p>
      </dsp:txBody>
      <dsp:txXfrm>
        <a:off x="3162448" y="89"/>
        <a:ext cx="1904702" cy="114282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E48CC-BA22-487B-8DE0-BF8BD16B064B}">
      <dsp:nvSpPr>
        <dsp:cNvPr id="0" name=""/>
        <dsp:cNvSpPr/>
      </dsp:nvSpPr>
      <dsp:spPr>
        <a:xfrm>
          <a:off x="1785257" y="-61219"/>
          <a:ext cx="4659084" cy="4659084"/>
        </a:xfrm>
        <a:prstGeom prst="circularArrow">
          <a:avLst>
            <a:gd name="adj1" fmla="val 5544"/>
            <a:gd name="adj2" fmla="val 330680"/>
            <a:gd name="adj3" fmla="val 14854425"/>
            <a:gd name="adj4" fmla="val 16758612"/>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6E59A9-4D74-4690-ADAE-BDD1D5656114}">
      <dsp:nvSpPr>
        <dsp:cNvPr id="0" name=""/>
        <dsp:cNvSpPr/>
      </dsp:nvSpPr>
      <dsp:spPr>
        <a:xfrm>
          <a:off x="3566293" y="1911"/>
          <a:ext cx="1097012" cy="548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smtClean="0"/>
            <a:t>1</a:t>
          </a:r>
          <a:endParaRPr lang="en-US" sz="2200" kern="1200"/>
        </a:p>
      </dsp:txBody>
      <dsp:txXfrm>
        <a:off x="3593069" y="28687"/>
        <a:ext cx="1043460" cy="494954"/>
      </dsp:txXfrm>
    </dsp:sp>
    <dsp:sp modelId="{5EEB8E44-68BA-41B1-8DC6-B6CDB75B84CB}">
      <dsp:nvSpPr>
        <dsp:cNvPr id="0" name=""/>
        <dsp:cNvSpPr/>
      </dsp:nvSpPr>
      <dsp:spPr>
        <a:xfrm>
          <a:off x="4734115" y="381360"/>
          <a:ext cx="1097012" cy="548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smtClean="0"/>
            <a:t>2</a:t>
          </a:r>
          <a:endParaRPr lang="en-US" sz="2200" kern="1200"/>
        </a:p>
      </dsp:txBody>
      <dsp:txXfrm>
        <a:off x="4760891" y="408136"/>
        <a:ext cx="1043460" cy="494954"/>
      </dsp:txXfrm>
    </dsp:sp>
    <dsp:sp modelId="{D74B02FF-4BF7-49A9-B5F7-E161FA8D98FB}">
      <dsp:nvSpPr>
        <dsp:cNvPr id="0" name=""/>
        <dsp:cNvSpPr/>
      </dsp:nvSpPr>
      <dsp:spPr>
        <a:xfrm>
          <a:off x="5455868" y="1374768"/>
          <a:ext cx="1097012" cy="548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smtClean="0"/>
            <a:t>22</a:t>
          </a:r>
          <a:endParaRPr lang="en-US" sz="2200" kern="1200"/>
        </a:p>
      </dsp:txBody>
      <dsp:txXfrm>
        <a:off x="5482644" y="1401544"/>
        <a:ext cx="1043460" cy="494954"/>
      </dsp:txXfrm>
    </dsp:sp>
    <dsp:sp modelId="{C30D3381-4394-403B-80C3-2B138F2C287A}">
      <dsp:nvSpPr>
        <dsp:cNvPr id="0" name=""/>
        <dsp:cNvSpPr/>
      </dsp:nvSpPr>
      <dsp:spPr>
        <a:xfrm>
          <a:off x="5455868" y="2602688"/>
          <a:ext cx="1097012" cy="548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smtClean="0"/>
            <a:t>3</a:t>
          </a:r>
          <a:endParaRPr lang="en-US" sz="2200" kern="1200"/>
        </a:p>
      </dsp:txBody>
      <dsp:txXfrm>
        <a:off x="5482644" y="2629464"/>
        <a:ext cx="1043460" cy="494954"/>
      </dsp:txXfrm>
    </dsp:sp>
    <dsp:sp modelId="{F1912CAF-A8F6-41CC-801B-3541CE01E326}">
      <dsp:nvSpPr>
        <dsp:cNvPr id="0" name=""/>
        <dsp:cNvSpPr/>
      </dsp:nvSpPr>
      <dsp:spPr>
        <a:xfrm>
          <a:off x="4734115" y="3596096"/>
          <a:ext cx="1097012" cy="548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smtClean="0"/>
            <a:t>33</a:t>
          </a:r>
          <a:endParaRPr lang="en-US" sz="2200" kern="1200"/>
        </a:p>
      </dsp:txBody>
      <dsp:txXfrm>
        <a:off x="4760891" y="3622872"/>
        <a:ext cx="1043460" cy="494954"/>
      </dsp:txXfrm>
    </dsp:sp>
    <dsp:sp modelId="{0BA67A80-6AD6-43C0-92F6-50088F6D1BB5}">
      <dsp:nvSpPr>
        <dsp:cNvPr id="0" name=""/>
        <dsp:cNvSpPr/>
      </dsp:nvSpPr>
      <dsp:spPr>
        <a:xfrm>
          <a:off x="3566293" y="3975544"/>
          <a:ext cx="1097012" cy="548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smtClean="0"/>
            <a:t>333</a:t>
          </a:r>
          <a:endParaRPr lang="en-US" sz="2200" kern="1200"/>
        </a:p>
      </dsp:txBody>
      <dsp:txXfrm>
        <a:off x="3593069" y="4002320"/>
        <a:ext cx="1043460" cy="494954"/>
      </dsp:txXfrm>
    </dsp:sp>
    <dsp:sp modelId="{7D9F3255-390C-4C1D-8814-E9BA4AA5992A}">
      <dsp:nvSpPr>
        <dsp:cNvPr id="0" name=""/>
        <dsp:cNvSpPr/>
      </dsp:nvSpPr>
      <dsp:spPr>
        <a:xfrm>
          <a:off x="2398472" y="3596096"/>
          <a:ext cx="1097012" cy="548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smtClean="0"/>
            <a:t>4</a:t>
          </a:r>
          <a:endParaRPr lang="en-US" sz="2200" kern="1200"/>
        </a:p>
      </dsp:txBody>
      <dsp:txXfrm>
        <a:off x="2425248" y="3622872"/>
        <a:ext cx="1043460" cy="494954"/>
      </dsp:txXfrm>
    </dsp:sp>
    <dsp:sp modelId="{839DA2FF-64CE-4F86-BCEC-7C5D28735675}">
      <dsp:nvSpPr>
        <dsp:cNvPr id="0" name=""/>
        <dsp:cNvSpPr/>
      </dsp:nvSpPr>
      <dsp:spPr>
        <a:xfrm>
          <a:off x="1676719" y="2602688"/>
          <a:ext cx="1097012" cy="548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smtClean="0"/>
            <a:t>44</a:t>
          </a:r>
          <a:endParaRPr lang="en-US" sz="2200" kern="1200"/>
        </a:p>
      </dsp:txBody>
      <dsp:txXfrm>
        <a:off x="1703495" y="2629464"/>
        <a:ext cx="1043460" cy="494954"/>
      </dsp:txXfrm>
    </dsp:sp>
    <dsp:sp modelId="{70EFB757-178F-4523-AE18-04910EBBDB9B}">
      <dsp:nvSpPr>
        <dsp:cNvPr id="0" name=""/>
        <dsp:cNvSpPr/>
      </dsp:nvSpPr>
      <dsp:spPr>
        <a:xfrm>
          <a:off x="1676719" y="1374768"/>
          <a:ext cx="1097012" cy="548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smtClean="0"/>
            <a:t>444</a:t>
          </a:r>
          <a:endParaRPr lang="en-US" sz="2200" kern="1200"/>
        </a:p>
      </dsp:txBody>
      <dsp:txXfrm>
        <a:off x="1703495" y="1401544"/>
        <a:ext cx="1043460" cy="494954"/>
      </dsp:txXfrm>
    </dsp:sp>
    <dsp:sp modelId="{92B2DDA1-DEC6-4676-AA42-B38384B990BA}">
      <dsp:nvSpPr>
        <dsp:cNvPr id="0" name=""/>
        <dsp:cNvSpPr/>
      </dsp:nvSpPr>
      <dsp:spPr>
        <a:xfrm>
          <a:off x="2398472" y="381360"/>
          <a:ext cx="1097012" cy="548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smtClean="0"/>
            <a:t>4444</a:t>
          </a:r>
          <a:endParaRPr lang="en-US" sz="2200" kern="1200"/>
        </a:p>
      </dsp:txBody>
      <dsp:txXfrm>
        <a:off x="2425248" y="408136"/>
        <a:ext cx="1043460" cy="4949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1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emf"/><Relationship Id="rId4" Type="http://schemas.openxmlformats.org/officeDocument/2006/relationships/image" Target="../media/image2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8.wmf"/><Relationship Id="rId2" Type="http://schemas.openxmlformats.org/officeDocument/2006/relationships/image" Target="../media/image23.emf"/><Relationship Id="rId1" Type="http://schemas.openxmlformats.org/officeDocument/2006/relationships/image" Target="../media/image19.wmf"/><Relationship Id="rId6" Type="http://schemas.openxmlformats.org/officeDocument/2006/relationships/image" Target="../media/image27.wmf"/><Relationship Id="rId5" Type="http://schemas.openxmlformats.org/officeDocument/2006/relationships/image" Target="../media/image26.emf"/><Relationship Id="rId4"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A1FCF-864F-45E7-A9DD-780DB0856E9A}" type="datetimeFigureOut">
              <a:rPr lang="en-US" smtClean="0"/>
              <a:pPr/>
              <a:t>9/27/2012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F52CAC-6D37-4270-9C83-CD22D0F7B12F}" type="slidenum">
              <a:rPr lang="en-US" smtClean="0"/>
              <a:pPr/>
              <a:t>‹#›</a:t>
            </a:fld>
            <a:endParaRPr lang="en-US"/>
          </a:p>
        </p:txBody>
      </p:sp>
    </p:spTree>
    <p:extLst>
      <p:ext uri="{BB962C8B-B14F-4D97-AF65-F5344CB8AC3E}">
        <p14:creationId xmlns:p14="http://schemas.microsoft.com/office/powerpoint/2010/main" val="1764885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F52CAC-6D37-4270-9C83-CD22D0F7B12F}" type="slidenum">
              <a:rPr lang="en-US" smtClean="0">
                <a:solidFill>
                  <a:prstClr val="black"/>
                </a:solidFill>
              </a:rPr>
              <a:pPr/>
              <a:t>1</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111F34-8C95-4811-85C7-0DEB8B60A5A4}" type="slidenum">
              <a:rPr lang="en-US" smtClean="0">
                <a:solidFill>
                  <a:prstClr val="black"/>
                </a:solidFill>
              </a:rPr>
              <a:pPr/>
              <a:t>18</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111F34-8C95-4811-85C7-0DEB8B60A5A4}" type="slidenum">
              <a:rPr lang="en-US" smtClean="0">
                <a:solidFill>
                  <a:prstClr val="black"/>
                </a:solidFill>
              </a:rPr>
              <a:pPr/>
              <a:t>19</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111F34-8C95-4811-85C7-0DEB8B60A5A4}" type="slidenum">
              <a:rPr lang="en-US" smtClean="0">
                <a:solidFill>
                  <a:prstClr val="black"/>
                </a:solidFill>
              </a:rPr>
              <a:pPr/>
              <a:t>20</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111F34-8C95-4811-85C7-0DEB8B60A5A4}" type="slidenum">
              <a:rPr lang="en-US" smtClean="0">
                <a:solidFill>
                  <a:prstClr val="black"/>
                </a:solidFill>
              </a:rPr>
              <a:pPr/>
              <a:t>21</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111F34-8C95-4811-85C7-0DEB8B60A5A4}" type="slidenum">
              <a:rPr lang="en-US" smtClean="0">
                <a:solidFill>
                  <a:prstClr val="black"/>
                </a:solidFill>
              </a:rPr>
              <a:pPr/>
              <a:t>22</a:t>
            </a:fld>
            <a:endParaRPr 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111F34-8C95-4811-85C7-0DEB8B60A5A4}" type="slidenum">
              <a:rPr lang="en-US" smtClean="0">
                <a:solidFill>
                  <a:prstClr val="black"/>
                </a:solidFill>
              </a:rPr>
              <a:pPr/>
              <a:t>23</a:t>
            </a:fld>
            <a:endParaRPr 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0FF639-676D-4A00-8BBC-B43D421EBAEF}" type="slidenum">
              <a:rPr lang="en-US" smtClean="0"/>
              <a:t>45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BAEE79-DC92-4E8F-9A0E-A662A77A037A}" type="slidenum">
              <a:rPr lang="en-US" smtClean="0"/>
              <a:t>46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BAEE79-DC92-4E8F-9A0E-A662A77A037A}" type="slidenum">
              <a:rPr lang="en-US" smtClean="0"/>
              <a:t>47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a:xfrm>
            <a:off x="685800" y="4343400"/>
            <a:ext cx="5486400" cy="276999"/>
          </a:xfrm>
        </p:spPr>
        <p:txBody>
          <a:bodyPr>
            <a:spAutoFit/>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93F491-1504-4C52-A9B3-830B65365FA8}" type="slidenum">
              <a:rPr lang="en-US" smtClean="0"/>
              <a:t>6</a:t>
            </a:fld>
            <a:endParaRPr lang="en-US"/>
          </a:p>
        </p:txBody>
      </p:sp>
    </p:spTree>
    <p:extLst>
      <p:ext uri="{BB962C8B-B14F-4D97-AF65-F5344CB8AC3E}">
        <p14:creationId xmlns:p14="http://schemas.microsoft.com/office/powerpoint/2010/main" val="636502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F52CAC-6D37-4270-9C83-CD22D0F7B12F}"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F52CAC-6D37-4270-9C83-CD22D0F7B12F}"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C22240-DF4A-4053-9C5B-A7890D8ABF5F}" type="slidenum">
              <a:rPr lang="en-US" smtClean="0">
                <a:solidFill>
                  <a:prstClr val="black"/>
                </a:solidFill>
              </a:rPr>
              <a:pPr/>
              <a:t>79</a:t>
            </a:fld>
            <a:endParaRPr lang="en-US">
              <a:solidFill>
                <a:prstClr val="black"/>
              </a:solidFill>
            </a:endParaRPr>
          </a:p>
        </p:txBody>
      </p:sp>
    </p:spTree>
    <p:extLst>
      <p:ext uri="{BB962C8B-B14F-4D97-AF65-F5344CB8AC3E}">
        <p14:creationId xmlns:p14="http://schemas.microsoft.com/office/powerpoint/2010/main" val="20221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F52CAC-6D37-4270-9C83-CD22D0F7B12F}"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F52CAC-6D37-4270-9C83-CD22D0F7B12F}"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F52CAC-6D37-4270-9C83-CD22D0F7B12F}" type="slidenum">
              <a:rPr lang="en-US" smtClean="0">
                <a:solidFill>
                  <a:prstClr val="black"/>
                </a:solidFill>
              </a:rPr>
              <a:pPr/>
              <a:t>15</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F52CAC-6D37-4270-9C83-CD22D0F7B12F}"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F52CAC-6D37-4270-9C83-CD22D0F7B12F}" type="slidenum">
              <a:rPr lang="en-US" smtClean="0">
                <a:solidFill>
                  <a:prstClr val="black"/>
                </a:solidFill>
              </a:rPr>
              <a:pPr/>
              <a:t>17</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42793A-EAE6-4D0B-8540-A9159D1A7B44}" type="datetimeFigureOut">
              <a:rPr lang="en-US" smtClean="0"/>
              <a:pPr/>
              <a:t>9/27/2012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F955C-D2C6-464D-9D22-FBDBF40E16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2793A-EAE6-4D0B-8540-A9159D1A7B44}" type="datetimeFigureOut">
              <a:rPr lang="en-US" smtClean="0"/>
              <a:pPr/>
              <a:t>9/27/2012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F955C-D2C6-464D-9D22-FBDBF40E16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2793A-EAE6-4D0B-8540-A9159D1A7B44}" type="datetimeFigureOut">
              <a:rPr lang="en-US" smtClean="0"/>
              <a:pPr/>
              <a:t>9/27/2012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F955C-D2C6-464D-9D22-FBDBF40E16C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9A3208-F7F7-C94A-B1E0-DD3EFB356E07}" type="datetimeFigureOut">
              <a:rPr lang="en-US" smtClean="0">
                <a:solidFill>
                  <a:prstClr val="white">
                    <a:tint val="75000"/>
                  </a:prstClr>
                </a:solidFill>
              </a:rPr>
              <a:pPr/>
              <a:t>9/27/2012</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F88CCED3-78CC-5043-A7B7-EB17D9013F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656746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A3208-F7F7-C94A-B1E0-DD3EFB356E07}" type="datetimeFigureOut">
              <a:rPr lang="en-US" smtClean="0">
                <a:solidFill>
                  <a:prstClr val="white">
                    <a:tint val="75000"/>
                  </a:prstClr>
                </a:solidFill>
              </a:rPr>
              <a:pPr/>
              <a:t>9/27/2012</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F88CCED3-78CC-5043-A7B7-EB17D9013F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79052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9A3208-F7F7-C94A-B1E0-DD3EFB356E07}" type="datetimeFigureOut">
              <a:rPr lang="en-US" smtClean="0">
                <a:solidFill>
                  <a:prstClr val="white">
                    <a:tint val="75000"/>
                  </a:prstClr>
                </a:solidFill>
              </a:rPr>
              <a:pPr/>
              <a:t>9/27/2012</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F88CCED3-78CC-5043-A7B7-EB17D9013F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224896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9A3208-F7F7-C94A-B1E0-DD3EFB356E07}" type="datetimeFigureOut">
              <a:rPr lang="en-US" smtClean="0">
                <a:solidFill>
                  <a:prstClr val="white">
                    <a:tint val="75000"/>
                  </a:prstClr>
                </a:solidFill>
              </a:rPr>
              <a:pPr/>
              <a:t>9/27/2012</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F88CCED3-78CC-5043-A7B7-EB17D9013F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33736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9A3208-F7F7-C94A-B1E0-DD3EFB356E07}" type="datetimeFigureOut">
              <a:rPr lang="en-US" smtClean="0">
                <a:solidFill>
                  <a:prstClr val="white">
                    <a:tint val="75000"/>
                  </a:prstClr>
                </a:solidFill>
              </a:rPr>
              <a:pPr/>
              <a:t>9/27/2012</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F88CCED3-78CC-5043-A7B7-EB17D9013F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082048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9A3208-F7F7-C94A-B1E0-DD3EFB356E07}" type="datetimeFigureOut">
              <a:rPr lang="en-US" smtClean="0">
                <a:solidFill>
                  <a:prstClr val="white">
                    <a:tint val="75000"/>
                  </a:prstClr>
                </a:solidFill>
              </a:rPr>
              <a:pPr/>
              <a:t>9/27/2012</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F88CCED3-78CC-5043-A7B7-EB17D9013F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984488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A3208-F7F7-C94A-B1E0-DD3EFB356E07}" type="datetimeFigureOut">
              <a:rPr lang="en-US" smtClean="0">
                <a:solidFill>
                  <a:prstClr val="white">
                    <a:tint val="75000"/>
                  </a:prstClr>
                </a:solidFill>
              </a:rPr>
              <a:pPr/>
              <a:t>9/27/2012</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F88CCED3-78CC-5043-A7B7-EB17D9013F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39758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A3208-F7F7-C94A-B1E0-DD3EFB356E07}" type="datetimeFigureOut">
              <a:rPr lang="en-US" smtClean="0">
                <a:solidFill>
                  <a:prstClr val="white">
                    <a:tint val="75000"/>
                  </a:prstClr>
                </a:solidFill>
              </a:rPr>
              <a:pPr/>
              <a:t>9/27/2012</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F88CCED3-78CC-5043-A7B7-EB17D9013F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62790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2793A-EAE6-4D0B-8540-A9159D1A7B44}" type="datetimeFigureOut">
              <a:rPr lang="en-US" smtClean="0"/>
              <a:pPr/>
              <a:t>9/27/2012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F955C-D2C6-464D-9D22-FBDBF40E16C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A3208-F7F7-C94A-B1E0-DD3EFB356E07}" type="datetimeFigureOut">
              <a:rPr lang="en-US" smtClean="0">
                <a:solidFill>
                  <a:prstClr val="white">
                    <a:tint val="75000"/>
                  </a:prstClr>
                </a:solidFill>
              </a:rPr>
              <a:pPr/>
              <a:t>9/27/2012</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F88CCED3-78CC-5043-A7B7-EB17D9013F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397602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A3208-F7F7-C94A-B1E0-DD3EFB356E07}" type="datetimeFigureOut">
              <a:rPr lang="en-US" smtClean="0">
                <a:solidFill>
                  <a:prstClr val="white">
                    <a:tint val="75000"/>
                  </a:prstClr>
                </a:solidFill>
              </a:rPr>
              <a:pPr/>
              <a:t>9/27/2012</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F88CCED3-78CC-5043-A7B7-EB17D9013F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53570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A3208-F7F7-C94A-B1E0-DD3EFB356E07}" type="datetimeFigureOut">
              <a:rPr lang="en-US" smtClean="0">
                <a:solidFill>
                  <a:prstClr val="white">
                    <a:tint val="75000"/>
                  </a:prstClr>
                </a:solidFill>
              </a:rPr>
              <a:pPr/>
              <a:t>9/27/2012</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F88CCED3-78CC-5043-A7B7-EB17D9013F3C}"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6647893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9A3208-F7F7-C94A-B1E0-DD3EFB356E07}" type="datetimeFigureOut">
              <a:rPr lang="en-US" smtClean="0">
                <a:solidFill>
                  <a:srgbClr val="DFDCB7"/>
                </a:solidFill>
              </a:rPr>
              <a:pPr/>
              <a:t>9/27/2012</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F88CCED3-78CC-5043-A7B7-EB17D9013F3C}" type="slidenum">
              <a:rPr lang="en-US" smtClean="0"/>
              <a:pPr/>
              <a:t>‹#›</a:t>
            </a:fld>
            <a:endParaRPr lang="en-US"/>
          </a:p>
        </p:txBody>
      </p:sp>
    </p:spTree>
    <p:extLst>
      <p:ext uri="{BB962C8B-B14F-4D97-AF65-F5344CB8AC3E}">
        <p14:creationId xmlns:p14="http://schemas.microsoft.com/office/powerpoint/2010/main" val="33522555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A3208-F7F7-C94A-B1E0-DD3EFB356E07}" type="datetimeFigureOut">
              <a:rPr lang="en-US" smtClean="0">
                <a:solidFill>
                  <a:srgbClr val="DFDCB7"/>
                </a:solidFill>
              </a:rPr>
              <a:pPr/>
              <a:t>9/27/2012</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F88CCED3-78CC-5043-A7B7-EB17D9013F3C}" type="slidenum">
              <a:rPr lang="en-US" smtClean="0"/>
              <a:pPr/>
              <a:t>‹#›</a:t>
            </a:fld>
            <a:endParaRPr lang="en-US"/>
          </a:p>
        </p:txBody>
      </p:sp>
    </p:spTree>
    <p:extLst>
      <p:ext uri="{BB962C8B-B14F-4D97-AF65-F5344CB8AC3E}">
        <p14:creationId xmlns:p14="http://schemas.microsoft.com/office/powerpoint/2010/main" val="15371289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9A3208-F7F7-C94A-B1E0-DD3EFB356E07}" type="datetimeFigureOut">
              <a:rPr lang="en-US" smtClean="0">
                <a:solidFill>
                  <a:srgbClr val="DFDCB7"/>
                </a:solidFill>
              </a:rPr>
              <a:pPr/>
              <a:t>9/27/2012</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F88CCED3-78CC-5043-A7B7-EB17D9013F3C}" type="slidenum">
              <a:rPr lang="en-US" smtClean="0"/>
              <a:pPr/>
              <a:t>‹#›</a:t>
            </a:fld>
            <a:endParaRPr lang="en-US"/>
          </a:p>
        </p:txBody>
      </p:sp>
    </p:spTree>
    <p:extLst>
      <p:ext uri="{BB962C8B-B14F-4D97-AF65-F5344CB8AC3E}">
        <p14:creationId xmlns:p14="http://schemas.microsoft.com/office/powerpoint/2010/main" val="34282313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9A3208-F7F7-C94A-B1E0-DD3EFB356E07}" type="datetimeFigureOut">
              <a:rPr lang="en-US" smtClean="0">
                <a:solidFill>
                  <a:srgbClr val="DFDCB7"/>
                </a:solidFill>
              </a:rPr>
              <a:pPr/>
              <a:t>9/27/2012</a:t>
            </a:fld>
            <a:endParaRPr lang="en-US">
              <a:solidFill>
                <a:srgbClr val="DFDCB7"/>
              </a:solidFill>
            </a:endParaRPr>
          </a:p>
        </p:txBody>
      </p:sp>
      <p:sp>
        <p:nvSpPr>
          <p:cNvPr id="6" name="Footer Placeholder 5"/>
          <p:cNvSpPr>
            <a:spLocks noGrp="1"/>
          </p:cNvSpPr>
          <p:nvPr>
            <p:ph type="ftr" sz="quarter" idx="11"/>
          </p:nvPr>
        </p:nvSpPr>
        <p:spPr/>
        <p:txBody>
          <a:bodyPr/>
          <a:lstStyle/>
          <a:p>
            <a:endParaRPr lang="en-US">
              <a:solidFill>
                <a:srgbClr val="DFDCB7"/>
              </a:solidFill>
            </a:endParaRPr>
          </a:p>
        </p:txBody>
      </p:sp>
      <p:sp>
        <p:nvSpPr>
          <p:cNvPr id="7" name="Slide Number Placeholder 6"/>
          <p:cNvSpPr>
            <a:spLocks noGrp="1"/>
          </p:cNvSpPr>
          <p:nvPr>
            <p:ph type="sldNum" sz="quarter" idx="12"/>
          </p:nvPr>
        </p:nvSpPr>
        <p:spPr/>
        <p:txBody>
          <a:bodyPr/>
          <a:lstStyle/>
          <a:p>
            <a:fld id="{F88CCED3-78CC-5043-A7B7-EB17D9013F3C}" type="slidenum">
              <a:rPr lang="en-US" smtClean="0"/>
              <a:pPr/>
              <a:t>‹#›</a:t>
            </a:fld>
            <a:endParaRPr lang="en-US"/>
          </a:p>
        </p:txBody>
      </p:sp>
    </p:spTree>
    <p:extLst>
      <p:ext uri="{BB962C8B-B14F-4D97-AF65-F5344CB8AC3E}">
        <p14:creationId xmlns:p14="http://schemas.microsoft.com/office/powerpoint/2010/main" val="16088604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9A3208-F7F7-C94A-B1E0-DD3EFB356E07}" type="datetimeFigureOut">
              <a:rPr lang="en-US" smtClean="0">
                <a:solidFill>
                  <a:srgbClr val="DFDCB7"/>
                </a:solidFill>
              </a:rPr>
              <a:pPr/>
              <a:t>9/27/2012</a:t>
            </a:fld>
            <a:endParaRPr lang="en-US">
              <a:solidFill>
                <a:srgbClr val="DFDCB7"/>
              </a:solidFill>
            </a:endParaRPr>
          </a:p>
        </p:txBody>
      </p:sp>
      <p:sp>
        <p:nvSpPr>
          <p:cNvPr id="8" name="Footer Placeholder 7"/>
          <p:cNvSpPr>
            <a:spLocks noGrp="1"/>
          </p:cNvSpPr>
          <p:nvPr>
            <p:ph type="ftr" sz="quarter" idx="11"/>
          </p:nvPr>
        </p:nvSpPr>
        <p:spPr/>
        <p:txBody>
          <a:bodyPr/>
          <a:lstStyle/>
          <a:p>
            <a:endParaRPr lang="en-US">
              <a:solidFill>
                <a:srgbClr val="DFDCB7"/>
              </a:solidFill>
            </a:endParaRPr>
          </a:p>
        </p:txBody>
      </p:sp>
      <p:sp>
        <p:nvSpPr>
          <p:cNvPr id="9" name="Slide Number Placeholder 8"/>
          <p:cNvSpPr>
            <a:spLocks noGrp="1"/>
          </p:cNvSpPr>
          <p:nvPr>
            <p:ph type="sldNum" sz="quarter" idx="12"/>
          </p:nvPr>
        </p:nvSpPr>
        <p:spPr/>
        <p:txBody>
          <a:bodyPr/>
          <a:lstStyle/>
          <a:p>
            <a:fld id="{F88CCED3-78CC-5043-A7B7-EB17D9013F3C}" type="slidenum">
              <a:rPr lang="en-US" smtClean="0"/>
              <a:pPr/>
              <a:t>‹#›</a:t>
            </a:fld>
            <a:endParaRPr lang="en-US"/>
          </a:p>
        </p:txBody>
      </p:sp>
    </p:spTree>
    <p:extLst>
      <p:ext uri="{BB962C8B-B14F-4D97-AF65-F5344CB8AC3E}">
        <p14:creationId xmlns:p14="http://schemas.microsoft.com/office/powerpoint/2010/main" val="19180583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9A3208-F7F7-C94A-B1E0-DD3EFB356E07}" type="datetimeFigureOut">
              <a:rPr lang="en-US" smtClean="0">
                <a:solidFill>
                  <a:srgbClr val="DFDCB7"/>
                </a:solidFill>
              </a:rPr>
              <a:pPr/>
              <a:t>9/27/2012</a:t>
            </a:fld>
            <a:endParaRPr lang="en-US">
              <a:solidFill>
                <a:srgbClr val="DFDCB7"/>
              </a:solidFill>
            </a:endParaRPr>
          </a:p>
        </p:txBody>
      </p:sp>
      <p:sp>
        <p:nvSpPr>
          <p:cNvPr id="4" name="Footer Placeholder 3"/>
          <p:cNvSpPr>
            <a:spLocks noGrp="1"/>
          </p:cNvSpPr>
          <p:nvPr>
            <p:ph type="ftr" sz="quarter" idx="11"/>
          </p:nvPr>
        </p:nvSpPr>
        <p:spPr/>
        <p:txBody>
          <a:bodyPr/>
          <a:lstStyle/>
          <a:p>
            <a:endParaRPr lang="en-US">
              <a:solidFill>
                <a:srgbClr val="DFDCB7"/>
              </a:solidFill>
            </a:endParaRPr>
          </a:p>
        </p:txBody>
      </p:sp>
      <p:sp>
        <p:nvSpPr>
          <p:cNvPr id="5" name="Slide Number Placeholder 4"/>
          <p:cNvSpPr>
            <a:spLocks noGrp="1"/>
          </p:cNvSpPr>
          <p:nvPr>
            <p:ph type="sldNum" sz="quarter" idx="12"/>
          </p:nvPr>
        </p:nvSpPr>
        <p:spPr/>
        <p:txBody>
          <a:bodyPr/>
          <a:lstStyle/>
          <a:p>
            <a:fld id="{F88CCED3-78CC-5043-A7B7-EB17D9013F3C}" type="slidenum">
              <a:rPr lang="en-US" smtClean="0"/>
              <a:pPr/>
              <a:t>‹#›</a:t>
            </a:fld>
            <a:endParaRPr lang="en-US"/>
          </a:p>
        </p:txBody>
      </p:sp>
    </p:spTree>
    <p:extLst>
      <p:ext uri="{BB962C8B-B14F-4D97-AF65-F5344CB8AC3E}">
        <p14:creationId xmlns:p14="http://schemas.microsoft.com/office/powerpoint/2010/main" val="469596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A3208-F7F7-C94A-B1E0-DD3EFB356E07}" type="datetimeFigureOut">
              <a:rPr lang="en-US" smtClean="0">
                <a:solidFill>
                  <a:srgbClr val="DFDCB7"/>
                </a:solidFill>
              </a:rPr>
              <a:pPr/>
              <a:t>9/27/2012</a:t>
            </a:fld>
            <a:endParaRPr lang="en-US">
              <a:solidFill>
                <a:srgbClr val="DFDCB7"/>
              </a:solidFill>
            </a:endParaRPr>
          </a:p>
        </p:txBody>
      </p:sp>
      <p:sp>
        <p:nvSpPr>
          <p:cNvPr id="3" name="Footer Placeholder 2"/>
          <p:cNvSpPr>
            <a:spLocks noGrp="1"/>
          </p:cNvSpPr>
          <p:nvPr>
            <p:ph type="ftr" sz="quarter" idx="11"/>
          </p:nvPr>
        </p:nvSpPr>
        <p:spPr/>
        <p:txBody>
          <a:bodyPr/>
          <a:lstStyle/>
          <a:p>
            <a:endParaRPr lang="en-US">
              <a:solidFill>
                <a:srgbClr val="DFDCB7"/>
              </a:solidFill>
            </a:endParaRPr>
          </a:p>
        </p:txBody>
      </p:sp>
      <p:sp>
        <p:nvSpPr>
          <p:cNvPr id="4" name="Slide Number Placeholder 3"/>
          <p:cNvSpPr>
            <a:spLocks noGrp="1"/>
          </p:cNvSpPr>
          <p:nvPr>
            <p:ph type="sldNum" sz="quarter" idx="12"/>
          </p:nvPr>
        </p:nvSpPr>
        <p:spPr/>
        <p:txBody>
          <a:bodyPr/>
          <a:lstStyle/>
          <a:p>
            <a:fld id="{F88CCED3-78CC-5043-A7B7-EB17D9013F3C}" type="slidenum">
              <a:rPr lang="en-US" smtClean="0"/>
              <a:pPr/>
              <a:t>‹#›</a:t>
            </a:fld>
            <a:endParaRPr lang="en-US"/>
          </a:p>
        </p:txBody>
      </p:sp>
    </p:spTree>
    <p:extLst>
      <p:ext uri="{BB962C8B-B14F-4D97-AF65-F5344CB8AC3E}">
        <p14:creationId xmlns:p14="http://schemas.microsoft.com/office/powerpoint/2010/main" val="280428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42793A-EAE6-4D0B-8540-A9159D1A7B44}" type="datetimeFigureOut">
              <a:rPr lang="en-US" smtClean="0"/>
              <a:pPr/>
              <a:t>9/27/2012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F955C-D2C6-464D-9D22-FBDBF40E16CA}"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A3208-F7F7-C94A-B1E0-DD3EFB356E07}" type="datetimeFigureOut">
              <a:rPr lang="en-US" smtClean="0">
                <a:solidFill>
                  <a:srgbClr val="DFDCB7"/>
                </a:solidFill>
              </a:rPr>
              <a:pPr/>
              <a:t>9/27/2012</a:t>
            </a:fld>
            <a:endParaRPr lang="en-US">
              <a:solidFill>
                <a:srgbClr val="DFDCB7"/>
              </a:solidFill>
            </a:endParaRPr>
          </a:p>
        </p:txBody>
      </p:sp>
      <p:sp>
        <p:nvSpPr>
          <p:cNvPr id="6" name="Footer Placeholder 5"/>
          <p:cNvSpPr>
            <a:spLocks noGrp="1"/>
          </p:cNvSpPr>
          <p:nvPr>
            <p:ph type="ftr" sz="quarter" idx="11"/>
          </p:nvPr>
        </p:nvSpPr>
        <p:spPr/>
        <p:txBody>
          <a:bodyPr/>
          <a:lstStyle/>
          <a:p>
            <a:endParaRPr lang="en-US">
              <a:solidFill>
                <a:srgbClr val="DFDCB7"/>
              </a:solidFill>
            </a:endParaRPr>
          </a:p>
        </p:txBody>
      </p:sp>
      <p:sp>
        <p:nvSpPr>
          <p:cNvPr id="7" name="Slide Number Placeholder 6"/>
          <p:cNvSpPr>
            <a:spLocks noGrp="1"/>
          </p:cNvSpPr>
          <p:nvPr>
            <p:ph type="sldNum" sz="quarter" idx="12"/>
          </p:nvPr>
        </p:nvSpPr>
        <p:spPr/>
        <p:txBody>
          <a:bodyPr/>
          <a:lstStyle/>
          <a:p>
            <a:fld id="{F88CCED3-78CC-5043-A7B7-EB17D9013F3C}"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9864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C9A3208-F7F7-C94A-B1E0-DD3EFB356E07}" type="datetimeFigureOut">
              <a:rPr lang="en-US" smtClean="0">
                <a:solidFill>
                  <a:srgbClr val="DFDCB7"/>
                </a:solidFill>
              </a:rPr>
              <a:pPr/>
              <a:t>9/27/2012</a:t>
            </a:fld>
            <a:endParaRPr lang="en-US">
              <a:solidFill>
                <a:srgbClr val="DFDCB7"/>
              </a:solidFill>
            </a:endParaRPr>
          </a:p>
        </p:txBody>
      </p:sp>
      <p:sp>
        <p:nvSpPr>
          <p:cNvPr id="9" name="Slide Number Placeholder 8"/>
          <p:cNvSpPr>
            <a:spLocks noGrp="1"/>
          </p:cNvSpPr>
          <p:nvPr>
            <p:ph type="sldNum" sz="quarter" idx="11"/>
          </p:nvPr>
        </p:nvSpPr>
        <p:spPr/>
        <p:txBody>
          <a:bodyPr/>
          <a:lstStyle/>
          <a:p>
            <a:fld id="{F88CCED3-78CC-5043-A7B7-EB17D9013F3C}" type="slidenum">
              <a:rPr lang="en-US" smtClean="0"/>
              <a:pPr/>
              <a:t>‹#›</a:t>
            </a:fld>
            <a:endParaRPr lang="en-US"/>
          </a:p>
        </p:txBody>
      </p:sp>
      <p:sp>
        <p:nvSpPr>
          <p:cNvPr id="10" name="Footer Placeholder 9"/>
          <p:cNvSpPr>
            <a:spLocks noGrp="1"/>
          </p:cNvSpPr>
          <p:nvPr>
            <p:ph type="ftr" sz="quarter" idx="12"/>
          </p:nvPr>
        </p:nvSpPr>
        <p:spPr/>
        <p:txBody>
          <a:bodyPr/>
          <a:lstStyle/>
          <a:p>
            <a:endParaRPr lang="en-US">
              <a:solidFill>
                <a:srgbClr val="DFDCB7"/>
              </a:solidFill>
            </a:endParaRPr>
          </a:p>
        </p:txBody>
      </p:sp>
    </p:spTree>
    <p:extLst>
      <p:ext uri="{BB962C8B-B14F-4D97-AF65-F5344CB8AC3E}">
        <p14:creationId xmlns:p14="http://schemas.microsoft.com/office/powerpoint/2010/main" val="26538581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A3208-F7F7-C94A-B1E0-DD3EFB356E07}" type="datetimeFigureOut">
              <a:rPr lang="en-US" smtClean="0">
                <a:solidFill>
                  <a:srgbClr val="DFDCB7"/>
                </a:solidFill>
              </a:rPr>
              <a:pPr/>
              <a:t>9/27/2012</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F88CCED3-78CC-5043-A7B7-EB17D9013F3C}" type="slidenum">
              <a:rPr lang="en-US" smtClean="0"/>
              <a:pPr/>
              <a:t>‹#›</a:t>
            </a:fld>
            <a:endParaRPr lang="en-US"/>
          </a:p>
        </p:txBody>
      </p:sp>
    </p:spTree>
    <p:extLst>
      <p:ext uri="{BB962C8B-B14F-4D97-AF65-F5344CB8AC3E}">
        <p14:creationId xmlns:p14="http://schemas.microsoft.com/office/powerpoint/2010/main" val="8003821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A3208-F7F7-C94A-B1E0-DD3EFB356E07}" type="datetimeFigureOut">
              <a:rPr lang="en-US" smtClean="0">
                <a:solidFill>
                  <a:srgbClr val="DFDCB7"/>
                </a:solidFill>
              </a:rPr>
              <a:pPr/>
              <a:t>9/27/2012</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F88CCED3-78CC-5043-A7B7-EB17D9013F3C}" type="slidenum">
              <a:rPr lang="en-US" smtClean="0"/>
              <a:pPr/>
              <a:t>‹#›</a:t>
            </a:fld>
            <a:endParaRPr lang="en-US"/>
          </a:p>
        </p:txBody>
      </p:sp>
    </p:spTree>
    <p:extLst>
      <p:ext uri="{BB962C8B-B14F-4D97-AF65-F5344CB8AC3E}">
        <p14:creationId xmlns:p14="http://schemas.microsoft.com/office/powerpoint/2010/main" val="41939535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wireframeOverlay-Home.png"/>
          <p:cNvPicPr>
            <a:picLocks noChangeAspect="1"/>
          </p:cNvPicPr>
          <p:nvPr/>
        </p:nvPicPr>
        <p:blipFill>
          <a:blip r:embed="rId2"/>
          <a:srcRect t="-93973"/>
          <a:stretch>
            <a:fillRect/>
          </a:stretch>
        </p:blipFill>
        <p:spPr>
          <a:xfrm>
            <a:off x="179294" y="1183341"/>
            <a:ext cx="8787384" cy="5276725"/>
          </a:xfrm>
          <a:prstGeom prst="rect">
            <a:avLst/>
          </a:prstGeom>
          <a:gradFill>
            <a:gsLst>
              <a:gs pos="0">
                <a:schemeClr val="tx2"/>
              </a:gs>
              <a:gs pos="100000">
                <a:schemeClr val="bg2"/>
              </a:gs>
            </a:gsLst>
            <a:lin ang="5400000" scaled="0"/>
          </a:gradFill>
        </p:spPr>
      </p:pic>
      <p:sp>
        <p:nvSpPr>
          <p:cNvPr id="2" name="Title 1"/>
          <p:cNvSpPr>
            <a:spLocks noGrp="1"/>
          </p:cNvSpPr>
          <p:nvPr>
            <p:ph type="ctrTitle"/>
          </p:nvPr>
        </p:nvSpPr>
        <p:spPr>
          <a:xfrm>
            <a:off x="417513" y="2168338"/>
            <a:ext cx="8307387" cy="1619250"/>
          </a:xfrm>
        </p:spPr>
        <p:txBody>
          <a:bodyPr/>
          <a:lstStyle>
            <a:lvl1pPr algn="ctr">
              <a:defRPr sz="4800"/>
            </a:lvl1pPr>
          </a:lstStyle>
          <a:p>
            <a:r>
              <a:rPr lang="en-US" smtClean="0"/>
              <a:t>Click to edit Master title style</a:t>
            </a:r>
            <a:endParaRPr/>
          </a:p>
        </p:txBody>
      </p:sp>
      <p:sp>
        <p:nvSpPr>
          <p:cNvPr id="3" name="Subtitle 2"/>
          <p:cNvSpPr>
            <a:spLocks noGrp="1"/>
          </p:cNvSpPr>
          <p:nvPr>
            <p:ph type="subTitle" idx="1"/>
          </p:nvPr>
        </p:nvSpPr>
        <p:spPr>
          <a:xfrm>
            <a:off x="417513" y="3810000"/>
            <a:ext cx="8307387" cy="753036"/>
          </a:xfrm>
        </p:spPr>
        <p:txBody>
          <a:bodyPr>
            <a:normAutofit/>
          </a:bodyPr>
          <a:lstStyle>
            <a:lvl1pPr marL="0" indent="0" algn="ctr">
              <a:spcBef>
                <a:spcPts val="3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AC9A3208-F7F7-C94A-B1E0-DD3EFB356E07}" type="datetimeFigureOut">
              <a:rPr lang="en-US" smtClean="0">
                <a:solidFill>
                  <a:prstClr val="black">
                    <a:lumMod val="75000"/>
                    <a:lumOff val="25000"/>
                  </a:prstClr>
                </a:solidFill>
              </a:rPr>
              <a:pPr/>
              <a:t>9/27/2012</a:t>
            </a:fld>
            <a:endParaRPr lang="en-US">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a:solidFill>
                <a:prstClr val="black">
                  <a:lumMod val="75000"/>
                  <a:lumOff val="25000"/>
                </a:prstClr>
              </a:solidFill>
            </a:endParaRPr>
          </a:p>
        </p:txBody>
      </p:sp>
      <p:pic>
        <p:nvPicPr>
          <p:cNvPr id="8" name="Picture 7" descr="DirectionalButtons-RightOnly.png"/>
          <p:cNvPicPr>
            <a:picLocks noChangeAspect="1"/>
          </p:cNvPicPr>
          <p:nvPr/>
        </p:nvPicPr>
        <p:blipFill>
          <a:blip r:embed="rId3"/>
          <a:stretch>
            <a:fillRect/>
          </a:stretch>
        </p:blipFill>
        <p:spPr>
          <a:xfrm>
            <a:off x="7822266" y="533400"/>
            <a:ext cx="752475" cy="352425"/>
          </a:xfrm>
          <a:prstGeom prst="rect">
            <a:avLst/>
          </a:prstGeom>
        </p:spPr>
      </p:pic>
      <p:sp>
        <p:nvSpPr>
          <p:cNvPr id="9" name="Slide Number Placeholder 5"/>
          <p:cNvSpPr>
            <a:spLocks noGrp="1"/>
          </p:cNvSpPr>
          <p:nvPr>
            <p:ph type="sldNum" sz="quarter" idx="12"/>
          </p:nvPr>
        </p:nvSpPr>
        <p:spPr>
          <a:xfrm>
            <a:off x="8382000" y="1219200"/>
            <a:ext cx="533400" cy="365125"/>
          </a:xfrm>
        </p:spPr>
        <p:txBody>
          <a:bodyPr/>
          <a:lstStyle/>
          <a:p>
            <a:fld id="{F88CCED3-78CC-5043-A7B7-EB17D9013F3C}"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793500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15925" y="2756646"/>
            <a:ext cx="8308975" cy="3491753"/>
          </a:xfrm>
        </p:spPr>
        <p:txBody>
          <a:bodyPr>
            <a:normAutofit/>
          </a:bodyPr>
          <a:lstStyle>
            <a:lvl1pPr>
              <a:defRPr sz="20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C9A3208-F7F7-C94A-B1E0-DD3EFB356E07}" type="datetimeFigureOut">
              <a:rPr lang="en-US" smtClean="0">
                <a:solidFill>
                  <a:prstClr val="black">
                    <a:lumMod val="75000"/>
                    <a:lumOff val="25000"/>
                  </a:prstClr>
                </a:solidFill>
              </a:rPr>
              <a:pPr/>
              <a:t>9/27/2012</a:t>
            </a:fld>
            <a:endParaRPr lang="en-US">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F88CCED3-78CC-5043-A7B7-EB17D9013F3C}"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4011738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Alt.">
    <p:spTree>
      <p:nvGrpSpPr>
        <p:cNvPr id="1" name=""/>
        <p:cNvGrpSpPr/>
        <p:nvPr/>
      </p:nvGrpSpPr>
      <p:grpSpPr>
        <a:xfrm>
          <a:off x="0" y="0"/>
          <a:ext cx="0" cy="0"/>
          <a:chOff x="0" y="0"/>
          <a:chExt cx="0" cy="0"/>
        </a:xfrm>
      </p:grpSpPr>
      <p:pic>
        <p:nvPicPr>
          <p:cNvPr id="8" name="Picture 7" descr="wireframeOverlay-TCFull.png"/>
          <p:cNvPicPr>
            <a:picLocks noChangeAspect="1"/>
          </p:cNvPicPr>
          <p:nvPr/>
        </p:nvPicPr>
        <p:blipFill>
          <a:blip r:embed="rId2"/>
          <a:srcRect l="-198711"/>
          <a:stretch>
            <a:fillRect/>
          </a:stretch>
        </p:blipFill>
        <p:spPr>
          <a:xfrm>
            <a:off x="177999" y="1179576"/>
            <a:ext cx="8788373" cy="5276088"/>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1pPr>
              <a:buClrTx/>
              <a:defRPr>
                <a:solidFill>
                  <a:schemeClr val="bg1"/>
                </a:solidFill>
              </a:defRPr>
            </a:lvl1pPr>
            <a:lvl2pPr>
              <a:buClr>
                <a:schemeClr val="bg1">
                  <a:lumMod val="75000"/>
                </a:schemeClr>
              </a:buClr>
              <a:defRPr>
                <a:solidFill>
                  <a:schemeClr val="bg1"/>
                </a:solidFill>
              </a:defRPr>
            </a:lvl2pPr>
            <a:lvl3pPr>
              <a:buClrTx/>
              <a:defRPr>
                <a:solidFill>
                  <a:schemeClr val="bg1"/>
                </a:solidFill>
              </a:defRPr>
            </a:lvl3pPr>
            <a:lvl4pPr>
              <a:buClr>
                <a:schemeClr val="bg1">
                  <a:lumMod val="75000"/>
                </a:schemeClr>
              </a:buClr>
              <a:defRPr>
                <a:solidFill>
                  <a:schemeClr val="bg1"/>
                </a:solidFill>
              </a:defRPr>
            </a:lvl4pPr>
            <a:lvl5pPr>
              <a:buClrTx/>
              <a:defRPr>
                <a:solidFill>
                  <a:schemeClr val="bg1"/>
                </a:solidFill>
              </a:defRPr>
            </a:lvl5pPr>
            <a:lvl6pPr>
              <a:buClr>
                <a:schemeClr val="bg1">
                  <a:lumMod val="75000"/>
                </a:schemeClr>
              </a:buClr>
              <a:defRPr lang="en-US" sz="1800" kern="1200" dirty="0" smtClean="0">
                <a:solidFill>
                  <a:schemeClr val="bg1"/>
                </a:solidFill>
                <a:latin typeface="+mn-lt"/>
                <a:ea typeface="+mn-ea"/>
                <a:cs typeface="+mn-cs"/>
              </a:defRPr>
            </a:lvl6pPr>
            <a:lvl7pPr>
              <a:buClr>
                <a:schemeClr val="bg1"/>
              </a:buClr>
              <a:defRPr lang="en-US" sz="1800" kern="1200" dirty="0" smtClean="0">
                <a:solidFill>
                  <a:schemeClr val="bg1"/>
                </a:solidFill>
                <a:latin typeface="+mn-lt"/>
                <a:ea typeface="+mn-ea"/>
                <a:cs typeface="+mn-cs"/>
              </a:defRPr>
            </a:lvl7pPr>
            <a:lvl8pPr>
              <a:buClr>
                <a:schemeClr val="bg1">
                  <a:lumMod val="75000"/>
                </a:schemeClr>
              </a:buClr>
              <a:defRPr lang="en-US" sz="1800" kern="1200" dirty="0" smtClean="0">
                <a:solidFill>
                  <a:schemeClr val="bg1"/>
                </a:solidFill>
                <a:latin typeface="+mn-lt"/>
                <a:ea typeface="+mn-ea"/>
                <a:cs typeface="+mn-cs"/>
              </a:defRPr>
            </a:lvl8pPr>
            <a:lvl9pPr>
              <a:buClr>
                <a:schemeClr val="bg1"/>
              </a:buClr>
              <a:defRPr sz="1800" kern="1200" dirty="0">
                <a:solidFill>
                  <a:schemeClr val="bg1"/>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C9A3208-F7F7-C94A-B1E0-DD3EFB356E07}" type="datetimeFigureOut">
              <a:rPr lang="en-US" smtClean="0">
                <a:solidFill>
                  <a:prstClr val="black">
                    <a:lumMod val="75000"/>
                    <a:lumOff val="25000"/>
                  </a:prstClr>
                </a:solidFill>
              </a:rPr>
              <a:pPr/>
              <a:t>9/27/2012</a:t>
            </a:fld>
            <a:endParaRPr lang="en-US">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F88CCED3-78CC-5043-A7B7-EB17D9013F3C}"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7318883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wireframeOverlay-SectionH.png"/>
          <p:cNvPicPr>
            <a:picLocks noChangeAspect="1"/>
          </p:cNvPicPr>
          <p:nvPr/>
        </p:nvPicPr>
        <p:blipFill>
          <a:blip r:embed="rId2"/>
          <a:srcRect r="-91875"/>
          <a:stretch>
            <a:fillRect/>
          </a:stretch>
        </p:blipFill>
        <p:spPr>
          <a:xfrm>
            <a:off x="182880" y="1179576"/>
            <a:ext cx="8785105" cy="5276088"/>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2133600" y="3429000"/>
            <a:ext cx="6591300" cy="1371600"/>
          </a:xfrm>
        </p:spPr>
        <p:txBody>
          <a:bodyPr anchor="b" anchorCtr="0"/>
          <a:lstStyle>
            <a:lvl1pPr algn="r">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2133600" y="4800599"/>
            <a:ext cx="6591300" cy="1066801"/>
          </a:xfrm>
        </p:spPr>
        <p:txBody>
          <a:bodyPr anchor="t" anchorCtr="0">
            <a:normAutofit/>
          </a:bodyPr>
          <a:lstStyle>
            <a:lvl1pPr marL="0" indent="0" algn="r">
              <a:spcBef>
                <a:spcPts val="30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9A3208-F7F7-C94A-B1E0-DD3EFB356E07}" type="datetimeFigureOut">
              <a:rPr lang="en-US" smtClean="0">
                <a:solidFill>
                  <a:prstClr val="black">
                    <a:lumMod val="75000"/>
                    <a:lumOff val="25000"/>
                  </a:prstClr>
                </a:solidFill>
              </a:rPr>
              <a:pPr/>
              <a:t>9/27/2012</a:t>
            </a:fld>
            <a:endParaRPr lang="en-US">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F88CCED3-78CC-5043-A7B7-EB17D9013F3C}"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9973837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16859"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73214"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C9A3208-F7F7-C94A-B1E0-DD3EFB356E07}" type="datetimeFigureOut">
              <a:rPr lang="en-US" smtClean="0">
                <a:solidFill>
                  <a:prstClr val="black">
                    <a:lumMod val="75000"/>
                    <a:lumOff val="25000"/>
                  </a:prstClr>
                </a:solidFill>
              </a:rPr>
              <a:pPr/>
              <a:t>9/27/2012</a:t>
            </a:fld>
            <a:endParaRPr lang="en-US">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a:solidFill>
                <a:prstClr val="black">
                  <a:lumMod val="75000"/>
                  <a:lumOff val="25000"/>
                </a:prstClr>
              </a:solidFill>
            </a:endParaRPr>
          </a:p>
        </p:txBody>
      </p:sp>
      <p:sp>
        <p:nvSpPr>
          <p:cNvPr id="7" name="Slide Number Placeholder 6"/>
          <p:cNvSpPr>
            <a:spLocks noGrp="1"/>
          </p:cNvSpPr>
          <p:nvPr>
            <p:ph type="sldNum" sz="quarter" idx="12"/>
          </p:nvPr>
        </p:nvSpPr>
        <p:spPr/>
        <p:txBody>
          <a:bodyPr/>
          <a:lstStyle/>
          <a:p>
            <a:fld id="{F88CCED3-78CC-5043-A7B7-EB17D9013F3C}"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655459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16859"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6859"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73752"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752"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C9A3208-F7F7-C94A-B1E0-DD3EFB356E07}" type="datetimeFigureOut">
              <a:rPr lang="en-US" smtClean="0">
                <a:solidFill>
                  <a:prstClr val="black">
                    <a:lumMod val="75000"/>
                    <a:lumOff val="25000"/>
                  </a:prstClr>
                </a:solidFill>
              </a:rPr>
              <a:pPr/>
              <a:t>9/27/2012</a:t>
            </a:fld>
            <a:endParaRPr lang="en-US">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a:solidFill>
                <a:prstClr val="black">
                  <a:lumMod val="75000"/>
                  <a:lumOff val="25000"/>
                </a:prstClr>
              </a:solidFill>
            </a:endParaRPr>
          </a:p>
        </p:txBody>
      </p:sp>
      <p:sp>
        <p:nvSpPr>
          <p:cNvPr id="9" name="Slide Number Placeholder 8"/>
          <p:cNvSpPr>
            <a:spLocks noGrp="1"/>
          </p:cNvSpPr>
          <p:nvPr>
            <p:ph type="sldNum" sz="quarter" idx="12"/>
          </p:nvPr>
        </p:nvSpPr>
        <p:spPr/>
        <p:txBody>
          <a:bodyPr/>
          <a:lstStyle/>
          <a:p>
            <a:fld id="{F88CCED3-78CC-5043-A7B7-EB17D9013F3C}"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0939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42793A-EAE6-4D0B-8540-A9159D1A7B44}" type="datetimeFigureOut">
              <a:rPr lang="en-US" smtClean="0"/>
              <a:pPr/>
              <a:t>9/27/2012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F955C-D2C6-464D-9D22-FBDBF40E16CA}"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C9A3208-F7F7-C94A-B1E0-DD3EFB356E07}" type="datetimeFigureOut">
              <a:rPr lang="en-US" smtClean="0">
                <a:solidFill>
                  <a:prstClr val="black">
                    <a:lumMod val="75000"/>
                    <a:lumOff val="25000"/>
                  </a:prstClr>
                </a:solidFill>
              </a:rPr>
              <a:pPr/>
              <a:t>9/27/2012</a:t>
            </a:fld>
            <a:endParaRPr lang="en-US">
              <a:solidFill>
                <a:prstClr val="black">
                  <a:lumMod val="75000"/>
                  <a:lumOff val="25000"/>
                </a:prstClr>
              </a:solidFill>
            </a:endParaRPr>
          </a:p>
        </p:txBody>
      </p:sp>
      <p:sp>
        <p:nvSpPr>
          <p:cNvPr id="4" name="Footer Placeholder 3"/>
          <p:cNvSpPr>
            <a:spLocks noGrp="1"/>
          </p:cNvSpPr>
          <p:nvPr>
            <p:ph type="ftr" sz="quarter" idx="11"/>
          </p:nvPr>
        </p:nvSpPr>
        <p:spPr/>
        <p:txBody>
          <a:bodyPr/>
          <a:lstStyle/>
          <a:p>
            <a:endParaRPr lang="en-US">
              <a:solidFill>
                <a:prstClr val="black">
                  <a:lumMod val="75000"/>
                  <a:lumOff val="25000"/>
                </a:prstClr>
              </a:solidFill>
            </a:endParaRPr>
          </a:p>
        </p:txBody>
      </p:sp>
      <p:sp>
        <p:nvSpPr>
          <p:cNvPr id="5" name="Slide Number Placeholder 4"/>
          <p:cNvSpPr>
            <a:spLocks noGrp="1"/>
          </p:cNvSpPr>
          <p:nvPr>
            <p:ph type="sldNum" sz="quarter" idx="12"/>
          </p:nvPr>
        </p:nvSpPr>
        <p:spPr/>
        <p:txBody>
          <a:bodyPr/>
          <a:lstStyle/>
          <a:p>
            <a:fld id="{F88CCED3-78CC-5043-A7B7-EB17D9013F3C}"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0950293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A3208-F7F7-C94A-B1E0-DD3EFB356E07}" type="datetimeFigureOut">
              <a:rPr lang="en-US" smtClean="0">
                <a:solidFill>
                  <a:prstClr val="black">
                    <a:lumMod val="75000"/>
                    <a:lumOff val="25000"/>
                  </a:prstClr>
                </a:solidFill>
              </a:rPr>
              <a:pPr/>
              <a:t>9/27/2012</a:t>
            </a:fld>
            <a:endParaRPr lang="en-US">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a:solidFill>
                <a:prstClr val="black">
                  <a:lumMod val="75000"/>
                  <a:lumOff val="25000"/>
                </a:prstClr>
              </a:solidFill>
            </a:endParaRPr>
          </a:p>
        </p:txBody>
      </p:sp>
      <p:sp>
        <p:nvSpPr>
          <p:cNvPr id="4" name="Slide Number Placeholder 3"/>
          <p:cNvSpPr>
            <a:spLocks noGrp="1"/>
          </p:cNvSpPr>
          <p:nvPr>
            <p:ph type="sldNum" sz="quarter" idx="12"/>
          </p:nvPr>
        </p:nvSpPr>
        <p:spPr/>
        <p:txBody>
          <a:bodyPr/>
          <a:lstStyle/>
          <a:p>
            <a:fld id="{F88CCED3-78CC-5043-A7B7-EB17D9013F3C}"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8030190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wireframeOverlay-ContentCap.png"/>
          <p:cNvPicPr>
            <a:picLocks noChangeAspect="1"/>
          </p:cNvPicPr>
          <p:nvPr/>
        </p:nvPicPr>
        <p:blipFill>
          <a:blip r:embed="rId2"/>
          <a:srcRect b="-135871"/>
          <a:stretch>
            <a:fillRect/>
          </a:stretch>
        </p:blipFill>
        <p:spPr>
          <a:xfrm>
            <a:off x="182880" y="1179575"/>
            <a:ext cx="4228522" cy="5274037"/>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3697941" cy="1162050"/>
          </a:xfrm>
        </p:spPr>
        <p:txBody>
          <a:bodyPr anchor="b"/>
          <a:lstStyle>
            <a:lvl1pPr algn="l">
              <a:defRPr sz="28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612341" y="1600200"/>
            <a:ext cx="4101353" cy="4652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16859" y="2837329"/>
            <a:ext cx="3697941" cy="3415834"/>
          </a:xfrm>
        </p:spPr>
        <p:txBody>
          <a:bodyPr vert="horz" lIns="91440" tIns="45720" rIns="91440" bIns="45720" rtlCol="0">
            <a:normAutofit/>
          </a:bodyPr>
          <a:lstStyle>
            <a:lvl1pPr marL="0" indent="0">
              <a:spcBef>
                <a:spcPts val="600"/>
              </a:spcBef>
              <a:buNone/>
              <a:defRPr sz="1600" kern="1200">
                <a:solidFill>
                  <a:schemeClr val="bg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tx1">
                  <a:lumMod val="50000"/>
                  <a:lumOff val="50000"/>
                </a:schemeClr>
              </a:buClr>
              <a:buSzPct val="7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AC9A3208-F7F7-C94A-B1E0-DD3EFB356E07}" type="datetimeFigureOut">
              <a:rPr lang="en-US" smtClean="0">
                <a:solidFill>
                  <a:prstClr val="black">
                    <a:lumMod val="75000"/>
                    <a:lumOff val="25000"/>
                  </a:prstClr>
                </a:solidFill>
              </a:rPr>
              <a:pPr/>
              <a:t>9/27/2012</a:t>
            </a:fld>
            <a:endParaRPr lang="en-US">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a:solidFill>
                <a:prstClr val="black">
                  <a:lumMod val="75000"/>
                  <a:lumOff val="25000"/>
                </a:prstClr>
              </a:solidFill>
            </a:endParaRPr>
          </a:p>
        </p:txBody>
      </p:sp>
      <p:sp>
        <p:nvSpPr>
          <p:cNvPr id="7" name="Slide Number Placeholder 6"/>
          <p:cNvSpPr>
            <a:spLocks noGrp="1"/>
          </p:cNvSpPr>
          <p:nvPr>
            <p:ph type="sldNum" sz="quarter" idx="12"/>
          </p:nvPr>
        </p:nvSpPr>
        <p:spPr/>
        <p:txBody>
          <a:bodyPr/>
          <a:lstStyle/>
          <a:p>
            <a:fld id="{F88CCED3-78CC-5043-A7B7-EB17D9013F3C}"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5695778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416859" y="1466850"/>
            <a:ext cx="8308039" cy="1128432"/>
          </a:xfr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007224" y="2623296"/>
            <a:ext cx="4717676" cy="3831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30213" y="2770187"/>
            <a:ext cx="3429093" cy="3576825"/>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A3208-F7F7-C94A-B1E0-DD3EFB356E07}" type="datetimeFigureOut">
              <a:rPr lang="en-US" smtClean="0">
                <a:solidFill>
                  <a:prstClr val="black">
                    <a:lumMod val="75000"/>
                    <a:lumOff val="25000"/>
                  </a:prstClr>
                </a:solidFill>
              </a:rPr>
              <a:pPr/>
              <a:t>9/27/2012</a:t>
            </a:fld>
            <a:endParaRPr lang="en-US">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a:solidFill>
                <a:prstClr val="black">
                  <a:lumMod val="75000"/>
                  <a:lumOff val="25000"/>
                </a:prstClr>
              </a:solidFill>
            </a:endParaRPr>
          </a:p>
        </p:txBody>
      </p:sp>
      <p:sp>
        <p:nvSpPr>
          <p:cNvPr id="7" name="Slide Number Placeholder 6"/>
          <p:cNvSpPr>
            <a:spLocks noGrp="1"/>
          </p:cNvSpPr>
          <p:nvPr>
            <p:ph type="sldNum" sz="quarter" idx="12"/>
          </p:nvPr>
        </p:nvSpPr>
        <p:spPr/>
        <p:txBody>
          <a:bodyPr/>
          <a:lstStyle/>
          <a:p>
            <a:fld id="{F88CCED3-78CC-5043-A7B7-EB17D9013F3C}"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9437846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182880"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4313891" cy="1162050"/>
          </a:xfrm>
        </p:spPr>
        <p:txBody>
          <a:bodyPr anchor="b"/>
          <a:lstStyle>
            <a:lvl1pPr algn="l">
              <a:defRPr sz="2800" b="0">
                <a:solidFill>
                  <a:schemeClr val="bg1"/>
                </a:solidFill>
              </a:defRPr>
            </a:lvl1pPr>
          </a:lstStyle>
          <a:p>
            <a:r>
              <a:rPr lang="en-US" smtClean="0"/>
              <a:t>Click to edit Master title style</a:t>
            </a:r>
            <a:endParaRPr dirty="0"/>
          </a:p>
        </p:txBody>
      </p:sp>
      <p:sp>
        <p:nvSpPr>
          <p:cNvPr id="4" name="Text Placeholder 3"/>
          <p:cNvSpPr>
            <a:spLocks noGrp="1"/>
          </p:cNvSpPr>
          <p:nvPr>
            <p:ph type="body" sz="half" idx="2"/>
          </p:nvPr>
        </p:nvSpPr>
        <p:spPr>
          <a:xfrm>
            <a:off x="416859"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A3208-F7F7-C94A-B1E0-DD3EFB356E07}" type="datetimeFigureOut">
              <a:rPr lang="en-US" smtClean="0">
                <a:solidFill>
                  <a:prstClr val="black">
                    <a:lumMod val="75000"/>
                    <a:lumOff val="25000"/>
                  </a:prstClr>
                </a:solidFill>
              </a:rPr>
              <a:pPr/>
              <a:t>9/27/2012</a:t>
            </a:fld>
            <a:endParaRPr lang="en-US">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a:solidFill>
                <a:prstClr val="black">
                  <a:lumMod val="75000"/>
                  <a:lumOff val="25000"/>
                </a:prstClr>
              </a:solidFill>
            </a:endParaRPr>
          </a:p>
        </p:txBody>
      </p:sp>
      <p:sp>
        <p:nvSpPr>
          <p:cNvPr id="11" name="Picture Placeholder 10"/>
          <p:cNvSpPr>
            <a:spLocks noGrp="1"/>
          </p:cNvSpPr>
          <p:nvPr>
            <p:ph type="pic" sz="quarter" idx="13"/>
          </p:nvPr>
        </p:nvSpPr>
        <p:spPr>
          <a:xfrm>
            <a:off x="5298140" y="1169894"/>
            <a:ext cx="3671047" cy="5276088"/>
          </a:xfrm>
        </p:spPr>
        <p:txBody>
          <a:bodyPr/>
          <a:lstStyle>
            <a:lvl1pPr>
              <a:buNone/>
              <a:defRPr/>
            </a:lvl1pPr>
          </a:lstStyle>
          <a:p>
            <a:r>
              <a:rPr lang="en-US" smtClean="0"/>
              <a:t>Drag picture to placeholder or click icon to add</a:t>
            </a:r>
            <a:endParaRPr/>
          </a:p>
        </p:txBody>
      </p:sp>
    </p:spTree>
    <p:extLst>
      <p:ext uri="{BB962C8B-B14F-4D97-AF65-F5344CB8AC3E}">
        <p14:creationId xmlns:p14="http://schemas.microsoft.com/office/powerpoint/2010/main" val="12037903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182880" y="1169894"/>
            <a:ext cx="8787384" cy="2106706"/>
          </a:xfrm>
        </p:spPr>
        <p:txBody>
          <a:bodyPr/>
          <a:lstStyle>
            <a:lvl1pPr>
              <a:buNone/>
              <a:defRPr/>
            </a:lvl1pPr>
          </a:lstStyle>
          <a:p>
            <a:r>
              <a:rPr lang="en-US" smtClean="0"/>
              <a:t>Drag picture to placeholder or click icon to add</a:t>
            </a:r>
            <a:endParaRPr/>
          </a:p>
        </p:txBody>
      </p:sp>
      <p:sp>
        <p:nvSpPr>
          <p:cNvPr id="10" name="Rectangle 9"/>
          <p:cNvSpPr/>
          <p:nvPr/>
        </p:nvSpPr>
        <p:spPr>
          <a:xfrm>
            <a:off x="182880" y="3281082"/>
            <a:ext cx="8787384" cy="3174582"/>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2" name="Title 1"/>
          <p:cNvSpPr>
            <a:spLocks noGrp="1"/>
          </p:cNvSpPr>
          <p:nvPr>
            <p:ph type="title"/>
          </p:nvPr>
        </p:nvSpPr>
        <p:spPr>
          <a:xfrm>
            <a:off x="416859" y="3329268"/>
            <a:ext cx="8346141" cy="1014132"/>
          </a:xfrm>
        </p:spPr>
        <p:txBody>
          <a:bodyPr anchor="b"/>
          <a:lstStyle>
            <a:lvl1pPr algn="l">
              <a:defRPr sz="3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6859" y="4343399"/>
            <a:ext cx="8346141" cy="1909763"/>
          </a:xfrm>
        </p:spPr>
        <p:txBody>
          <a:bodyPr>
            <a:normAutofit/>
          </a:bodyPr>
          <a:lstStyle>
            <a:lvl1pPr marL="0" indent="0">
              <a:lnSpc>
                <a:spcPct val="110000"/>
              </a:lnSpc>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A3208-F7F7-C94A-B1E0-DD3EFB356E07}" type="datetimeFigureOut">
              <a:rPr lang="en-US" smtClean="0">
                <a:solidFill>
                  <a:prstClr val="black">
                    <a:lumMod val="75000"/>
                    <a:lumOff val="25000"/>
                  </a:prstClr>
                </a:solidFill>
              </a:rPr>
              <a:pPr/>
              <a:t>9/27/2012</a:t>
            </a:fld>
            <a:endParaRPr lang="en-US">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a:solidFill>
                <a:prstClr val="black">
                  <a:lumMod val="75000"/>
                  <a:lumOff val="25000"/>
                </a:prstClr>
              </a:solidFill>
            </a:endParaRPr>
          </a:p>
        </p:txBody>
      </p:sp>
    </p:spTree>
    <p:extLst>
      <p:ext uri="{BB962C8B-B14F-4D97-AF65-F5344CB8AC3E}">
        <p14:creationId xmlns:p14="http://schemas.microsoft.com/office/powerpoint/2010/main" val="31376193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3835212"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91000" y="1680882"/>
            <a:ext cx="4313891" cy="1162050"/>
          </a:xfrm>
        </p:spPr>
        <p:txBody>
          <a:bodyPr anchor="b"/>
          <a:lstStyle>
            <a:lvl1pPr algn="l">
              <a:defRPr sz="28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91000"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A3208-F7F7-C94A-B1E0-DD3EFB356E07}" type="datetimeFigureOut">
              <a:rPr lang="en-US" smtClean="0">
                <a:solidFill>
                  <a:prstClr val="black">
                    <a:lumMod val="75000"/>
                    <a:lumOff val="25000"/>
                  </a:prstClr>
                </a:solidFill>
              </a:rPr>
              <a:pPr/>
              <a:t>9/27/2012</a:t>
            </a:fld>
            <a:endParaRPr lang="en-US">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a:solidFill>
                <a:prstClr val="black">
                  <a:lumMod val="75000"/>
                  <a:lumOff val="25000"/>
                </a:prstClr>
              </a:solidFill>
            </a:endParaRPr>
          </a:p>
        </p:txBody>
      </p:sp>
      <p:sp>
        <p:nvSpPr>
          <p:cNvPr id="8" name="Picture Placeholder 10"/>
          <p:cNvSpPr>
            <a:spLocks noGrp="1"/>
          </p:cNvSpPr>
          <p:nvPr>
            <p:ph type="pic" sz="quarter" idx="14"/>
          </p:nvPr>
        </p:nvSpPr>
        <p:spPr>
          <a:xfrm>
            <a:off x="182880" y="1179576"/>
            <a:ext cx="3671047" cy="2205318"/>
          </a:xfrm>
        </p:spPr>
        <p:txBody>
          <a:bodyPr/>
          <a:lstStyle>
            <a:lvl1pPr>
              <a:buNone/>
              <a:defRPr/>
            </a:lvl1pPr>
          </a:lstStyle>
          <a:p>
            <a:r>
              <a:rPr lang="en-US" smtClean="0"/>
              <a:t>Drag picture to placeholder or click icon to add</a:t>
            </a:r>
            <a:endParaRPr/>
          </a:p>
        </p:txBody>
      </p:sp>
      <p:sp>
        <p:nvSpPr>
          <p:cNvPr id="10" name="Picture Placeholder 10"/>
          <p:cNvSpPr>
            <a:spLocks noGrp="1"/>
          </p:cNvSpPr>
          <p:nvPr>
            <p:ph type="pic" sz="quarter" idx="15"/>
          </p:nvPr>
        </p:nvSpPr>
        <p:spPr>
          <a:xfrm>
            <a:off x="2015983" y="3383280"/>
            <a:ext cx="1837944" cy="3072384"/>
          </a:xfrm>
        </p:spPr>
        <p:txBody>
          <a:bodyPr/>
          <a:lstStyle>
            <a:lvl1pPr>
              <a:buNone/>
              <a:defRPr/>
            </a:lvl1pPr>
          </a:lstStyle>
          <a:p>
            <a:r>
              <a:rPr lang="en-US" smtClean="0"/>
              <a:t>Drag picture to placeholder or click icon to add</a:t>
            </a:r>
            <a:endParaRPr/>
          </a:p>
        </p:txBody>
      </p:sp>
      <p:sp>
        <p:nvSpPr>
          <p:cNvPr id="12" name="Picture Placeholder 10"/>
          <p:cNvSpPr>
            <a:spLocks noGrp="1"/>
          </p:cNvSpPr>
          <p:nvPr>
            <p:ph type="pic" sz="quarter" idx="16"/>
          </p:nvPr>
        </p:nvSpPr>
        <p:spPr>
          <a:xfrm>
            <a:off x="182880" y="3383280"/>
            <a:ext cx="1837944" cy="3072384"/>
          </a:xfrm>
        </p:spPr>
        <p:txBody>
          <a:bodyPr/>
          <a:lstStyle>
            <a:lvl1pPr>
              <a:buNone/>
              <a:defRPr/>
            </a:lvl1pPr>
          </a:lstStyle>
          <a:p>
            <a:r>
              <a:rPr lang="en-US" smtClean="0"/>
              <a:t>Drag picture to placeholder or click icon to add</a:t>
            </a:r>
            <a:endParaRPr/>
          </a:p>
        </p:txBody>
      </p:sp>
      <p:sp>
        <p:nvSpPr>
          <p:cNvPr id="13" name="Slide Number Placeholder 5"/>
          <p:cNvSpPr>
            <a:spLocks noGrp="1"/>
          </p:cNvSpPr>
          <p:nvPr>
            <p:ph type="sldNum" sz="quarter" idx="12"/>
          </p:nvPr>
        </p:nvSpPr>
        <p:spPr>
          <a:xfrm>
            <a:off x="8382000" y="1219200"/>
            <a:ext cx="533400" cy="365125"/>
          </a:xfrm>
        </p:spPr>
        <p:txBody>
          <a:bodyPr/>
          <a:lstStyle/>
          <a:p>
            <a:fld id="{F88CCED3-78CC-5043-A7B7-EB17D9013F3C}"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262795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C9A3208-F7F7-C94A-B1E0-DD3EFB356E07}" type="datetimeFigureOut">
              <a:rPr lang="en-US" smtClean="0">
                <a:solidFill>
                  <a:prstClr val="black">
                    <a:lumMod val="75000"/>
                    <a:lumOff val="25000"/>
                  </a:prstClr>
                </a:solidFill>
              </a:rPr>
              <a:pPr/>
              <a:t>9/27/2012</a:t>
            </a:fld>
            <a:endParaRPr lang="en-US">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F88CCED3-78CC-5043-A7B7-EB17D9013F3C}"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7561732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wireframeOverlay-VerticalTC.png"/>
          <p:cNvPicPr>
            <a:picLocks noChangeAspect="1"/>
          </p:cNvPicPr>
          <p:nvPr/>
        </p:nvPicPr>
        <p:blipFill>
          <a:blip r:embed="rId2"/>
          <a:srcRect t="-93650"/>
          <a:stretch>
            <a:fillRect/>
          </a:stretch>
        </p:blipFill>
        <p:spPr>
          <a:xfrm>
            <a:off x="7445188" y="1178128"/>
            <a:ext cx="1524000" cy="5275339"/>
          </a:xfrm>
          <a:prstGeom prst="rect">
            <a:avLst/>
          </a:prstGeom>
          <a:gradFill>
            <a:gsLst>
              <a:gs pos="0">
                <a:schemeClr val="tx2"/>
              </a:gs>
              <a:gs pos="100000">
                <a:schemeClr val="bg2"/>
              </a:gs>
            </a:gsLst>
            <a:lin ang="5400000" scaled="0"/>
          </a:gradFill>
        </p:spPr>
      </p:pic>
      <p:sp>
        <p:nvSpPr>
          <p:cNvPr id="2" name="Vertical Title 1"/>
          <p:cNvSpPr>
            <a:spLocks noGrp="1"/>
          </p:cNvSpPr>
          <p:nvPr>
            <p:ph type="title" orient="vert"/>
          </p:nvPr>
        </p:nvSpPr>
        <p:spPr>
          <a:xfrm>
            <a:off x="7440705" y="1398494"/>
            <a:ext cx="1447800" cy="484990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17513" y="1398494"/>
            <a:ext cx="6669087" cy="4849906"/>
          </a:xfrm>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C9A3208-F7F7-C94A-B1E0-DD3EFB356E07}" type="datetimeFigureOut">
              <a:rPr lang="en-US" smtClean="0">
                <a:solidFill>
                  <a:prstClr val="black">
                    <a:lumMod val="75000"/>
                    <a:lumOff val="25000"/>
                  </a:prstClr>
                </a:solidFill>
              </a:rPr>
              <a:pPr/>
              <a:t>9/27/2012</a:t>
            </a:fld>
            <a:endParaRPr lang="en-US">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F88CCED3-78CC-5043-A7B7-EB17D9013F3C}"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6058219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Closi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A3208-F7F7-C94A-B1E0-DD3EFB356E07}" type="datetimeFigureOut">
              <a:rPr lang="en-US" smtClean="0">
                <a:solidFill>
                  <a:prstClr val="black">
                    <a:lumMod val="75000"/>
                    <a:lumOff val="25000"/>
                  </a:prstClr>
                </a:solidFill>
              </a:rPr>
              <a:pPr/>
              <a:t>9/27/2012</a:t>
            </a:fld>
            <a:endParaRPr lang="en-US">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a:solidFill>
                <a:prstClr val="black">
                  <a:lumMod val="75000"/>
                  <a:lumOff val="25000"/>
                </a:prstClr>
              </a:solidFill>
            </a:endParaRPr>
          </a:p>
        </p:txBody>
      </p:sp>
      <p:sp>
        <p:nvSpPr>
          <p:cNvPr id="4" name="Slide Number Placeholder 3"/>
          <p:cNvSpPr>
            <a:spLocks noGrp="1"/>
          </p:cNvSpPr>
          <p:nvPr>
            <p:ph type="sldNum" sz="quarter" idx="12"/>
          </p:nvPr>
        </p:nvSpPr>
        <p:spPr/>
        <p:txBody>
          <a:bodyPr/>
          <a:lstStyle/>
          <a:p>
            <a:fld id="{F88CCED3-78CC-5043-A7B7-EB17D9013F3C}" type="slidenum">
              <a:rPr lang="en-US" smtClean="0">
                <a:solidFill>
                  <a:prstClr val="white"/>
                </a:solidFill>
              </a:rPr>
              <a:pPr/>
              <a:t>‹#›</a:t>
            </a:fld>
            <a:endParaRPr lang="en-US">
              <a:solidFill>
                <a:prstClr val="white"/>
              </a:solidFill>
            </a:endParaRPr>
          </a:p>
        </p:txBody>
      </p:sp>
      <p:sp>
        <p:nvSpPr>
          <p:cNvPr id="5" name="Rectangle 4"/>
          <p:cNvSpPr/>
          <p:nvPr/>
        </p:nvSpPr>
        <p:spPr>
          <a:xfrm>
            <a:off x="182880" y="1179576"/>
            <a:ext cx="8787384" cy="5276088"/>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pic>
        <p:nvPicPr>
          <p:cNvPr id="6" name="Picture 5" descr="DirectionalButtons-LeftOnlyOnly.png"/>
          <p:cNvPicPr>
            <a:picLocks noChangeAspect="1"/>
          </p:cNvPicPr>
          <p:nvPr/>
        </p:nvPicPr>
        <p:blipFill>
          <a:blip r:embed="rId2"/>
          <a:stretch>
            <a:fillRect/>
          </a:stretch>
        </p:blipFill>
        <p:spPr>
          <a:xfrm>
            <a:off x="7837488" y="538163"/>
            <a:ext cx="752475" cy="352425"/>
          </a:xfrm>
          <a:prstGeom prst="rect">
            <a:avLst/>
          </a:prstGeom>
        </p:spPr>
      </p:pic>
    </p:spTree>
    <p:extLst>
      <p:ext uri="{BB962C8B-B14F-4D97-AF65-F5344CB8AC3E}">
        <p14:creationId xmlns:p14="http://schemas.microsoft.com/office/powerpoint/2010/main" val="3014422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42793A-EAE6-4D0B-8540-A9159D1A7B44}" type="datetimeFigureOut">
              <a:rPr lang="en-US" smtClean="0"/>
              <a:pPr/>
              <a:t>9/27/2012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F955C-D2C6-464D-9D22-FBDBF40E16CA}"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722BC7-BCED-4EF5-8086-DB98DC332675}" type="datetimeFigureOut">
              <a:rPr lang="en-US" smtClean="0">
                <a:solidFill>
                  <a:prstClr val="black">
                    <a:tint val="75000"/>
                  </a:prstClr>
                </a:solidFill>
              </a:rPr>
              <a:pPr/>
              <a:t>9/27/2012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CC728E9-AC8E-411D-B8D6-1A1A7C36680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28128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722BC7-BCED-4EF5-8086-DB98DC332675}" type="datetimeFigureOut">
              <a:rPr lang="en-US" smtClean="0">
                <a:solidFill>
                  <a:prstClr val="black">
                    <a:tint val="75000"/>
                  </a:prstClr>
                </a:solidFill>
              </a:rPr>
              <a:pPr/>
              <a:t>9/27/2012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CC728E9-AC8E-411D-B8D6-1A1A7C36680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19753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722BC7-BCED-4EF5-8086-DB98DC332675}" type="datetimeFigureOut">
              <a:rPr lang="en-US" smtClean="0">
                <a:solidFill>
                  <a:prstClr val="black">
                    <a:tint val="75000"/>
                  </a:prstClr>
                </a:solidFill>
              </a:rPr>
              <a:pPr/>
              <a:t>9/27/2012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CC728E9-AC8E-411D-B8D6-1A1A7C36680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95017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722BC7-BCED-4EF5-8086-DB98DC332675}" type="datetimeFigureOut">
              <a:rPr lang="en-US" smtClean="0">
                <a:solidFill>
                  <a:prstClr val="black">
                    <a:tint val="75000"/>
                  </a:prstClr>
                </a:solidFill>
              </a:rPr>
              <a:pPr/>
              <a:t>9/27/2012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CC728E9-AC8E-411D-B8D6-1A1A7C36680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93640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722BC7-BCED-4EF5-8086-DB98DC332675}" type="datetimeFigureOut">
              <a:rPr lang="en-US" smtClean="0">
                <a:solidFill>
                  <a:prstClr val="black">
                    <a:tint val="75000"/>
                  </a:prstClr>
                </a:solidFill>
              </a:rPr>
              <a:pPr/>
              <a:t>9/27/2012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CC728E9-AC8E-411D-B8D6-1A1A7C36680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19343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722BC7-BCED-4EF5-8086-DB98DC332675}" type="datetimeFigureOut">
              <a:rPr lang="en-US" smtClean="0">
                <a:solidFill>
                  <a:prstClr val="black">
                    <a:tint val="75000"/>
                  </a:prstClr>
                </a:solidFill>
              </a:rPr>
              <a:pPr/>
              <a:t>9/27/2012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CC728E9-AC8E-411D-B8D6-1A1A7C36680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76596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22BC7-BCED-4EF5-8086-DB98DC332675}" type="datetimeFigureOut">
              <a:rPr lang="en-US" smtClean="0">
                <a:solidFill>
                  <a:prstClr val="black">
                    <a:tint val="75000"/>
                  </a:prstClr>
                </a:solidFill>
              </a:rPr>
              <a:pPr/>
              <a:t>9/27/2012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CC728E9-AC8E-411D-B8D6-1A1A7C36680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37528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722BC7-BCED-4EF5-8086-DB98DC332675}" type="datetimeFigureOut">
              <a:rPr lang="en-US" smtClean="0">
                <a:solidFill>
                  <a:prstClr val="black">
                    <a:tint val="75000"/>
                  </a:prstClr>
                </a:solidFill>
              </a:rPr>
              <a:pPr/>
              <a:t>9/27/2012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CC728E9-AC8E-411D-B8D6-1A1A7C36680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38180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722BC7-BCED-4EF5-8086-DB98DC332675}" type="datetimeFigureOut">
              <a:rPr lang="en-US" smtClean="0">
                <a:solidFill>
                  <a:prstClr val="black">
                    <a:tint val="75000"/>
                  </a:prstClr>
                </a:solidFill>
              </a:rPr>
              <a:pPr/>
              <a:t>9/27/2012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CC728E9-AC8E-411D-B8D6-1A1A7C36680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7517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722BC7-BCED-4EF5-8086-DB98DC332675}" type="datetimeFigureOut">
              <a:rPr lang="en-US" smtClean="0">
                <a:solidFill>
                  <a:prstClr val="black">
                    <a:tint val="75000"/>
                  </a:prstClr>
                </a:solidFill>
              </a:rPr>
              <a:pPr/>
              <a:t>9/27/2012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CC728E9-AC8E-411D-B8D6-1A1A7C36680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10397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42793A-EAE6-4D0B-8540-A9159D1A7B44}" type="datetimeFigureOut">
              <a:rPr lang="en-US" smtClean="0"/>
              <a:pPr/>
              <a:t>9/27/2012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F955C-D2C6-464D-9D22-FBDBF40E16CA}"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722BC7-BCED-4EF5-8086-DB98DC332675}" type="datetimeFigureOut">
              <a:rPr lang="en-US" smtClean="0">
                <a:solidFill>
                  <a:prstClr val="black">
                    <a:tint val="75000"/>
                  </a:prstClr>
                </a:solidFill>
              </a:rPr>
              <a:pPr/>
              <a:t>9/27/2012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CC728E9-AC8E-411D-B8D6-1A1A7C36680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2400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2793A-EAE6-4D0B-8540-A9159D1A7B44}" type="datetimeFigureOut">
              <a:rPr lang="en-US" smtClean="0"/>
              <a:pPr/>
              <a:t>9/27/2012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F955C-D2C6-464D-9D22-FBDBF40E16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2793A-EAE6-4D0B-8540-A9159D1A7B44}" type="datetimeFigureOut">
              <a:rPr lang="en-US" smtClean="0"/>
              <a:pPr/>
              <a:t>9/27/2012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F955C-D2C6-464D-9D22-FBDBF40E16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2793A-EAE6-4D0B-8540-A9159D1A7B44}" type="datetimeFigureOut">
              <a:rPr lang="en-US" smtClean="0"/>
              <a:pPr/>
              <a:t>9/27/2012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F955C-D2C6-464D-9D22-FBDBF40E16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image" Target="../media/image3.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4.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2793A-EAE6-4D0B-8540-A9159D1A7B44}" type="datetimeFigureOut">
              <a:rPr lang="en-US" smtClean="0"/>
              <a:pPr/>
              <a:t>9/27/2012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F955C-D2C6-464D-9D22-FBDBF40E16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AC9A3208-F7F7-C94A-B1E0-DD3EFB356E07}" type="datetimeFigureOut">
              <a:rPr lang="en-US" smtClean="0">
                <a:solidFill>
                  <a:prstClr val="white">
                    <a:tint val="75000"/>
                  </a:prstClr>
                </a:solidFill>
              </a:rPr>
              <a:pPr defTabSz="457200"/>
              <a:t>9/27/2012</a:t>
            </a:fld>
            <a:endParaRPr lang="en-US">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F88CCED3-78CC-5043-A7B7-EB17D9013F3C}"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7457650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defTabSz="457200"/>
            <a:fld id="{F88CCED3-78CC-5043-A7B7-EB17D9013F3C}" type="slidenum">
              <a:rPr lang="en-US" smtClean="0"/>
              <a:pPr defTabSz="45720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defTabSz="457200"/>
            <a:endParaRPr lang="en-US">
              <a:solidFill>
                <a:srgbClr val="DFDCB7"/>
              </a:solidFill>
            </a:endParaRP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pPr defTabSz="457200"/>
            <a:fld id="{AC9A3208-F7F7-C94A-B1E0-DD3EFB356E07}" type="datetimeFigureOut">
              <a:rPr lang="en-US" smtClean="0">
                <a:solidFill>
                  <a:srgbClr val="DFDCB7"/>
                </a:solidFill>
              </a:rPr>
              <a:pPr defTabSz="457200"/>
              <a:t>9/27/2012</a:t>
            </a:fld>
            <a:endParaRPr lang="en-US">
              <a:solidFill>
                <a:srgbClr val="DFDCB7"/>
              </a:solidFill>
            </a:endParaRPr>
          </a:p>
        </p:txBody>
      </p:sp>
    </p:spTree>
    <p:extLst>
      <p:ext uri="{BB962C8B-B14F-4D97-AF65-F5344CB8AC3E}">
        <p14:creationId xmlns:p14="http://schemas.microsoft.com/office/powerpoint/2010/main" val="25468539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5925" y="1456765"/>
            <a:ext cx="8308975"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15925" y="2770188"/>
            <a:ext cx="8308975" cy="34782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50105" y="6454588"/>
            <a:ext cx="2398059" cy="228600"/>
          </a:xfrm>
          <a:prstGeom prst="rect">
            <a:avLst/>
          </a:prstGeom>
        </p:spPr>
        <p:txBody>
          <a:bodyPr vert="horz" lIns="91440" tIns="45720" rIns="91440" bIns="45720" rtlCol="0" anchor="ctr"/>
          <a:lstStyle>
            <a:lvl1pPr algn="r">
              <a:defRPr sz="1000">
                <a:solidFill>
                  <a:schemeClr val="tx1">
                    <a:lumMod val="75000"/>
                    <a:lumOff val="25000"/>
                  </a:schemeClr>
                </a:solidFill>
              </a:defRPr>
            </a:lvl1pPr>
          </a:lstStyle>
          <a:p>
            <a:pPr defTabSz="457200"/>
            <a:fld id="{AC9A3208-F7F7-C94A-B1E0-DD3EFB356E07}" type="datetimeFigureOut">
              <a:rPr lang="en-US" smtClean="0">
                <a:solidFill>
                  <a:prstClr val="black">
                    <a:lumMod val="75000"/>
                    <a:lumOff val="25000"/>
                  </a:prstClr>
                </a:solidFill>
              </a:rPr>
              <a:pPr defTabSz="457200"/>
              <a:t>9/27/2012</a:t>
            </a:fld>
            <a:endParaRPr lang="en-US">
              <a:solidFill>
                <a:prstClr val="black">
                  <a:lumMod val="75000"/>
                  <a:lumOff val="25000"/>
                </a:prstClr>
              </a:solidFill>
            </a:endParaRPr>
          </a:p>
        </p:txBody>
      </p:sp>
      <p:sp>
        <p:nvSpPr>
          <p:cNvPr id="5" name="Footer Placeholder 4"/>
          <p:cNvSpPr>
            <a:spLocks noGrp="1"/>
          </p:cNvSpPr>
          <p:nvPr>
            <p:ph type="ftr" sz="quarter" idx="3"/>
          </p:nvPr>
        </p:nvSpPr>
        <p:spPr>
          <a:xfrm>
            <a:off x="259976" y="6454588"/>
            <a:ext cx="3657600" cy="228600"/>
          </a:xfrm>
          <a:prstGeom prst="rect">
            <a:avLst/>
          </a:prstGeom>
        </p:spPr>
        <p:txBody>
          <a:bodyPr vert="horz" lIns="91440" tIns="45720" rIns="91440" bIns="45720" rtlCol="0" anchor="ctr"/>
          <a:lstStyle>
            <a:lvl1pPr algn="l">
              <a:defRPr sz="1000">
                <a:solidFill>
                  <a:schemeClr val="tx1">
                    <a:lumMod val="75000"/>
                    <a:lumOff val="25000"/>
                  </a:schemeClr>
                </a:solidFill>
              </a:defRPr>
            </a:lvl1pPr>
          </a:lstStyle>
          <a:p>
            <a:pPr defTabSz="457200"/>
            <a:endParaRPr lang="en-US">
              <a:solidFill>
                <a:prstClr val="black">
                  <a:lumMod val="75000"/>
                  <a:lumOff val="25000"/>
                </a:prstClr>
              </a:solidFill>
            </a:endParaRPr>
          </a:p>
        </p:txBody>
      </p:sp>
      <p:sp>
        <p:nvSpPr>
          <p:cNvPr id="6" name="Slide Number Placeholder 5"/>
          <p:cNvSpPr>
            <a:spLocks noGrp="1"/>
          </p:cNvSpPr>
          <p:nvPr>
            <p:ph type="sldNum" sz="quarter" idx="4"/>
          </p:nvPr>
        </p:nvSpPr>
        <p:spPr>
          <a:xfrm>
            <a:off x="8382000" y="1219200"/>
            <a:ext cx="533400" cy="365125"/>
          </a:xfrm>
          <a:prstGeom prst="rect">
            <a:avLst/>
          </a:prstGeom>
        </p:spPr>
        <p:txBody>
          <a:bodyPr vert="horz" lIns="91440" tIns="45720" rIns="91440" bIns="45720" rtlCol="0" anchor="ctr"/>
          <a:lstStyle>
            <a:lvl1pPr algn="r">
              <a:defRPr sz="1200">
                <a:solidFill>
                  <a:schemeClr val="bg1"/>
                </a:solidFill>
              </a:defRPr>
            </a:lvl1pPr>
          </a:lstStyle>
          <a:p>
            <a:pPr defTabSz="457200"/>
            <a:fld id="{F88CCED3-78CC-5043-A7B7-EB17D9013F3C}" type="slidenum">
              <a:rPr lang="en-US" smtClean="0">
                <a:solidFill>
                  <a:prstClr val="white"/>
                </a:solidFill>
              </a:rPr>
              <a:pPr defTabSz="457200"/>
              <a:t>‹#›</a:t>
            </a:fld>
            <a:endParaRPr lang="en-US">
              <a:solidFill>
                <a:prstClr val="white"/>
              </a:solidFill>
            </a:endParaRPr>
          </a:p>
        </p:txBody>
      </p:sp>
      <p:pic>
        <p:nvPicPr>
          <p:cNvPr id="7" name="Picture 6" descr="HomeButton.png">
            <a:hlinkClick r:id="" action="ppaction://hlinkshowjump?jump=firstslide"/>
          </p:cNvPr>
          <p:cNvPicPr>
            <a:picLocks noChangeAspect="1"/>
          </p:cNvPicPr>
          <p:nvPr/>
        </p:nvPicPr>
        <p:blipFill>
          <a:blip r:embed="rId18"/>
          <a:stretch>
            <a:fillRect/>
          </a:stretch>
        </p:blipFill>
        <p:spPr>
          <a:xfrm>
            <a:off x="552450" y="526116"/>
            <a:ext cx="457200" cy="352425"/>
          </a:xfrm>
          <a:prstGeom prst="rect">
            <a:avLst/>
          </a:prstGeom>
        </p:spPr>
      </p:pic>
      <p:pic>
        <p:nvPicPr>
          <p:cNvPr id="10" name="Picture 9" descr="DirectionalButtons-Full.png"/>
          <p:cNvPicPr>
            <a:picLocks noChangeAspect="1"/>
          </p:cNvPicPr>
          <p:nvPr/>
        </p:nvPicPr>
        <p:blipFill>
          <a:blip r:embed="rId19"/>
          <a:stretch>
            <a:fillRect/>
          </a:stretch>
        </p:blipFill>
        <p:spPr>
          <a:xfrm>
            <a:off x="7826188" y="526116"/>
            <a:ext cx="752475" cy="352425"/>
          </a:xfrm>
          <a:prstGeom prst="rect">
            <a:avLst/>
          </a:prstGeom>
        </p:spPr>
      </p:pic>
    </p:spTree>
    <p:extLst>
      <p:ext uri="{BB962C8B-B14F-4D97-AF65-F5344CB8AC3E}">
        <p14:creationId xmlns:p14="http://schemas.microsoft.com/office/powerpoint/2010/main" val="2865902134"/>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spcBef>
          <a:spcPts val="2000"/>
        </a:spcBef>
        <a:buClr>
          <a:schemeClr val="tx1">
            <a:lumMod val="50000"/>
            <a:lumOff val="50000"/>
          </a:schemeClr>
        </a:buClr>
        <a:buSzPct val="70000"/>
        <a:buFont typeface="Wingdings" pitchFamily="2" charset="2"/>
        <a:buChar char="l"/>
        <a:defRPr sz="20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30388"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7400"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22BC7-BCED-4EF5-8086-DB98DC332675}" type="datetimeFigureOut">
              <a:rPr lang="en-US" smtClean="0">
                <a:solidFill>
                  <a:prstClr val="black">
                    <a:tint val="75000"/>
                  </a:prstClr>
                </a:solidFill>
              </a:rPr>
              <a:pPr/>
              <a:t>9/27/2012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728E9-AC8E-411D-B8D6-1A1A7C36680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5501439"/>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1.xml"/><Relationship Id="rId1" Type="http://schemas.openxmlformats.org/officeDocument/2006/relationships/vmlDrawing" Target="../drawings/vmlDrawing3.vml"/><Relationship Id="rId4" Type="http://schemas.openxmlformats.org/officeDocument/2006/relationships/image" Target="../media/image36.wm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2.xml"/><Relationship Id="rId1" Type="http://schemas.openxmlformats.org/officeDocument/2006/relationships/vmlDrawing" Target="../drawings/vmlDrawing4.vml"/><Relationship Id="rId4" Type="http://schemas.openxmlformats.org/officeDocument/2006/relationships/image" Target="../media/image38.wmf"/></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3.xml"/><Relationship Id="rId1" Type="http://schemas.openxmlformats.org/officeDocument/2006/relationships/vmlDrawing" Target="../drawings/vmlDrawing5.vml"/><Relationship Id="rId4" Type="http://schemas.openxmlformats.org/officeDocument/2006/relationships/image" Target="../media/image40.wm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4.xml"/><Relationship Id="rId1" Type="http://schemas.openxmlformats.org/officeDocument/2006/relationships/vmlDrawing" Target="../drawings/vmlDrawing6.vml"/><Relationship Id="rId4" Type="http://schemas.openxmlformats.org/officeDocument/2006/relationships/image" Target="../media/image42.wmf"/></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5.xml"/><Relationship Id="rId1" Type="http://schemas.openxmlformats.org/officeDocument/2006/relationships/vmlDrawing" Target="../drawings/vmlDrawing7.vml"/><Relationship Id="rId4" Type="http://schemas.openxmlformats.org/officeDocument/2006/relationships/image" Target="../media/image44.wmf"/></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6.xml"/><Relationship Id="rId1" Type="http://schemas.openxmlformats.org/officeDocument/2006/relationships/vmlDrawing" Target="../drawings/vmlDrawing8.vml"/><Relationship Id="rId4" Type="http://schemas.openxmlformats.org/officeDocument/2006/relationships/image" Target="../media/image46.wmf"/></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7.xml"/><Relationship Id="rId1" Type="http://schemas.openxmlformats.org/officeDocument/2006/relationships/vmlDrawing" Target="../drawings/vmlDrawing9.vml"/><Relationship Id="rId4" Type="http://schemas.openxmlformats.org/officeDocument/2006/relationships/image" Target="../media/image4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hart" Target="../charts/char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6.xml"/><Relationship Id="rId1" Type="http://schemas.openxmlformats.org/officeDocument/2006/relationships/slideLayout" Target="../slideLayouts/slideLayout40.xml"/><Relationship Id="rId4" Type="http://schemas.openxmlformats.org/officeDocument/2006/relationships/image" Target="file:///c:\picture.jpg"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52.png"/><Relationship Id="rId3" Type="http://schemas.openxmlformats.org/officeDocument/2006/relationships/notesSlide" Target="../notesSlides/notesSlide18.xml"/><Relationship Id="rId7" Type="http://schemas.openxmlformats.org/officeDocument/2006/relationships/image" Target="file:///c:\picture.jpg" TargetMode="External"/><Relationship Id="rId12" Type="http://schemas.microsoft.com/office/2007/relationships/diagramDrawing" Target="../diagrams/drawing10.xml"/><Relationship Id="rId2" Type="http://schemas.openxmlformats.org/officeDocument/2006/relationships/slideLayout" Target="../slideLayouts/slideLayout34.xml"/><Relationship Id="rId1" Type="http://schemas.openxmlformats.org/officeDocument/2006/relationships/vmlDrawing" Target="../drawings/vmlDrawing10.vml"/><Relationship Id="rId6" Type="http://schemas.openxmlformats.org/officeDocument/2006/relationships/image" Target="../media/image51.jpeg"/><Relationship Id="rId11" Type="http://schemas.openxmlformats.org/officeDocument/2006/relationships/diagramColors" Target="../diagrams/colors10.xml"/><Relationship Id="rId5" Type="http://schemas.openxmlformats.org/officeDocument/2006/relationships/image" Target="../media/image50.wmf"/><Relationship Id="rId10" Type="http://schemas.openxmlformats.org/officeDocument/2006/relationships/diagramQuickStyle" Target="../diagrams/quickStyle10.xml"/><Relationship Id="rId4" Type="http://schemas.openxmlformats.org/officeDocument/2006/relationships/oleObject" Target="../embeddings/Microsoft_Excel_97-2003_Worksheet5.xls"/><Relationship Id="rId9" Type="http://schemas.openxmlformats.org/officeDocument/2006/relationships/diagramLayout" Target="../diagrams/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hyperlink" Target="Table_TableObjects_Win.ppt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bin"/><Relationship Id="rId7" Type="http://schemas.openxmlformats.org/officeDocument/2006/relationships/oleObject" Target="../embeddings/Microsoft_Excel_97-2003_Worksheet1.xls"/><Relationship Id="rId12"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wmf"/><Relationship Id="rId11" Type="http://schemas.openxmlformats.org/officeDocument/2006/relationships/oleObject" Target="../embeddings/oleObject3.bin"/><Relationship Id="rId5" Type="http://schemas.openxmlformats.org/officeDocument/2006/relationships/oleObject" Target="../embeddings/oleObject2.bin"/><Relationship Id="rId10" Type="http://schemas.openxmlformats.org/officeDocument/2006/relationships/image" Target="../media/image21.emf"/><Relationship Id="rId4" Type="http://schemas.openxmlformats.org/officeDocument/2006/relationships/image" Target="../media/image18.wmf"/><Relationship Id="rId9" Type="http://schemas.openxmlformats.org/officeDocument/2006/relationships/oleObject" Target="../embeddings/Microsoft_Excel_97-2003_Worksheet2.xls"/></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oleObject" Target="../embeddings/oleObject7.bin"/><Relationship Id="rId3" Type="http://schemas.openxmlformats.org/officeDocument/2006/relationships/oleObject" Target="../embeddings/oleObject4.bin"/><Relationship Id="rId7" Type="http://schemas.openxmlformats.org/officeDocument/2006/relationships/oleObject" Target="../embeddings/Microsoft_Word_97_-_2003_Document4.doc"/><Relationship Id="rId12" Type="http://schemas.openxmlformats.org/officeDocument/2006/relationships/image" Target="../media/image26.emf"/><Relationship Id="rId2" Type="http://schemas.openxmlformats.org/officeDocument/2006/relationships/slideLayout" Target="../slideLayouts/slideLayout2.xml"/><Relationship Id="rId16" Type="http://schemas.openxmlformats.org/officeDocument/2006/relationships/image" Target="../media/image28.wmf"/><Relationship Id="rId1" Type="http://schemas.openxmlformats.org/officeDocument/2006/relationships/vmlDrawing" Target="../drawings/vmlDrawing2.vml"/><Relationship Id="rId6" Type="http://schemas.openxmlformats.org/officeDocument/2006/relationships/image" Target="../media/image23.emf"/><Relationship Id="rId11" Type="http://schemas.openxmlformats.org/officeDocument/2006/relationships/oleObject" Target="../embeddings/oleObject6.bin"/><Relationship Id="rId5" Type="http://schemas.openxmlformats.org/officeDocument/2006/relationships/oleObject" Target="../embeddings/Microsoft_PowerPoint_97-2003_Presentation3.ppt"/><Relationship Id="rId15" Type="http://schemas.openxmlformats.org/officeDocument/2006/relationships/oleObject" Target="../embeddings/oleObject8.bin"/><Relationship Id="rId10" Type="http://schemas.openxmlformats.org/officeDocument/2006/relationships/image" Target="../media/image25.emf"/><Relationship Id="rId4" Type="http://schemas.openxmlformats.org/officeDocument/2006/relationships/image" Target="../media/image19.wmf"/><Relationship Id="rId9" Type="http://schemas.openxmlformats.org/officeDocument/2006/relationships/oleObject" Target="../embeddings/oleObject5.bin"/><Relationship Id="rId14" Type="http://schemas.openxmlformats.org/officeDocument/2006/relationships/image" Target="../media/image27.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1.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5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55.png"/><Relationship Id="rId2" Type="http://schemas.openxmlformats.org/officeDocument/2006/relationships/diagramData" Target="../diagrams/data11.xml"/><Relationship Id="rId1" Type="http://schemas.openxmlformats.org/officeDocument/2006/relationships/slideLayout" Target="../slideLayouts/slideLayout5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95.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56.png"/><Relationship Id="rId2" Type="http://schemas.openxmlformats.org/officeDocument/2006/relationships/diagramData" Target="../diagrams/data12.xml"/><Relationship Id="rId1" Type="http://schemas.openxmlformats.org/officeDocument/2006/relationships/slideLayout" Target="../slideLayouts/slideLayout5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5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5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5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99.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12" Type="http://schemas.openxmlformats.org/officeDocument/2006/relationships/image" Target="../media/image57.png"/><Relationship Id="rId2" Type="http://schemas.openxmlformats.org/officeDocument/2006/relationships/diagramData" Target="../diagrams/data16.xml"/><Relationship Id="rId1" Type="http://schemas.openxmlformats.org/officeDocument/2006/relationships/slideLayout" Target="../slideLayouts/slideLayout51.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b="1" dirty="0" smtClean="0">
                <a:solidFill>
                  <a:srgbClr val="0000FF"/>
                </a:solidFill>
                <a:latin typeface="Times New Roman" pitchFamily="18" charset="0"/>
                <a:cs typeface="Times New Roman" pitchFamily="18" charset="0"/>
              </a:rPr>
              <a:t>Shape Order Objects</a:t>
            </a:r>
            <a:endParaRPr lang="en-US" dirty="0"/>
          </a:p>
        </p:txBody>
      </p:sp>
      <p:sp>
        <p:nvSpPr>
          <p:cNvPr id="6" name="TextBox 5"/>
          <p:cNvSpPr txBox="1"/>
          <p:nvPr/>
        </p:nvSpPr>
        <p:spPr>
          <a:xfrm>
            <a:off x="838200" y="1219200"/>
            <a:ext cx="3172663" cy="646331"/>
          </a:xfrm>
          <a:prstGeom prst="rect">
            <a:avLst/>
          </a:prstGeom>
          <a:noFill/>
        </p:spPr>
        <p:txBody>
          <a:bodyPr wrap="none" rtlCol="0">
            <a:spAutoFit/>
          </a:bodyPr>
          <a:lstStyle/>
          <a:p>
            <a:r>
              <a:rPr lang="en-US" dirty="0" smtClean="0">
                <a:solidFill>
                  <a:prstClr val="black"/>
                </a:solidFill>
              </a:rPr>
              <a:t>Test Focus : Shape arrange</a:t>
            </a:r>
          </a:p>
          <a:p>
            <a:r>
              <a:rPr lang="en-US" dirty="0" smtClean="0">
                <a:solidFill>
                  <a:prstClr val="black"/>
                </a:solidFill>
              </a:rPr>
              <a:t>Properties : Blue 1 Bring to Font</a:t>
            </a:r>
            <a:endParaRPr lang="en-US" dirty="0">
              <a:solidFill>
                <a:prstClr val="black"/>
              </a:solidFill>
            </a:endParaRPr>
          </a:p>
        </p:txBody>
      </p:sp>
      <p:sp>
        <p:nvSpPr>
          <p:cNvPr id="2" name="Up Ribbon 1"/>
          <p:cNvSpPr/>
          <p:nvPr/>
        </p:nvSpPr>
        <p:spPr>
          <a:xfrm>
            <a:off x="1676400" y="2209800"/>
            <a:ext cx="3200400" cy="1981200"/>
          </a:xfrm>
          <a:prstGeom prst="ribbon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black"/>
                </a:solidFill>
              </a:rPr>
              <a:t>2</a:t>
            </a:r>
          </a:p>
        </p:txBody>
      </p:sp>
      <p:sp>
        <p:nvSpPr>
          <p:cNvPr id="5" name="Cloud Callout 4"/>
          <p:cNvSpPr/>
          <p:nvPr/>
        </p:nvSpPr>
        <p:spPr>
          <a:xfrm>
            <a:off x="838200" y="2045746"/>
            <a:ext cx="4419600" cy="2590800"/>
          </a:xfrm>
          <a:prstGeom prst="cloudCallou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1</a:t>
            </a:r>
            <a:endParaRPr lang="en-US" dirty="0">
              <a:solidFill>
                <a:prstClr val="black"/>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268967"/>
            <a:ext cx="2157413" cy="200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033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00FF"/>
                </a:solidFill>
                <a:latin typeface="Times New Roman" pitchFamily="18" charset="0"/>
                <a:cs typeface="Times New Roman" pitchFamily="18" charset="0"/>
              </a:rPr>
              <a:t>Symbols </a:t>
            </a:r>
            <a:r>
              <a:rPr lang="en-US" sz="3600" b="1" dirty="0">
                <a:solidFill>
                  <a:srgbClr val="0000FF"/>
                </a:solidFill>
                <a:latin typeface="Times New Roman" pitchFamily="18" charset="0"/>
                <a:cs typeface="Times New Roman" pitchFamily="18" charset="0"/>
              </a:rPr>
              <a:t>Object in tables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64913855"/>
              </p:ext>
            </p:extLst>
          </p:nvPr>
        </p:nvGraphicFramePr>
        <p:xfrm>
          <a:off x="457200" y="1600200"/>
          <a:ext cx="7924800" cy="2184400"/>
        </p:xfrm>
        <a:graphic>
          <a:graphicData uri="http://schemas.openxmlformats.org/drawingml/2006/table">
            <a:tbl>
              <a:tblPr firstRow="1" bandRow="1">
                <a:tableStyleId>{5C22544A-7EE6-4342-B048-85BDC9FD1C3A}</a:tableStyleId>
              </a:tblPr>
              <a:tblGrid>
                <a:gridCol w="990600"/>
                <a:gridCol w="990600"/>
                <a:gridCol w="990600"/>
                <a:gridCol w="990600"/>
                <a:gridCol w="990600"/>
                <a:gridCol w="990600"/>
                <a:gridCol w="990600"/>
                <a:gridCol w="990600"/>
              </a:tblGrid>
              <a:tr h="1092200">
                <a:tc>
                  <a:txBody>
                    <a:bodyPr/>
                    <a:lstStyle/>
                    <a:p>
                      <a:r>
                        <a:rPr lang="en-US" sz="4800" dirty="0" smtClean="0">
                          <a:solidFill>
                            <a:srgbClr val="FF0000"/>
                          </a:solidFill>
                          <a:latin typeface="Times New Roman" pitchFamily="18" charset="0"/>
                          <a:cs typeface="Times New Roman" pitchFamily="18" charset="0"/>
                          <a:sym typeface="Wingdings 3"/>
                        </a:rPr>
                        <a:t></a:t>
                      </a:r>
                      <a:endParaRPr lang="en-US" sz="4800"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4800" b="1" kern="1200" dirty="0" smtClean="0">
                          <a:solidFill>
                            <a:srgbClr val="FF0000"/>
                          </a:solidFill>
                          <a:latin typeface="Times New Roman" pitchFamily="18" charset="0"/>
                          <a:ea typeface="+mn-ea"/>
                          <a:cs typeface="Times New Roman" pitchFamily="18" charset="0"/>
                        </a:rPr>
                        <a:t>±</a:t>
                      </a:r>
                      <a:endParaRPr lang="en-US" sz="4800" b="1" kern="1200" dirty="0">
                        <a:solidFill>
                          <a:srgbClr val="FF0000"/>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4800" b="1" kern="1200" dirty="0" smtClean="0">
                          <a:solidFill>
                            <a:srgbClr val="FF0000"/>
                          </a:solidFill>
                          <a:latin typeface="Times New Roman" pitchFamily="18" charset="0"/>
                          <a:ea typeface="+mn-ea"/>
                          <a:cs typeface="Times New Roman" pitchFamily="18" charset="0"/>
                        </a:rPr>
                        <a:t>™</a:t>
                      </a:r>
                      <a:endParaRPr lang="en-US" sz="4800" b="1" kern="1200" dirty="0">
                        <a:solidFill>
                          <a:srgbClr val="FF0000"/>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4800" b="1" kern="1200" dirty="0" smtClean="0">
                          <a:solidFill>
                            <a:srgbClr val="FF0000"/>
                          </a:solidFill>
                          <a:latin typeface="Times New Roman" pitchFamily="18" charset="0"/>
                          <a:ea typeface="+mn-ea"/>
                          <a:cs typeface="Times New Roman" pitchFamily="18" charset="0"/>
                        </a:rPr>
                        <a:t>®</a:t>
                      </a:r>
                      <a:endParaRPr lang="en-US" sz="4800" b="1" kern="1200" dirty="0">
                        <a:solidFill>
                          <a:srgbClr val="FF0000"/>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4800" b="1" kern="1200" dirty="0" smtClean="0">
                          <a:solidFill>
                            <a:srgbClr val="FF0000"/>
                          </a:solidFill>
                          <a:latin typeface="Times New Roman" pitchFamily="18" charset="0"/>
                          <a:ea typeface="+mn-ea"/>
                          <a:cs typeface="Times New Roman" pitchFamily="18" charset="0"/>
                        </a:rPr>
                        <a:t>€</a:t>
                      </a:r>
                      <a:endParaRPr lang="en-US" sz="4800" b="1" kern="1200" dirty="0">
                        <a:solidFill>
                          <a:srgbClr val="FF0000"/>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4800" b="1" kern="1200" dirty="0" smtClean="0">
                          <a:solidFill>
                            <a:srgbClr val="FF0000"/>
                          </a:solidFill>
                          <a:latin typeface="Times New Roman" pitchFamily="18" charset="0"/>
                          <a:ea typeface="+mn-ea"/>
                          <a:cs typeface="Times New Roman" pitchFamily="18" charset="0"/>
                        </a:rPr>
                        <a:t>@</a:t>
                      </a:r>
                      <a:endParaRPr lang="en-US" sz="4800" b="1" kern="1200" dirty="0">
                        <a:solidFill>
                          <a:srgbClr val="FF0000"/>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4800" b="1" kern="1200" dirty="0" smtClean="0">
                          <a:solidFill>
                            <a:srgbClr val="FF0000"/>
                          </a:solidFill>
                          <a:latin typeface="Times New Roman" pitchFamily="18" charset="0"/>
                          <a:ea typeface="+mn-ea"/>
                          <a:cs typeface="Times New Roman" pitchFamily="18" charset="0"/>
                        </a:rPr>
                        <a:t>⓿</a:t>
                      </a:r>
                      <a:endParaRPr lang="en-US" sz="4800" b="1" kern="1200" dirty="0">
                        <a:solidFill>
                          <a:srgbClr val="FF0000"/>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4800" b="1" kern="1200" dirty="0" smtClean="0">
                          <a:solidFill>
                            <a:srgbClr val="FF0000"/>
                          </a:solidFill>
                          <a:latin typeface="Times New Roman" pitchFamily="18" charset="0"/>
                          <a:ea typeface="+mn-ea"/>
                          <a:cs typeface="Times New Roman" pitchFamily="18" charset="0"/>
                        </a:rPr>
                        <a:t>£</a:t>
                      </a:r>
                      <a:endParaRPr lang="en-US" sz="4800" b="1" kern="1200" dirty="0">
                        <a:solidFill>
                          <a:srgbClr val="FF0000"/>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92200">
                <a:tc>
                  <a:txBody>
                    <a:bodyPr/>
                    <a:lstStyle/>
                    <a:p>
                      <a:pPr marL="0" algn="l" defTabSz="914400" rtl="0" eaLnBrk="1" latinLnBrk="0" hangingPunct="1"/>
                      <a:r>
                        <a:rPr lang="en-US" sz="4800" b="1" kern="1200" dirty="0" smtClean="0">
                          <a:solidFill>
                            <a:srgbClr val="FF0000"/>
                          </a:solidFill>
                          <a:latin typeface="Times New Roman" pitchFamily="18" charset="0"/>
                          <a:ea typeface="+mn-ea"/>
                          <a:cs typeface="Times New Roman" pitchFamily="18" charset="0"/>
                        </a:rPr>
                        <a:t>©</a:t>
                      </a:r>
                      <a:endParaRPr lang="en-US" sz="4800" b="1" kern="1200" dirty="0">
                        <a:solidFill>
                          <a:srgbClr val="FF0000"/>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4800" b="1" kern="1200" dirty="0" smtClean="0">
                          <a:solidFill>
                            <a:srgbClr val="FF0000"/>
                          </a:solidFill>
                          <a:latin typeface="Times New Roman" pitchFamily="18" charset="0"/>
                          <a:ea typeface="+mn-ea"/>
                          <a:cs typeface="Times New Roman" pitchFamily="18" charset="0"/>
                        </a:rPr>
                        <a:t>¥</a:t>
                      </a:r>
                      <a:endParaRPr lang="en-US" sz="4800" b="1" kern="1200" dirty="0">
                        <a:solidFill>
                          <a:srgbClr val="FF0000"/>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4800" b="1" kern="1200" dirty="0" smtClean="0">
                          <a:solidFill>
                            <a:srgbClr val="FF0000"/>
                          </a:solidFill>
                          <a:latin typeface="Times New Roman" pitchFamily="18" charset="0"/>
                          <a:ea typeface="+mn-ea"/>
                          <a:cs typeface="Times New Roman" pitchFamily="18" charset="0"/>
                        </a:rPr>
                        <a:t>≠</a:t>
                      </a:r>
                      <a:endParaRPr lang="en-US" sz="4800" b="1" kern="1200" dirty="0">
                        <a:solidFill>
                          <a:srgbClr val="FF0000"/>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4800" b="1" kern="1200" dirty="0" smtClean="0">
                          <a:solidFill>
                            <a:srgbClr val="FF0000"/>
                          </a:solidFill>
                          <a:latin typeface="Times New Roman" pitchFamily="18" charset="0"/>
                          <a:ea typeface="+mn-ea"/>
                          <a:cs typeface="Times New Roman" pitchFamily="18" charset="0"/>
                        </a:rPr>
                        <a:t>≤</a:t>
                      </a:r>
                      <a:endParaRPr lang="en-US" sz="4800" b="1" kern="1200" dirty="0">
                        <a:solidFill>
                          <a:srgbClr val="FF0000"/>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4800" b="1" kern="1200" dirty="0" smtClean="0">
                          <a:solidFill>
                            <a:srgbClr val="FF0000"/>
                          </a:solidFill>
                          <a:latin typeface="Times New Roman" pitchFamily="18" charset="0"/>
                          <a:ea typeface="+mn-ea"/>
                          <a:cs typeface="Times New Roman" pitchFamily="18" charset="0"/>
                        </a:rPr>
                        <a:t>÷</a:t>
                      </a:r>
                      <a:endParaRPr lang="en-US" sz="4800" b="1" kern="1200" dirty="0">
                        <a:solidFill>
                          <a:srgbClr val="FF0000"/>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4800" b="1" kern="1200" dirty="0" smtClean="0">
                          <a:solidFill>
                            <a:srgbClr val="FF0000"/>
                          </a:solidFill>
                          <a:latin typeface="Times New Roman" pitchFamily="18" charset="0"/>
                          <a:ea typeface="+mn-ea"/>
                          <a:cs typeface="Times New Roman" pitchFamily="18" charset="0"/>
                          <a:sym typeface="Wingdings 3"/>
                        </a:rPr>
                        <a:t></a:t>
                      </a:r>
                      <a:endParaRPr lang="en-US" sz="4800" b="1" kern="1200" dirty="0">
                        <a:solidFill>
                          <a:srgbClr val="FF0000"/>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4800" b="1" kern="1200" dirty="0" smtClean="0">
                          <a:solidFill>
                            <a:srgbClr val="FF0000"/>
                          </a:solidFill>
                          <a:latin typeface="Times New Roman" pitchFamily="18" charset="0"/>
                          <a:ea typeface="+mn-ea"/>
                          <a:cs typeface="Times New Roman" pitchFamily="18" charset="0"/>
                          <a:sym typeface="Wingdings 3"/>
                        </a:rPr>
                        <a:t></a:t>
                      </a:r>
                      <a:endParaRPr lang="en-US" sz="4800" b="1" kern="1200" dirty="0">
                        <a:solidFill>
                          <a:srgbClr val="FF0000"/>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4800" b="1" kern="1200" dirty="0" smtClean="0">
                          <a:solidFill>
                            <a:srgbClr val="FF0000"/>
                          </a:solidFill>
                          <a:latin typeface="Times New Roman" pitchFamily="18" charset="0"/>
                          <a:ea typeface="+mn-ea"/>
                          <a:cs typeface="Times New Roman" pitchFamily="18" charset="0"/>
                          <a:sym typeface="Webdings"/>
                        </a:rPr>
                        <a:t></a:t>
                      </a:r>
                      <a:endParaRPr lang="en-US" sz="4800" b="1" kern="1200" dirty="0">
                        <a:solidFill>
                          <a:srgbClr val="FF0000"/>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23898561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00FF"/>
                </a:solidFill>
                <a:latin typeface="Times New Roman" pitchFamily="18" charset="0"/>
                <a:cs typeface="Times New Roman" pitchFamily="18" charset="0"/>
              </a:rPr>
              <a:t>Design-Tables borders-Inside borders</a:t>
            </a:r>
            <a:endParaRPr lang="en-US" sz="3600" b="1" dirty="0">
              <a:solidFill>
                <a:srgbClr val="0000FF"/>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9956829"/>
              </p:ext>
            </p:extLst>
          </p:nvPr>
        </p:nvGraphicFramePr>
        <p:xfrm>
          <a:off x="457200" y="1600200"/>
          <a:ext cx="8229600" cy="296672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370840">
                <a:tc>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r>
              <a:tr h="370840">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bl>
          </a:graphicData>
        </a:graphic>
      </p:graphicFrame>
    </p:spTree>
    <p:extLst>
      <p:ext uri="{BB962C8B-B14F-4D97-AF65-F5344CB8AC3E}">
        <p14:creationId xmlns:p14="http://schemas.microsoft.com/office/powerpoint/2010/main" val="128889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0000FF"/>
                </a:solidFill>
                <a:latin typeface="Times New Roman" pitchFamily="18" charset="0"/>
                <a:cs typeface="Times New Roman" pitchFamily="18" charset="0"/>
              </a:rPr>
              <a:t>Shape Order Objects</a:t>
            </a:r>
            <a:endParaRPr lang="en-US" dirty="0"/>
          </a:p>
        </p:txBody>
      </p:sp>
      <p:sp>
        <p:nvSpPr>
          <p:cNvPr id="6" name="TextBox 5"/>
          <p:cNvSpPr txBox="1"/>
          <p:nvPr/>
        </p:nvSpPr>
        <p:spPr>
          <a:xfrm>
            <a:off x="838200" y="1219200"/>
            <a:ext cx="3529364" cy="646331"/>
          </a:xfrm>
          <a:prstGeom prst="rect">
            <a:avLst/>
          </a:prstGeom>
          <a:noFill/>
        </p:spPr>
        <p:txBody>
          <a:bodyPr wrap="none" rtlCol="0">
            <a:spAutoFit/>
          </a:bodyPr>
          <a:lstStyle/>
          <a:p>
            <a:r>
              <a:rPr lang="en-US" dirty="0" smtClean="0">
                <a:solidFill>
                  <a:prstClr val="black"/>
                </a:solidFill>
              </a:rPr>
              <a:t>Test Focus : Shape arrange</a:t>
            </a:r>
          </a:p>
          <a:p>
            <a:r>
              <a:rPr lang="en-US" dirty="0" smtClean="0">
                <a:solidFill>
                  <a:prstClr val="black"/>
                </a:solidFill>
              </a:rPr>
              <a:t>Properties : Blue 1 Bring to Forward</a:t>
            </a:r>
            <a:endParaRPr lang="en-US" dirty="0">
              <a:solidFill>
                <a:prstClr val="black"/>
              </a:solidFill>
            </a:endParaRPr>
          </a:p>
        </p:txBody>
      </p:sp>
      <p:sp>
        <p:nvSpPr>
          <p:cNvPr id="2" name="Up Ribbon 1"/>
          <p:cNvSpPr/>
          <p:nvPr/>
        </p:nvSpPr>
        <p:spPr>
          <a:xfrm>
            <a:off x="1676400" y="2209800"/>
            <a:ext cx="3200400" cy="1981200"/>
          </a:xfrm>
          <a:prstGeom prst="ribbon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black"/>
                </a:solidFill>
              </a:rPr>
              <a:t>2</a:t>
            </a:r>
          </a:p>
        </p:txBody>
      </p:sp>
      <p:sp>
        <p:nvSpPr>
          <p:cNvPr id="3" name="Flowchart: Summing Junction 2"/>
          <p:cNvSpPr/>
          <p:nvPr/>
        </p:nvSpPr>
        <p:spPr>
          <a:xfrm>
            <a:off x="2209800" y="2209800"/>
            <a:ext cx="2133600" cy="1981200"/>
          </a:xfrm>
          <a:prstGeom prst="flowChartSummingJunction">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3</a:t>
            </a:r>
          </a:p>
        </p:txBody>
      </p:sp>
      <p:sp>
        <p:nvSpPr>
          <p:cNvPr id="5" name="Cloud Callout 4"/>
          <p:cNvSpPr/>
          <p:nvPr/>
        </p:nvSpPr>
        <p:spPr>
          <a:xfrm>
            <a:off x="838200" y="2045746"/>
            <a:ext cx="4419600" cy="2590800"/>
          </a:xfrm>
          <a:prstGeom prst="cloudCallou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1</a:t>
            </a:r>
            <a:endParaRPr lang="en-US" dirty="0">
              <a:solidFill>
                <a:prstClr val="black"/>
              </a:solidFill>
            </a:endParaRPr>
          </a:p>
        </p:txBody>
      </p:sp>
    </p:spTree>
    <p:extLst>
      <p:ext uri="{BB962C8B-B14F-4D97-AF65-F5344CB8AC3E}">
        <p14:creationId xmlns:p14="http://schemas.microsoft.com/office/powerpoint/2010/main" val="526439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b="1" dirty="0">
                <a:solidFill>
                  <a:srgbClr val="0000FF"/>
                </a:solidFill>
                <a:latin typeface="Times New Roman" pitchFamily="18" charset="0"/>
                <a:cs typeface="Times New Roman" pitchFamily="18" charset="0"/>
              </a:rPr>
              <a:t>Shape Order Objects</a:t>
            </a:r>
            <a:endParaRPr lang="en-US" dirty="0"/>
          </a:p>
        </p:txBody>
      </p:sp>
      <p:sp>
        <p:nvSpPr>
          <p:cNvPr id="6" name="TextBox 5"/>
          <p:cNvSpPr txBox="1"/>
          <p:nvPr/>
        </p:nvSpPr>
        <p:spPr>
          <a:xfrm>
            <a:off x="838200" y="1219200"/>
            <a:ext cx="3633880" cy="646331"/>
          </a:xfrm>
          <a:prstGeom prst="rect">
            <a:avLst/>
          </a:prstGeom>
          <a:noFill/>
        </p:spPr>
        <p:txBody>
          <a:bodyPr wrap="none" rtlCol="0">
            <a:spAutoFit/>
          </a:bodyPr>
          <a:lstStyle/>
          <a:p>
            <a:r>
              <a:rPr lang="en-US" dirty="0" smtClean="0">
                <a:solidFill>
                  <a:prstClr val="black"/>
                </a:solidFill>
              </a:rPr>
              <a:t>Test Focus : Shape arrange</a:t>
            </a:r>
          </a:p>
          <a:p>
            <a:r>
              <a:rPr lang="en-US" dirty="0" smtClean="0">
                <a:solidFill>
                  <a:prstClr val="black"/>
                </a:solidFill>
              </a:rPr>
              <a:t>Properties : Blue 1 Send to backward</a:t>
            </a:r>
            <a:endParaRPr lang="en-US" dirty="0">
              <a:solidFill>
                <a:prstClr val="black"/>
              </a:solidFill>
            </a:endParaRPr>
          </a:p>
        </p:txBody>
      </p:sp>
      <p:sp>
        <p:nvSpPr>
          <p:cNvPr id="2" name="Up Ribbon 1"/>
          <p:cNvSpPr/>
          <p:nvPr/>
        </p:nvSpPr>
        <p:spPr>
          <a:xfrm>
            <a:off x="1676400" y="2209800"/>
            <a:ext cx="3200400" cy="1981200"/>
          </a:xfrm>
          <a:prstGeom prst="ribbon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black"/>
                </a:solidFill>
              </a:rPr>
              <a:t>2</a:t>
            </a:r>
          </a:p>
        </p:txBody>
      </p:sp>
      <p:sp>
        <p:nvSpPr>
          <p:cNvPr id="5" name="Cloud Callout 4"/>
          <p:cNvSpPr/>
          <p:nvPr/>
        </p:nvSpPr>
        <p:spPr>
          <a:xfrm>
            <a:off x="838200" y="2045746"/>
            <a:ext cx="4419600" cy="2590800"/>
          </a:xfrm>
          <a:prstGeom prst="cloudCallou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1</a:t>
            </a:r>
            <a:endParaRPr lang="en-US" dirty="0">
              <a:solidFill>
                <a:prstClr val="black"/>
              </a:solidFill>
            </a:endParaRPr>
          </a:p>
        </p:txBody>
      </p:sp>
      <p:sp>
        <p:nvSpPr>
          <p:cNvPr id="3" name="Flowchart: Summing Junction 2"/>
          <p:cNvSpPr/>
          <p:nvPr/>
        </p:nvSpPr>
        <p:spPr>
          <a:xfrm>
            <a:off x="2209800" y="2209800"/>
            <a:ext cx="2133600" cy="1981200"/>
          </a:xfrm>
          <a:prstGeom prst="flowChartSummingJunction">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3</a:t>
            </a:r>
          </a:p>
        </p:txBody>
      </p:sp>
    </p:spTree>
    <p:extLst>
      <p:ext uri="{BB962C8B-B14F-4D97-AF65-F5344CB8AC3E}">
        <p14:creationId xmlns:p14="http://schemas.microsoft.com/office/powerpoint/2010/main" val="49207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Callout 4"/>
          <p:cNvSpPr/>
          <p:nvPr/>
        </p:nvSpPr>
        <p:spPr>
          <a:xfrm>
            <a:off x="838200" y="2045746"/>
            <a:ext cx="4419600" cy="2590800"/>
          </a:xfrm>
          <a:prstGeom prst="cloudCallou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1</a:t>
            </a:r>
            <a:endParaRPr lang="en-US" dirty="0">
              <a:solidFill>
                <a:prstClr val="black"/>
              </a:solidFill>
            </a:endParaRPr>
          </a:p>
        </p:txBody>
      </p:sp>
      <p:sp>
        <p:nvSpPr>
          <p:cNvPr id="4" name="Title 3"/>
          <p:cNvSpPr>
            <a:spLocks noGrp="1"/>
          </p:cNvSpPr>
          <p:nvPr>
            <p:ph type="title"/>
          </p:nvPr>
        </p:nvSpPr>
        <p:spPr/>
        <p:txBody>
          <a:bodyPr/>
          <a:lstStyle/>
          <a:p>
            <a:r>
              <a:rPr lang="en-US" b="1" dirty="0">
                <a:solidFill>
                  <a:srgbClr val="0000FF"/>
                </a:solidFill>
                <a:latin typeface="Times New Roman" pitchFamily="18" charset="0"/>
                <a:cs typeface="Times New Roman" pitchFamily="18" charset="0"/>
              </a:rPr>
              <a:t>Shape Order Objects</a:t>
            </a:r>
            <a:endParaRPr lang="en-US" dirty="0"/>
          </a:p>
        </p:txBody>
      </p:sp>
      <p:sp>
        <p:nvSpPr>
          <p:cNvPr id="6" name="TextBox 5"/>
          <p:cNvSpPr txBox="1"/>
          <p:nvPr/>
        </p:nvSpPr>
        <p:spPr>
          <a:xfrm>
            <a:off x="838200" y="1219200"/>
            <a:ext cx="3161891" cy="646331"/>
          </a:xfrm>
          <a:prstGeom prst="rect">
            <a:avLst/>
          </a:prstGeom>
          <a:noFill/>
        </p:spPr>
        <p:txBody>
          <a:bodyPr wrap="none" rtlCol="0">
            <a:spAutoFit/>
          </a:bodyPr>
          <a:lstStyle/>
          <a:p>
            <a:r>
              <a:rPr lang="en-US" dirty="0" smtClean="0">
                <a:solidFill>
                  <a:prstClr val="black"/>
                </a:solidFill>
              </a:rPr>
              <a:t>Test Focus : Shape arrange</a:t>
            </a:r>
          </a:p>
          <a:p>
            <a:r>
              <a:rPr lang="en-US" dirty="0" smtClean="0">
                <a:solidFill>
                  <a:prstClr val="black"/>
                </a:solidFill>
              </a:rPr>
              <a:t>Properties : Blue 1 Send to back</a:t>
            </a:r>
            <a:endParaRPr lang="en-US" dirty="0">
              <a:solidFill>
                <a:prstClr val="black"/>
              </a:solidFill>
            </a:endParaRPr>
          </a:p>
        </p:txBody>
      </p:sp>
      <p:sp>
        <p:nvSpPr>
          <p:cNvPr id="2" name="Up Ribbon 1"/>
          <p:cNvSpPr/>
          <p:nvPr/>
        </p:nvSpPr>
        <p:spPr>
          <a:xfrm>
            <a:off x="1676400" y="2209800"/>
            <a:ext cx="3200400" cy="1981200"/>
          </a:xfrm>
          <a:prstGeom prst="ribbon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black"/>
                </a:solidFill>
              </a:rPr>
              <a:t>2</a:t>
            </a:r>
          </a:p>
        </p:txBody>
      </p:sp>
      <p:sp>
        <p:nvSpPr>
          <p:cNvPr id="3" name="Flowchart: Summing Junction 2"/>
          <p:cNvSpPr/>
          <p:nvPr/>
        </p:nvSpPr>
        <p:spPr>
          <a:xfrm>
            <a:off x="2209800" y="2209800"/>
            <a:ext cx="2133600" cy="1981200"/>
          </a:xfrm>
          <a:prstGeom prst="flowChartSummingJunction">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3</a:t>
            </a:r>
          </a:p>
        </p:txBody>
      </p:sp>
    </p:spTree>
    <p:extLst>
      <p:ext uri="{BB962C8B-B14F-4D97-AF65-F5344CB8AC3E}">
        <p14:creationId xmlns:p14="http://schemas.microsoft.com/office/powerpoint/2010/main" val="3176481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Callout 4"/>
          <p:cNvSpPr/>
          <p:nvPr/>
        </p:nvSpPr>
        <p:spPr>
          <a:xfrm>
            <a:off x="838200" y="2045746"/>
            <a:ext cx="4419600" cy="2590800"/>
          </a:xfrm>
          <a:prstGeom prst="cloudCallou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1</a:t>
            </a:r>
            <a:endParaRPr lang="en-US" dirty="0">
              <a:solidFill>
                <a:prstClr val="black"/>
              </a:solidFill>
            </a:endParaRPr>
          </a:p>
        </p:txBody>
      </p:sp>
      <p:sp>
        <p:nvSpPr>
          <p:cNvPr id="4" name="Title 3"/>
          <p:cNvSpPr>
            <a:spLocks noGrp="1"/>
          </p:cNvSpPr>
          <p:nvPr>
            <p:ph type="title"/>
          </p:nvPr>
        </p:nvSpPr>
        <p:spPr/>
        <p:txBody>
          <a:bodyPr/>
          <a:lstStyle/>
          <a:p>
            <a:r>
              <a:rPr lang="en-US" dirty="0" smtClean="0"/>
              <a:t> </a:t>
            </a:r>
            <a:r>
              <a:rPr lang="en-US" b="1" dirty="0">
                <a:solidFill>
                  <a:srgbClr val="0000FF"/>
                </a:solidFill>
                <a:latin typeface="Times New Roman" pitchFamily="18" charset="0"/>
                <a:cs typeface="Times New Roman" pitchFamily="18" charset="0"/>
              </a:rPr>
              <a:t>Shape Order Objects</a:t>
            </a:r>
            <a:endParaRPr lang="en-US" dirty="0"/>
          </a:p>
        </p:txBody>
      </p:sp>
      <p:sp>
        <p:nvSpPr>
          <p:cNvPr id="6" name="TextBox 5"/>
          <p:cNvSpPr txBox="1"/>
          <p:nvPr/>
        </p:nvSpPr>
        <p:spPr>
          <a:xfrm>
            <a:off x="838200" y="1219200"/>
            <a:ext cx="2660472" cy="646331"/>
          </a:xfrm>
          <a:prstGeom prst="rect">
            <a:avLst/>
          </a:prstGeom>
          <a:noFill/>
        </p:spPr>
        <p:txBody>
          <a:bodyPr wrap="none" rtlCol="0">
            <a:spAutoFit/>
          </a:bodyPr>
          <a:lstStyle/>
          <a:p>
            <a:r>
              <a:rPr lang="en-US" dirty="0" smtClean="0">
                <a:solidFill>
                  <a:prstClr val="black"/>
                </a:solidFill>
              </a:rPr>
              <a:t>Test Focus : Shape arrange</a:t>
            </a:r>
          </a:p>
          <a:p>
            <a:r>
              <a:rPr lang="en-US" dirty="0" smtClean="0">
                <a:solidFill>
                  <a:prstClr val="black"/>
                </a:solidFill>
              </a:rPr>
              <a:t>Properties :Selection Pane</a:t>
            </a:r>
            <a:endParaRPr lang="en-US" dirty="0">
              <a:solidFill>
                <a:prstClr val="black"/>
              </a:solidFill>
            </a:endParaRPr>
          </a:p>
        </p:txBody>
      </p:sp>
      <p:sp>
        <p:nvSpPr>
          <p:cNvPr id="2" name="Up Ribbon 1"/>
          <p:cNvSpPr/>
          <p:nvPr/>
        </p:nvSpPr>
        <p:spPr>
          <a:xfrm>
            <a:off x="1676400" y="2209800"/>
            <a:ext cx="3200400" cy="1981200"/>
          </a:xfrm>
          <a:prstGeom prst="ribbon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black"/>
                </a:solidFill>
              </a:rPr>
              <a:t>2</a:t>
            </a:r>
          </a:p>
        </p:txBody>
      </p:sp>
      <p:sp>
        <p:nvSpPr>
          <p:cNvPr id="3" name="Flowchart: Summing Junction 2"/>
          <p:cNvSpPr/>
          <p:nvPr/>
        </p:nvSpPr>
        <p:spPr>
          <a:xfrm>
            <a:off x="2209800" y="2209800"/>
            <a:ext cx="2133600" cy="1981200"/>
          </a:xfrm>
          <a:prstGeom prst="flowChartSummingJunction">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prstClr val="black"/>
                </a:solidFill>
              </a:rPr>
              <a:t>3</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273519"/>
            <a:ext cx="19050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1460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Callout 4"/>
          <p:cNvSpPr/>
          <p:nvPr/>
        </p:nvSpPr>
        <p:spPr>
          <a:xfrm>
            <a:off x="0" y="2045746"/>
            <a:ext cx="4419600" cy="2590800"/>
          </a:xfrm>
          <a:prstGeom prst="cloudCallou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4" name="Title 3"/>
          <p:cNvSpPr>
            <a:spLocks noGrp="1"/>
          </p:cNvSpPr>
          <p:nvPr>
            <p:ph type="title"/>
          </p:nvPr>
        </p:nvSpPr>
        <p:spPr/>
        <p:txBody>
          <a:bodyPr/>
          <a:lstStyle/>
          <a:p>
            <a:r>
              <a:rPr lang="en-US" dirty="0" smtClean="0"/>
              <a:t> </a:t>
            </a:r>
            <a:r>
              <a:rPr lang="en-US" b="1" dirty="0" smtClean="0">
                <a:solidFill>
                  <a:srgbClr val="0000FF"/>
                </a:solidFill>
                <a:latin typeface="Times New Roman" pitchFamily="18" charset="0"/>
                <a:cs typeface="Times New Roman" pitchFamily="18" charset="0"/>
              </a:rPr>
              <a:t>Shape Position Objects</a:t>
            </a:r>
            <a:endParaRPr lang="en-US" dirty="0"/>
          </a:p>
        </p:txBody>
      </p:sp>
      <p:sp>
        <p:nvSpPr>
          <p:cNvPr id="6" name="TextBox 5"/>
          <p:cNvSpPr txBox="1"/>
          <p:nvPr/>
        </p:nvSpPr>
        <p:spPr>
          <a:xfrm>
            <a:off x="838200" y="1219200"/>
            <a:ext cx="2386615" cy="646331"/>
          </a:xfrm>
          <a:prstGeom prst="rect">
            <a:avLst/>
          </a:prstGeom>
          <a:noFill/>
        </p:spPr>
        <p:txBody>
          <a:bodyPr wrap="none" rtlCol="0">
            <a:spAutoFit/>
          </a:bodyPr>
          <a:lstStyle/>
          <a:p>
            <a:r>
              <a:rPr lang="en-US" dirty="0" smtClean="0">
                <a:solidFill>
                  <a:prstClr val="black"/>
                </a:solidFill>
              </a:rPr>
              <a:t>Test Focus : Shape align</a:t>
            </a:r>
          </a:p>
          <a:p>
            <a:r>
              <a:rPr lang="en-US" dirty="0" smtClean="0">
                <a:solidFill>
                  <a:prstClr val="black"/>
                </a:solidFill>
              </a:rPr>
              <a:t>Properties :align left</a:t>
            </a:r>
            <a:endParaRPr lang="en-US" dirty="0">
              <a:solidFill>
                <a:prstClr val="black"/>
              </a:solidFill>
            </a:endParaRPr>
          </a:p>
        </p:txBody>
      </p:sp>
    </p:spTree>
    <p:extLst>
      <p:ext uri="{BB962C8B-B14F-4D97-AF65-F5344CB8AC3E}">
        <p14:creationId xmlns:p14="http://schemas.microsoft.com/office/powerpoint/2010/main" val="3481304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Callout 4"/>
          <p:cNvSpPr/>
          <p:nvPr/>
        </p:nvSpPr>
        <p:spPr>
          <a:xfrm flipH="1">
            <a:off x="2362200" y="2133600"/>
            <a:ext cx="4419600" cy="2590800"/>
          </a:xfrm>
          <a:prstGeom prst="cloudCallou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4" name="Title 3"/>
          <p:cNvSpPr>
            <a:spLocks noGrp="1"/>
          </p:cNvSpPr>
          <p:nvPr>
            <p:ph type="title"/>
          </p:nvPr>
        </p:nvSpPr>
        <p:spPr/>
        <p:txBody>
          <a:bodyPr/>
          <a:lstStyle/>
          <a:p>
            <a:r>
              <a:rPr lang="en-US" dirty="0" smtClean="0"/>
              <a:t> </a:t>
            </a:r>
            <a:r>
              <a:rPr lang="en-US" b="1" dirty="0">
                <a:solidFill>
                  <a:srgbClr val="0000FF"/>
                </a:solidFill>
                <a:latin typeface="Times New Roman" pitchFamily="18" charset="0"/>
                <a:cs typeface="Times New Roman" pitchFamily="18" charset="0"/>
              </a:rPr>
              <a:t>Shape Position Objects</a:t>
            </a:r>
            <a:endParaRPr lang="en-US" dirty="0"/>
          </a:p>
        </p:txBody>
      </p:sp>
      <p:sp>
        <p:nvSpPr>
          <p:cNvPr id="6" name="TextBox 5"/>
          <p:cNvSpPr txBox="1"/>
          <p:nvPr/>
        </p:nvSpPr>
        <p:spPr>
          <a:xfrm>
            <a:off x="838200" y="1219200"/>
            <a:ext cx="2786084" cy="646331"/>
          </a:xfrm>
          <a:prstGeom prst="rect">
            <a:avLst/>
          </a:prstGeom>
          <a:noFill/>
        </p:spPr>
        <p:txBody>
          <a:bodyPr wrap="none" rtlCol="0">
            <a:spAutoFit/>
          </a:bodyPr>
          <a:lstStyle/>
          <a:p>
            <a:r>
              <a:rPr lang="en-US" dirty="0" smtClean="0">
                <a:solidFill>
                  <a:prstClr val="black"/>
                </a:solidFill>
              </a:rPr>
              <a:t>Test Focus : Shape align</a:t>
            </a:r>
          </a:p>
          <a:p>
            <a:r>
              <a:rPr lang="en-US" dirty="0" smtClean="0">
                <a:solidFill>
                  <a:prstClr val="black"/>
                </a:solidFill>
              </a:rPr>
              <a:t>Properties :Flip </a:t>
            </a:r>
            <a:r>
              <a:rPr lang="en-US" dirty="0" err="1" smtClean="0">
                <a:solidFill>
                  <a:prstClr val="black"/>
                </a:solidFill>
              </a:rPr>
              <a:t>Horontically</a:t>
            </a:r>
            <a:endParaRPr lang="en-US" dirty="0">
              <a:solidFill>
                <a:prstClr val="black"/>
              </a:solidFill>
            </a:endParaRPr>
          </a:p>
        </p:txBody>
      </p:sp>
    </p:spTree>
    <p:extLst>
      <p:ext uri="{BB962C8B-B14F-4D97-AF65-F5344CB8AC3E}">
        <p14:creationId xmlns:p14="http://schemas.microsoft.com/office/powerpoint/2010/main" val="3823661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sz="3600" dirty="0"/>
              <a:t> </a:t>
            </a:r>
            <a:r>
              <a:rPr lang="en-US" sz="3600" b="1" dirty="0">
                <a:solidFill>
                  <a:srgbClr val="0000FF"/>
                </a:solidFill>
                <a:latin typeface="Times New Roman" pitchFamily="18" charset="0"/>
                <a:cs typeface="Times New Roman" pitchFamily="18" charset="0"/>
              </a:rPr>
              <a:t>Shape Drawing</a:t>
            </a:r>
          </a:p>
        </p:txBody>
      </p:sp>
      <p:sp>
        <p:nvSpPr>
          <p:cNvPr id="6" name="TextBox 5"/>
          <p:cNvSpPr txBox="1"/>
          <p:nvPr/>
        </p:nvSpPr>
        <p:spPr>
          <a:xfrm>
            <a:off x="609600" y="1258669"/>
            <a:ext cx="2490297" cy="646331"/>
          </a:xfrm>
          <a:prstGeom prst="rect">
            <a:avLst/>
          </a:prstGeom>
          <a:noFill/>
        </p:spPr>
        <p:txBody>
          <a:bodyPr wrap="none" rtlCol="0">
            <a:spAutoFit/>
          </a:bodyPr>
          <a:lstStyle/>
          <a:p>
            <a:r>
              <a:rPr lang="en-US" dirty="0" smtClean="0">
                <a:solidFill>
                  <a:prstClr val="black"/>
                </a:solidFill>
              </a:rPr>
              <a:t>Test Focus : Shape group</a:t>
            </a:r>
          </a:p>
          <a:p>
            <a:r>
              <a:rPr lang="en-US" dirty="0" smtClean="0">
                <a:solidFill>
                  <a:prstClr val="black"/>
                </a:solidFill>
              </a:rPr>
              <a:t>Properties :Ungroup</a:t>
            </a:r>
            <a:endParaRPr lang="en-US" dirty="0">
              <a:solidFill>
                <a:prstClr val="black"/>
              </a:solidFill>
            </a:endParaRPr>
          </a:p>
        </p:txBody>
      </p:sp>
      <p:sp>
        <p:nvSpPr>
          <p:cNvPr id="5" name="Cloud Callout 4"/>
          <p:cNvSpPr/>
          <p:nvPr/>
        </p:nvSpPr>
        <p:spPr>
          <a:xfrm flipH="1">
            <a:off x="3099897" y="2933700"/>
            <a:ext cx="2133600" cy="1524000"/>
          </a:xfrm>
          <a:prstGeom prst="cloudCallou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Up Ribbon 1"/>
          <p:cNvSpPr/>
          <p:nvPr/>
        </p:nvSpPr>
        <p:spPr>
          <a:xfrm>
            <a:off x="5715000" y="2933700"/>
            <a:ext cx="1905000" cy="14478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smtClean="0">
              <a:solidFill>
                <a:prstClr val="black"/>
              </a:solidFill>
            </a:endParaRPr>
          </a:p>
        </p:txBody>
      </p:sp>
    </p:spTree>
    <p:extLst>
      <p:ext uri="{BB962C8B-B14F-4D97-AF65-F5344CB8AC3E}">
        <p14:creationId xmlns:p14="http://schemas.microsoft.com/office/powerpoint/2010/main" val="3564857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solidFill>
                  <a:srgbClr val="0000FF"/>
                </a:solidFill>
                <a:latin typeface="Times New Roman" pitchFamily="18" charset="0"/>
                <a:cs typeface="Times New Roman" pitchFamily="18" charset="0"/>
              </a:rPr>
              <a:t>Shape fill</a:t>
            </a:r>
          </a:p>
        </p:txBody>
      </p:sp>
      <p:sp>
        <p:nvSpPr>
          <p:cNvPr id="6" name="Smiley Face 5"/>
          <p:cNvSpPr/>
          <p:nvPr/>
        </p:nvSpPr>
        <p:spPr>
          <a:xfrm>
            <a:off x="2438400" y="1828800"/>
            <a:ext cx="3581400" cy="3593161"/>
          </a:xfrm>
          <a:prstGeom prst="smileyFace">
            <a:avLst/>
          </a:prstGeom>
          <a:gradFill flip="none" rotWithShape="1">
            <a:gsLst>
              <a:gs pos="50000">
                <a:srgbClr val="FFF200"/>
              </a:gs>
              <a:gs pos="45000">
                <a:srgbClr val="FF7A00"/>
              </a:gs>
              <a:gs pos="70000">
                <a:srgbClr val="FF0300"/>
              </a:gs>
              <a:gs pos="100000">
                <a:srgbClr val="4D0808"/>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Box 6"/>
          <p:cNvSpPr txBox="1"/>
          <p:nvPr/>
        </p:nvSpPr>
        <p:spPr>
          <a:xfrm>
            <a:off x="995218" y="1085272"/>
            <a:ext cx="4602735" cy="646331"/>
          </a:xfrm>
          <a:prstGeom prst="rect">
            <a:avLst/>
          </a:prstGeom>
          <a:noFill/>
        </p:spPr>
        <p:txBody>
          <a:bodyPr wrap="none" rtlCol="0">
            <a:spAutoFit/>
          </a:bodyPr>
          <a:lstStyle/>
          <a:p>
            <a:r>
              <a:rPr lang="en-US" dirty="0" smtClean="0">
                <a:solidFill>
                  <a:prstClr val="black"/>
                </a:solidFill>
              </a:rPr>
              <a:t>Test Focus : Shape Fill</a:t>
            </a:r>
          </a:p>
          <a:p>
            <a:r>
              <a:rPr lang="en-US" dirty="0" smtClean="0">
                <a:solidFill>
                  <a:prstClr val="black"/>
                </a:solidFill>
              </a:rPr>
              <a:t>Properties : </a:t>
            </a:r>
            <a:r>
              <a:rPr lang="en-US" dirty="0">
                <a:solidFill>
                  <a:prstClr val="black"/>
                </a:solidFill>
              </a:rPr>
              <a:t>Gradient – Path </a:t>
            </a:r>
            <a:r>
              <a:rPr lang="en-US" dirty="0" smtClean="0">
                <a:solidFill>
                  <a:prstClr val="black"/>
                </a:solidFill>
              </a:rPr>
              <a:t>With 50% Position </a:t>
            </a:r>
            <a:endParaRPr lang="en-US" dirty="0">
              <a:solidFill>
                <a:prstClr val="black"/>
              </a:solidFill>
            </a:endParaRPr>
          </a:p>
        </p:txBody>
      </p:sp>
    </p:spTree>
    <p:extLst>
      <p:ext uri="{BB962C8B-B14F-4D97-AF65-F5344CB8AC3E}">
        <p14:creationId xmlns:p14="http://schemas.microsoft.com/office/powerpoint/2010/main" val="866910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a:solidFill>
                  <a:srgbClr val="0000FF"/>
                </a:solidFill>
                <a:latin typeface="Times New Roman" pitchFamily="18" charset="0"/>
                <a:cs typeface="Times New Roman" pitchFamily="18" charset="0"/>
              </a:rPr>
              <a:t>Shape fill</a:t>
            </a:r>
          </a:p>
        </p:txBody>
      </p:sp>
      <p:sp>
        <p:nvSpPr>
          <p:cNvPr id="6" name="Smiley Face 5"/>
          <p:cNvSpPr/>
          <p:nvPr/>
        </p:nvSpPr>
        <p:spPr>
          <a:xfrm>
            <a:off x="2438400" y="1828800"/>
            <a:ext cx="3581400" cy="3593161"/>
          </a:xfrm>
          <a:prstGeom prst="smileyFace">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Box 6"/>
          <p:cNvSpPr txBox="1"/>
          <p:nvPr/>
        </p:nvSpPr>
        <p:spPr>
          <a:xfrm>
            <a:off x="995218" y="1085272"/>
            <a:ext cx="4748095" cy="646331"/>
          </a:xfrm>
          <a:prstGeom prst="rect">
            <a:avLst/>
          </a:prstGeom>
          <a:noFill/>
        </p:spPr>
        <p:txBody>
          <a:bodyPr wrap="none" rtlCol="0">
            <a:spAutoFit/>
          </a:bodyPr>
          <a:lstStyle/>
          <a:p>
            <a:r>
              <a:rPr lang="en-US" dirty="0" smtClean="0">
                <a:solidFill>
                  <a:prstClr val="black"/>
                </a:solidFill>
              </a:rPr>
              <a:t>Test Focus : Shape Fill</a:t>
            </a:r>
          </a:p>
          <a:p>
            <a:r>
              <a:rPr lang="en-US" dirty="0" smtClean="0">
                <a:solidFill>
                  <a:prstClr val="black"/>
                </a:solidFill>
              </a:rPr>
              <a:t>Properties : </a:t>
            </a:r>
            <a:r>
              <a:rPr lang="en-US" dirty="0"/>
              <a:t>From Picture Without Transparency</a:t>
            </a:r>
          </a:p>
        </p:txBody>
      </p:sp>
    </p:spTree>
    <p:extLst>
      <p:ext uri="{BB962C8B-B14F-4D97-AF65-F5344CB8AC3E}">
        <p14:creationId xmlns:p14="http://schemas.microsoft.com/office/powerpoint/2010/main" val="1406220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solidFill>
                  <a:srgbClr val="0000FF"/>
                </a:solidFill>
                <a:latin typeface="Times New Roman" pitchFamily="18" charset="0"/>
                <a:cs typeface="Times New Roman" pitchFamily="18" charset="0"/>
              </a:rPr>
              <a:t>Table objects</a:t>
            </a:r>
            <a:endParaRPr lang="en-US" sz="3600" b="1" dirty="0">
              <a:solidFill>
                <a:srgbClr val="0000FF"/>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pPr>
              <a:spcBef>
                <a:spcPct val="0"/>
              </a:spcBef>
            </a:pPr>
            <a:r>
              <a:rPr lang="en-US" sz="3600" b="1" dirty="0">
                <a:solidFill>
                  <a:srgbClr val="0000FF"/>
                </a:solidFill>
                <a:latin typeface="Times New Roman" pitchFamily="18" charset="0"/>
                <a:ea typeface="+mj-ea"/>
                <a:cs typeface="Times New Roman" pitchFamily="18" charset="0"/>
              </a:rPr>
              <a:t>Table –object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447800"/>
            <a:ext cx="485775" cy="55245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800" y="621525"/>
            <a:ext cx="2438400" cy="1828800"/>
          </a:xfrm>
          <a:prstGeom prst="rect">
            <a:avLst/>
          </a:prstGeom>
        </p:spPr>
      </p:pic>
    </p:spTree>
    <p:extLst>
      <p:ext uri="{BB962C8B-B14F-4D97-AF65-F5344CB8AC3E}">
        <p14:creationId xmlns:p14="http://schemas.microsoft.com/office/powerpoint/2010/main" val="938134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a:solidFill>
                  <a:srgbClr val="0000FF"/>
                </a:solidFill>
                <a:latin typeface="Times New Roman" pitchFamily="18" charset="0"/>
                <a:cs typeface="Times New Roman" pitchFamily="18" charset="0"/>
              </a:rPr>
              <a:t>Shape fill</a:t>
            </a:r>
          </a:p>
        </p:txBody>
      </p:sp>
      <p:sp>
        <p:nvSpPr>
          <p:cNvPr id="6" name="Smiley Face 5"/>
          <p:cNvSpPr/>
          <p:nvPr/>
        </p:nvSpPr>
        <p:spPr>
          <a:xfrm>
            <a:off x="2438400" y="1828800"/>
            <a:ext cx="3581400" cy="3593161"/>
          </a:xfrm>
          <a:prstGeom prst="smileyFace">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Box 6"/>
          <p:cNvSpPr txBox="1"/>
          <p:nvPr/>
        </p:nvSpPr>
        <p:spPr>
          <a:xfrm>
            <a:off x="995218" y="1085272"/>
            <a:ext cx="4748095" cy="646331"/>
          </a:xfrm>
          <a:prstGeom prst="rect">
            <a:avLst/>
          </a:prstGeom>
          <a:noFill/>
        </p:spPr>
        <p:txBody>
          <a:bodyPr wrap="none" rtlCol="0">
            <a:spAutoFit/>
          </a:bodyPr>
          <a:lstStyle/>
          <a:p>
            <a:r>
              <a:rPr lang="en-US" dirty="0" smtClean="0">
                <a:solidFill>
                  <a:prstClr val="black"/>
                </a:solidFill>
              </a:rPr>
              <a:t>Test Focus : Shape Fill</a:t>
            </a:r>
          </a:p>
          <a:p>
            <a:r>
              <a:rPr lang="en-US" dirty="0" smtClean="0">
                <a:solidFill>
                  <a:prstClr val="black"/>
                </a:solidFill>
              </a:rPr>
              <a:t>Properties : </a:t>
            </a:r>
            <a:r>
              <a:rPr lang="en-US" dirty="0">
                <a:solidFill>
                  <a:prstClr val="black"/>
                </a:solidFill>
              </a:rPr>
              <a:t>From Picture Without Transparency</a:t>
            </a:r>
          </a:p>
        </p:txBody>
      </p:sp>
    </p:spTree>
    <p:extLst>
      <p:ext uri="{BB962C8B-B14F-4D97-AF65-F5344CB8AC3E}">
        <p14:creationId xmlns:p14="http://schemas.microsoft.com/office/powerpoint/2010/main" val="3569562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a:solidFill>
                  <a:srgbClr val="0000FF"/>
                </a:solidFill>
                <a:latin typeface="Times New Roman" pitchFamily="18" charset="0"/>
                <a:cs typeface="Times New Roman" pitchFamily="18" charset="0"/>
              </a:rPr>
              <a:t>Shape fill</a:t>
            </a:r>
          </a:p>
        </p:txBody>
      </p:sp>
      <p:sp>
        <p:nvSpPr>
          <p:cNvPr id="6" name="Smiley Face 5"/>
          <p:cNvSpPr/>
          <p:nvPr/>
        </p:nvSpPr>
        <p:spPr>
          <a:xfrm>
            <a:off x="2438400" y="1828800"/>
            <a:ext cx="3581400" cy="3593161"/>
          </a:xfrm>
          <a:prstGeom prst="smileyFace">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Box 6"/>
          <p:cNvSpPr txBox="1"/>
          <p:nvPr/>
        </p:nvSpPr>
        <p:spPr>
          <a:xfrm>
            <a:off x="995218" y="1085272"/>
            <a:ext cx="4748095" cy="646331"/>
          </a:xfrm>
          <a:prstGeom prst="rect">
            <a:avLst/>
          </a:prstGeom>
          <a:noFill/>
        </p:spPr>
        <p:txBody>
          <a:bodyPr wrap="none" rtlCol="0">
            <a:spAutoFit/>
          </a:bodyPr>
          <a:lstStyle/>
          <a:p>
            <a:r>
              <a:rPr lang="en-US" dirty="0" smtClean="0">
                <a:solidFill>
                  <a:prstClr val="black"/>
                </a:solidFill>
              </a:rPr>
              <a:t>Test Focus : Shape Fill</a:t>
            </a:r>
          </a:p>
          <a:p>
            <a:r>
              <a:rPr lang="en-US" dirty="0" smtClean="0">
                <a:solidFill>
                  <a:prstClr val="black"/>
                </a:solidFill>
              </a:rPr>
              <a:t>Properties : </a:t>
            </a:r>
            <a:r>
              <a:rPr lang="en-US" dirty="0">
                <a:solidFill>
                  <a:prstClr val="black"/>
                </a:solidFill>
              </a:rPr>
              <a:t>From Picture Without Transparency</a:t>
            </a:r>
          </a:p>
        </p:txBody>
      </p:sp>
    </p:spTree>
    <p:extLst>
      <p:ext uri="{BB962C8B-B14F-4D97-AF65-F5344CB8AC3E}">
        <p14:creationId xmlns:p14="http://schemas.microsoft.com/office/powerpoint/2010/main" val="2248677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a:solidFill>
                  <a:srgbClr val="0000FF"/>
                </a:solidFill>
                <a:latin typeface="Times New Roman" pitchFamily="18" charset="0"/>
                <a:cs typeface="Times New Roman" pitchFamily="18" charset="0"/>
              </a:rPr>
              <a:t>Shape fill</a:t>
            </a:r>
          </a:p>
        </p:txBody>
      </p:sp>
      <p:sp>
        <p:nvSpPr>
          <p:cNvPr id="6" name="Smiley Face 5"/>
          <p:cNvSpPr/>
          <p:nvPr/>
        </p:nvSpPr>
        <p:spPr>
          <a:xfrm>
            <a:off x="2438400" y="1828800"/>
            <a:ext cx="3581400" cy="3593161"/>
          </a:xfrm>
          <a:prstGeom prst="smileyFace">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Box 6"/>
          <p:cNvSpPr txBox="1"/>
          <p:nvPr/>
        </p:nvSpPr>
        <p:spPr>
          <a:xfrm>
            <a:off x="995218" y="1085272"/>
            <a:ext cx="4748095" cy="646331"/>
          </a:xfrm>
          <a:prstGeom prst="rect">
            <a:avLst/>
          </a:prstGeom>
          <a:noFill/>
        </p:spPr>
        <p:txBody>
          <a:bodyPr wrap="none" rtlCol="0">
            <a:spAutoFit/>
          </a:bodyPr>
          <a:lstStyle/>
          <a:p>
            <a:r>
              <a:rPr lang="en-US" dirty="0" smtClean="0">
                <a:solidFill>
                  <a:prstClr val="black"/>
                </a:solidFill>
              </a:rPr>
              <a:t>Test Focus : Shape Fill</a:t>
            </a:r>
          </a:p>
          <a:p>
            <a:r>
              <a:rPr lang="en-US" dirty="0" smtClean="0">
                <a:solidFill>
                  <a:prstClr val="black"/>
                </a:solidFill>
              </a:rPr>
              <a:t>Properties : </a:t>
            </a:r>
            <a:r>
              <a:rPr lang="en-US" dirty="0">
                <a:solidFill>
                  <a:prstClr val="black"/>
                </a:solidFill>
              </a:rPr>
              <a:t>From Picture Without Transparency</a:t>
            </a:r>
          </a:p>
        </p:txBody>
      </p:sp>
    </p:spTree>
    <p:extLst>
      <p:ext uri="{BB962C8B-B14F-4D97-AF65-F5344CB8AC3E}">
        <p14:creationId xmlns:p14="http://schemas.microsoft.com/office/powerpoint/2010/main" val="795224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a:solidFill>
                  <a:srgbClr val="0000FF"/>
                </a:solidFill>
                <a:latin typeface="Times New Roman" pitchFamily="18" charset="0"/>
                <a:cs typeface="Times New Roman" pitchFamily="18" charset="0"/>
              </a:rPr>
              <a:t>Shape fill</a:t>
            </a:r>
          </a:p>
        </p:txBody>
      </p:sp>
      <p:sp>
        <p:nvSpPr>
          <p:cNvPr id="6" name="Smiley Face 5"/>
          <p:cNvSpPr/>
          <p:nvPr/>
        </p:nvSpPr>
        <p:spPr>
          <a:xfrm>
            <a:off x="2438400" y="1828800"/>
            <a:ext cx="3581400" cy="3593161"/>
          </a:xfrm>
          <a:prstGeom prst="smileyFace">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Box 6"/>
          <p:cNvSpPr txBox="1"/>
          <p:nvPr/>
        </p:nvSpPr>
        <p:spPr>
          <a:xfrm>
            <a:off x="995218" y="1085272"/>
            <a:ext cx="4801635" cy="646331"/>
          </a:xfrm>
          <a:prstGeom prst="rect">
            <a:avLst/>
          </a:prstGeom>
          <a:noFill/>
        </p:spPr>
        <p:txBody>
          <a:bodyPr wrap="none" rtlCol="0">
            <a:spAutoFit/>
          </a:bodyPr>
          <a:lstStyle/>
          <a:p>
            <a:r>
              <a:rPr lang="en-US" dirty="0" smtClean="0">
                <a:solidFill>
                  <a:prstClr val="black"/>
                </a:solidFill>
              </a:rPr>
              <a:t>Test Focus : Shape Fill</a:t>
            </a:r>
          </a:p>
          <a:p>
            <a:r>
              <a:rPr lang="en-US" dirty="0" smtClean="0">
                <a:solidFill>
                  <a:prstClr val="black"/>
                </a:solidFill>
              </a:rPr>
              <a:t>Properties : </a:t>
            </a:r>
            <a:r>
              <a:rPr lang="en-US" dirty="0"/>
              <a:t>From Texture </a:t>
            </a:r>
            <a:r>
              <a:rPr lang="en-US" dirty="0" smtClean="0">
                <a:solidFill>
                  <a:prstClr val="black"/>
                </a:solidFill>
              </a:rPr>
              <a:t>Without </a:t>
            </a:r>
            <a:r>
              <a:rPr lang="en-US" dirty="0">
                <a:solidFill>
                  <a:prstClr val="black"/>
                </a:solidFill>
              </a:rPr>
              <a:t>Transparency</a:t>
            </a:r>
          </a:p>
        </p:txBody>
      </p:sp>
    </p:spTree>
    <p:extLst>
      <p:ext uri="{BB962C8B-B14F-4D97-AF65-F5344CB8AC3E}">
        <p14:creationId xmlns:p14="http://schemas.microsoft.com/office/powerpoint/2010/main" val="65016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143000"/>
          </a:xfrm>
        </p:spPr>
        <p:txBody>
          <a:bodyPr/>
          <a:lstStyle/>
          <a:p>
            <a:r>
              <a:rPr lang="en-US" b="1" dirty="0" smtClean="0">
                <a:solidFill>
                  <a:srgbClr val="0000FF"/>
                </a:solidFill>
                <a:latin typeface="Times New Roman" pitchFamily="18" charset="0"/>
                <a:cs typeface="Times New Roman" pitchFamily="18" charset="0"/>
              </a:rPr>
              <a:t>ActiveX-</a:t>
            </a:r>
            <a:r>
              <a:rPr lang="en-US" b="1" dirty="0" err="1" smtClean="0">
                <a:solidFill>
                  <a:srgbClr val="0000FF"/>
                </a:solidFill>
                <a:latin typeface="Times New Roman" pitchFamily="18" charset="0"/>
                <a:cs typeface="Times New Roman" pitchFamily="18" charset="0"/>
              </a:rPr>
              <a:t>BackColor</a:t>
            </a:r>
            <a:endParaRPr lang="en-US" b="1" dirty="0">
              <a:solidFill>
                <a:srgbClr val="0000FF"/>
              </a:solidFill>
              <a:latin typeface="Times New Roman" pitchFamily="18" charset="0"/>
              <a:cs typeface="Times New Roman" pitchFamily="18" charset="0"/>
            </a:endParaRPr>
          </a:p>
        </p:txBody>
      </p:sp>
      <p:sp>
        <p:nvSpPr>
          <p:cNvPr id="3" name="Subtitle 2"/>
          <p:cNvSpPr>
            <a:spLocks noGrp="1"/>
          </p:cNvSpPr>
          <p:nvPr>
            <p:ph type="subTitle" idx="1"/>
          </p:nvPr>
        </p:nvSpPr>
        <p:spPr>
          <a:xfrm>
            <a:off x="609600" y="1676400"/>
            <a:ext cx="7848600" cy="4267200"/>
          </a:xfrm>
        </p:spPr>
        <p:txBody>
          <a:bodyPr/>
          <a:lstStyle/>
          <a:p>
            <a:endParaRPr lang="en-US" dirty="0"/>
          </a:p>
        </p:txBody>
      </p:sp>
    </p:spTree>
    <p:controls>
      <mc:AlternateContent xmlns:mc="http://schemas.openxmlformats.org/markup-compatibility/2006">
        <mc:Choice xmlns:v="urn:schemas-microsoft-com:vml" Requires="v">
          <p:control spid="1037" name="Label1" r:id="rId2" imgW="3048120" imgH="1905120"/>
        </mc:Choice>
        <mc:Fallback>
          <p:control name="Label1" r:id="rId2" imgW="3048120" imgH="1905120">
            <p:pic>
              <p:nvPicPr>
                <p:cNvPr id="0" name="Label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667000"/>
                  <a:ext cx="3048000" cy="1905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55645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143000"/>
          </a:xfrm>
        </p:spPr>
        <p:txBody>
          <a:bodyPr/>
          <a:lstStyle/>
          <a:p>
            <a:r>
              <a:rPr lang="en-US" b="1" dirty="0" smtClean="0">
                <a:solidFill>
                  <a:srgbClr val="0000FF"/>
                </a:solidFill>
                <a:latin typeface="Times New Roman" pitchFamily="18" charset="0"/>
                <a:cs typeface="Times New Roman" pitchFamily="18" charset="0"/>
              </a:rPr>
              <a:t>ActiveX-</a:t>
            </a:r>
            <a:r>
              <a:rPr lang="en-US" b="1" dirty="0" err="1" smtClean="0">
                <a:solidFill>
                  <a:srgbClr val="0000FF"/>
                </a:solidFill>
                <a:latin typeface="Times New Roman" pitchFamily="18" charset="0"/>
                <a:cs typeface="Times New Roman" pitchFamily="18" charset="0"/>
              </a:rPr>
              <a:t>BorderColor</a:t>
            </a:r>
            <a:endParaRPr lang="en-US" b="1" dirty="0">
              <a:solidFill>
                <a:srgbClr val="0000FF"/>
              </a:solidFill>
              <a:latin typeface="Times New Roman" pitchFamily="18" charset="0"/>
              <a:cs typeface="Times New Roman" pitchFamily="18" charset="0"/>
            </a:endParaRPr>
          </a:p>
        </p:txBody>
      </p:sp>
      <p:sp>
        <p:nvSpPr>
          <p:cNvPr id="3" name="Subtitle 2"/>
          <p:cNvSpPr>
            <a:spLocks noGrp="1"/>
          </p:cNvSpPr>
          <p:nvPr>
            <p:ph type="subTitle" idx="1"/>
          </p:nvPr>
        </p:nvSpPr>
        <p:spPr>
          <a:xfrm>
            <a:off x="609600" y="1676400"/>
            <a:ext cx="7848600" cy="4267200"/>
          </a:xfrm>
        </p:spPr>
        <p:txBody>
          <a:bodyPr/>
          <a:lstStyle/>
          <a:p>
            <a:endParaRPr lang="en-US" dirty="0"/>
          </a:p>
        </p:txBody>
      </p:sp>
    </p:spTree>
    <p:controls>
      <mc:AlternateContent xmlns:mc="http://schemas.openxmlformats.org/markup-compatibility/2006">
        <mc:Choice xmlns:v="urn:schemas-microsoft-com:vml" Requires="v">
          <p:control spid="2061" name="TextBox1" r:id="rId2" imgW="4495680" imgH="2286000"/>
        </mc:Choice>
        <mc:Fallback>
          <p:control name="TextBox1" r:id="rId2" imgW="4495680" imgH="2286000">
            <p:pic>
              <p:nvPicPr>
                <p:cNvPr id="0" name="TextBox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743200"/>
                  <a:ext cx="4495800" cy="2286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29183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143000"/>
          </a:xfrm>
        </p:spPr>
        <p:txBody>
          <a:bodyPr/>
          <a:lstStyle/>
          <a:p>
            <a:r>
              <a:rPr lang="en-US" b="1" dirty="0" smtClean="0">
                <a:solidFill>
                  <a:srgbClr val="0000FF"/>
                </a:solidFill>
                <a:latin typeface="Times New Roman" pitchFamily="18" charset="0"/>
                <a:cs typeface="Times New Roman" pitchFamily="18" charset="0"/>
              </a:rPr>
              <a:t>ActiveX-</a:t>
            </a:r>
            <a:r>
              <a:rPr lang="en-US" b="1" dirty="0" err="1" smtClean="0">
                <a:solidFill>
                  <a:srgbClr val="0000FF"/>
                </a:solidFill>
                <a:latin typeface="Times New Roman" pitchFamily="18" charset="0"/>
                <a:cs typeface="Times New Roman" pitchFamily="18" charset="0"/>
              </a:rPr>
              <a:t>ForeColor</a:t>
            </a:r>
            <a:endParaRPr lang="en-US" b="1" dirty="0">
              <a:solidFill>
                <a:srgbClr val="0000FF"/>
              </a:solidFill>
              <a:latin typeface="Times New Roman" pitchFamily="18" charset="0"/>
              <a:cs typeface="Times New Roman" pitchFamily="18" charset="0"/>
            </a:endParaRPr>
          </a:p>
        </p:txBody>
      </p:sp>
      <p:sp>
        <p:nvSpPr>
          <p:cNvPr id="3" name="Subtitle 2"/>
          <p:cNvSpPr>
            <a:spLocks noGrp="1"/>
          </p:cNvSpPr>
          <p:nvPr>
            <p:ph type="subTitle" idx="1"/>
          </p:nvPr>
        </p:nvSpPr>
        <p:spPr>
          <a:xfrm>
            <a:off x="609600" y="1676400"/>
            <a:ext cx="7848600" cy="4267200"/>
          </a:xfrm>
        </p:spPr>
        <p:txBody>
          <a:bodyPr/>
          <a:lstStyle/>
          <a:p>
            <a:endParaRPr lang="en-US" dirty="0"/>
          </a:p>
        </p:txBody>
      </p:sp>
    </p:spTree>
    <p:controls>
      <mc:AlternateContent xmlns:mc="http://schemas.openxmlformats.org/markup-compatibility/2006">
        <mc:Choice xmlns:v="urn:schemas-microsoft-com:vml" Requires="v">
          <p:control spid="3085" name="SpinButton1" r:id="rId2" imgW="3124080" imgH="2743200"/>
        </mc:Choice>
        <mc:Fallback>
          <p:control name="SpinButton1" r:id="rId2" imgW="3124080" imgH="2743200">
            <p:pic>
              <p:nvPicPr>
                <p:cNvPr id="0" name="SpinButton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590800"/>
                  <a:ext cx="3124200" cy="2743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812415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143000"/>
          </a:xfrm>
        </p:spPr>
        <p:txBody>
          <a:bodyPr/>
          <a:lstStyle/>
          <a:p>
            <a:r>
              <a:rPr lang="en-US" b="1" dirty="0" smtClean="0">
                <a:solidFill>
                  <a:srgbClr val="0000FF"/>
                </a:solidFill>
                <a:latin typeface="Times New Roman" pitchFamily="18" charset="0"/>
                <a:cs typeface="Times New Roman" pitchFamily="18" charset="0"/>
              </a:rPr>
              <a:t>ActiveX-</a:t>
            </a:r>
            <a:r>
              <a:rPr lang="en-US" b="1" dirty="0" err="1" smtClean="0">
                <a:solidFill>
                  <a:srgbClr val="0000FF"/>
                </a:solidFill>
                <a:latin typeface="Times New Roman" pitchFamily="18" charset="0"/>
                <a:cs typeface="Times New Roman" pitchFamily="18" charset="0"/>
              </a:rPr>
              <a:t>Positon</a:t>
            </a:r>
            <a:endParaRPr lang="en-US" b="1" dirty="0">
              <a:solidFill>
                <a:srgbClr val="0000FF"/>
              </a:solidFill>
              <a:latin typeface="Times New Roman" pitchFamily="18" charset="0"/>
              <a:cs typeface="Times New Roman" pitchFamily="18" charset="0"/>
            </a:endParaRPr>
          </a:p>
        </p:txBody>
      </p:sp>
      <p:sp>
        <p:nvSpPr>
          <p:cNvPr id="3" name="Subtitle 2"/>
          <p:cNvSpPr>
            <a:spLocks noGrp="1"/>
          </p:cNvSpPr>
          <p:nvPr>
            <p:ph type="subTitle" idx="1"/>
          </p:nvPr>
        </p:nvSpPr>
        <p:spPr>
          <a:xfrm>
            <a:off x="609600" y="1676400"/>
            <a:ext cx="7848600" cy="4267200"/>
          </a:xfrm>
        </p:spPr>
        <p:txBody>
          <a:bodyPr/>
          <a:lstStyle/>
          <a:p>
            <a:endParaRPr lang="en-US" dirty="0"/>
          </a:p>
        </p:txBody>
      </p:sp>
    </p:spTree>
    <p:controls>
      <mc:AlternateContent xmlns:mc="http://schemas.openxmlformats.org/markup-compatibility/2006">
        <mc:Choice xmlns:v="urn:schemas-microsoft-com:vml" Requires="v">
          <p:control spid="5133" name="ScrollBar1" r:id="rId2" imgW="2819520" imgH="2895480"/>
        </mc:Choice>
        <mc:Fallback>
          <p:control name="ScrollBar1" r:id="rId2" imgW="2819520" imgH="2895480">
            <p:pic>
              <p:nvPicPr>
                <p:cNvPr id="0" name="ScrollBar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254000" y="2438400"/>
                  <a:ext cx="2819400" cy="2895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380767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143000"/>
          </a:xfrm>
        </p:spPr>
        <p:txBody>
          <a:bodyPr/>
          <a:lstStyle/>
          <a:p>
            <a:r>
              <a:rPr lang="en-US" b="1" dirty="0" smtClean="0">
                <a:solidFill>
                  <a:srgbClr val="0000FF"/>
                </a:solidFill>
                <a:latin typeface="Times New Roman" pitchFamily="18" charset="0"/>
                <a:cs typeface="Times New Roman" pitchFamily="18" charset="0"/>
              </a:rPr>
              <a:t>ActiveX-Behavior</a:t>
            </a:r>
            <a:endParaRPr lang="en-US" b="1" dirty="0">
              <a:solidFill>
                <a:srgbClr val="0000FF"/>
              </a:solidFill>
              <a:latin typeface="Times New Roman" pitchFamily="18" charset="0"/>
              <a:cs typeface="Times New Roman" pitchFamily="18" charset="0"/>
            </a:endParaRPr>
          </a:p>
        </p:txBody>
      </p:sp>
      <p:sp>
        <p:nvSpPr>
          <p:cNvPr id="3" name="Subtitle 2"/>
          <p:cNvSpPr>
            <a:spLocks noGrp="1"/>
          </p:cNvSpPr>
          <p:nvPr>
            <p:ph type="subTitle" idx="1"/>
          </p:nvPr>
        </p:nvSpPr>
        <p:spPr>
          <a:xfrm>
            <a:off x="609600" y="1676400"/>
            <a:ext cx="7848600" cy="4267200"/>
          </a:xfrm>
        </p:spPr>
        <p:txBody>
          <a:bodyPr/>
          <a:lstStyle/>
          <a:p>
            <a:endParaRPr lang="en-US" dirty="0"/>
          </a:p>
        </p:txBody>
      </p:sp>
    </p:spTree>
    <p:controls>
      <mc:AlternateContent xmlns:mc="http://schemas.openxmlformats.org/markup-compatibility/2006">
        <mc:Choice xmlns:v="urn:schemas-microsoft-com:vml" Requires="v">
          <p:control spid="6157" name="CheckBox1" r:id="rId2" imgW="3581280" imgH="2362320"/>
        </mc:Choice>
        <mc:Fallback>
          <p:control name="CheckBox1" r:id="rId2" imgW="3581280" imgH="2362320">
            <p:pic>
              <p:nvPicPr>
                <p:cNvPr id="0" name="CheckBox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743200"/>
                  <a:ext cx="5080000" cy="2540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842361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143000"/>
          </a:xfrm>
        </p:spPr>
        <p:txBody>
          <a:bodyPr/>
          <a:lstStyle/>
          <a:p>
            <a:r>
              <a:rPr lang="en-US" b="1" smtClean="0">
                <a:solidFill>
                  <a:srgbClr val="0000FF"/>
                </a:solidFill>
                <a:latin typeface="Times New Roman" pitchFamily="18" charset="0"/>
                <a:cs typeface="Times New Roman" pitchFamily="18" charset="0"/>
              </a:rPr>
              <a:t>ActiveX-Height&amp;Width</a:t>
            </a:r>
            <a:endParaRPr lang="en-US" b="1" dirty="0">
              <a:solidFill>
                <a:srgbClr val="0000FF"/>
              </a:solidFill>
              <a:latin typeface="Times New Roman" pitchFamily="18" charset="0"/>
              <a:cs typeface="Times New Roman" pitchFamily="18" charset="0"/>
            </a:endParaRPr>
          </a:p>
        </p:txBody>
      </p:sp>
      <p:sp>
        <p:nvSpPr>
          <p:cNvPr id="3" name="Subtitle 2"/>
          <p:cNvSpPr>
            <a:spLocks noGrp="1"/>
          </p:cNvSpPr>
          <p:nvPr>
            <p:ph type="subTitle" idx="1"/>
          </p:nvPr>
        </p:nvSpPr>
        <p:spPr>
          <a:xfrm>
            <a:off x="609600" y="1676400"/>
            <a:ext cx="7848600" cy="4267200"/>
          </a:xfrm>
        </p:spPr>
        <p:txBody>
          <a:bodyPr/>
          <a:lstStyle/>
          <a:p>
            <a:endParaRPr lang="en-US" dirty="0"/>
          </a:p>
        </p:txBody>
      </p:sp>
    </p:spTree>
    <p:controls>
      <mc:AlternateContent xmlns:mc="http://schemas.openxmlformats.org/markup-compatibility/2006">
        <mc:Choice xmlns:v="urn:schemas-microsoft-com:vml" Requires="v">
          <p:control spid="8205" name="ComboBox1" r:id="rId2" imgW="3429000" imgH="3276720"/>
        </mc:Choice>
        <mc:Fallback>
          <p:control name="ComboBox1" r:id="rId2" imgW="3429000" imgH="3276720">
            <p:pic>
              <p:nvPicPr>
                <p:cNvPr id="0" name="ComboBox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514600"/>
                  <a:ext cx="2540000" cy="2540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51823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49454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143000"/>
          </a:xfrm>
        </p:spPr>
        <p:txBody>
          <a:bodyPr/>
          <a:lstStyle/>
          <a:p>
            <a:r>
              <a:rPr lang="en-US" b="1" dirty="0" smtClean="0">
                <a:solidFill>
                  <a:srgbClr val="0000FF"/>
                </a:solidFill>
                <a:latin typeface="Times New Roman" pitchFamily="18" charset="0"/>
                <a:cs typeface="Times New Roman" pitchFamily="18" charset="0"/>
              </a:rPr>
              <a:t>ActiveX-</a:t>
            </a:r>
            <a:r>
              <a:rPr lang="en-US" b="1" dirty="0" err="1" smtClean="0">
                <a:solidFill>
                  <a:srgbClr val="0000FF"/>
                </a:solidFill>
                <a:latin typeface="Times New Roman" pitchFamily="18" charset="0"/>
                <a:cs typeface="Times New Roman" pitchFamily="18" charset="0"/>
              </a:rPr>
              <a:t>ToggleButton</a:t>
            </a:r>
            <a:endParaRPr lang="en-US" b="1" dirty="0">
              <a:solidFill>
                <a:srgbClr val="0000FF"/>
              </a:solidFill>
              <a:latin typeface="Times New Roman" pitchFamily="18" charset="0"/>
              <a:cs typeface="Times New Roman" pitchFamily="18" charset="0"/>
            </a:endParaRPr>
          </a:p>
        </p:txBody>
      </p:sp>
      <p:sp>
        <p:nvSpPr>
          <p:cNvPr id="3" name="Subtitle 2"/>
          <p:cNvSpPr>
            <a:spLocks noGrp="1"/>
          </p:cNvSpPr>
          <p:nvPr>
            <p:ph type="subTitle" idx="1"/>
          </p:nvPr>
        </p:nvSpPr>
        <p:spPr>
          <a:xfrm>
            <a:off x="609600" y="1676400"/>
            <a:ext cx="7848600" cy="4267200"/>
          </a:xfrm>
        </p:spPr>
        <p:txBody>
          <a:bodyPr/>
          <a:lstStyle/>
          <a:p>
            <a:endParaRPr lang="en-US" dirty="0"/>
          </a:p>
        </p:txBody>
      </p:sp>
    </p:spTree>
    <p:controls>
      <mc:AlternateContent xmlns:mc="http://schemas.openxmlformats.org/markup-compatibility/2006">
        <mc:Choice xmlns:v="urn:schemas-microsoft-com:vml" Requires="v">
          <p:control spid="9229" name="ToggleButton1" r:id="rId2" imgW="3200400" imgH="2590920"/>
        </mc:Choice>
        <mc:Fallback>
          <p:control name="ToggleButton1" r:id="rId2" imgW="3200400" imgH="2590920">
            <p:pic>
              <p:nvPicPr>
                <p:cNvPr id="0" name="ToggleButton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743200"/>
                  <a:ext cx="3200400" cy="25908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356582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SmartArt</a:t>
            </a:r>
            <a:endParaRPr lang="en-US" dirty="0"/>
          </a:p>
        </p:txBody>
      </p:sp>
      <p:sp>
        <p:nvSpPr>
          <p:cNvPr id="3" name="Subtitle 2"/>
          <p:cNvSpPr>
            <a:spLocks noGrp="1"/>
          </p:cNvSpPr>
          <p:nvPr>
            <p:ph type="subTitle" idx="1"/>
          </p:nvPr>
        </p:nvSpPr>
        <p:spPr/>
        <p:txBody>
          <a:bodyPr/>
          <a:lstStyle/>
          <a:p>
            <a:r>
              <a:rPr lang="en-US" dirty="0" smtClean="0"/>
              <a:t>Different SmartArt Cycle Graphic</a:t>
            </a:r>
          </a:p>
          <a:p>
            <a:r>
              <a:rPr lang="en-US" dirty="0" smtClean="0"/>
              <a:t>Insert-&gt;SmartArt-&gt;</a:t>
            </a:r>
            <a:r>
              <a:rPr lang="en-US" dirty="0" err="1" smtClean="0"/>
              <a:t>Cycel</a:t>
            </a:r>
            <a:endParaRPr lang="en-US" dirty="0" smtClean="0"/>
          </a:p>
          <a:p>
            <a:endParaRPr lang="en-US" dirty="0"/>
          </a:p>
        </p:txBody>
      </p:sp>
    </p:spTree>
    <p:extLst>
      <p:ext uri="{BB962C8B-B14F-4D97-AF65-F5344CB8AC3E}">
        <p14:creationId xmlns:p14="http://schemas.microsoft.com/office/powerpoint/2010/main" val="3179109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Cycle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735371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8139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Cycle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3775635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1592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Cycle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683029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2295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Nondirectional</a:t>
            </a:r>
            <a:r>
              <a:rPr lang="en-US" dirty="0" smtClean="0"/>
              <a:t> Cycle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551447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0934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Cycle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123878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252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Multidirectional Cycle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720921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8244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Segmental Cycle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522994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2414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Pie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778790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6848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00FF"/>
                </a:solidFill>
                <a:latin typeface="Times New Roman" pitchFamily="18" charset="0"/>
                <a:cs typeface="Times New Roman" pitchFamily="18" charset="0"/>
              </a:rPr>
              <a:t>illustrations Link Object in tables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526018"/>
              </p:ext>
            </p:extLst>
          </p:nvPr>
        </p:nvGraphicFramePr>
        <p:xfrm>
          <a:off x="457200" y="1600200"/>
          <a:ext cx="5486400" cy="4419600"/>
        </p:xfrm>
        <a:graphic>
          <a:graphicData uri="http://schemas.openxmlformats.org/drawingml/2006/table">
            <a:tbl>
              <a:tblPr firstRow="1" bandRow="1">
                <a:tableStyleId>{5C22544A-7EE6-4342-B048-85BDC9FD1C3A}</a:tableStyleId>
              </a:tblPr>
              <a:tblGrid>
                <a:gridCol w="2743200"/>
                <a:gridCol w="2743200"/>
              </a:tblGrid>
              <a:tr h="60960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baseline="0" dirty="0" smtClean="0">
                          <a:solidFill>
                            <a:srgbClr val="0000FF"/>
                          </a:solidFill>
                          <a:latin typeface="Times New Roman" pitchFamily="18" charset="0"/>
                          <a:ea typeface="+mn-ea"/>
                          <a:cs typeface="Times New Roman" pitchFamily="18" charset="0"/>
                        </a:rPr>
                        <a:t>Shapes</a:t>
                      </a:r>
                      <a:endParaRPr lang="en-US" sz="20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9144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1" kern="1200" baseline="0" dirty="0" err="1" smtClean="0">
                          <a:solidFill>
                            <a:srgbClr val="0000FF"/>
                          </a:solidFill>
                          <a:latin typeface="Times New Roman" pitchFamily="18" charset="0"/>
                          <a:ea typeface="+mn-ea"/>
                          <a:cs typeface="Times New Roman" pitchFamily="18" charset="0"/>
                        </a:rPr>
                        <a:t>Smartart</a:t>
                      </a:r>
                      <a:endParaRPr lang="en-US" sz="20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956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1" kern="1200" baseline="0" dirty="0" smtClean="0">
                          <a:solidFill>
                            <a:srgbClr val="0000FF"/>
                          </a:solidFill>
                          <a:latin typeface="Times New Roman" pitchFamily="18" charset="0"/>
                          <a:ea typeface="+mn-ea"/>
                          <a:cs typeface="Times New Roman" pitchFamily="18" charset="0"/>
                        </a:rPr>
                        <a:t>Chart</a:t>
                      </a:r>
                      <a:endParaRPr lang="en-US" sz="20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1" name="&quot;No&quot; Symbol 10"/>
          <p:cNvSpPr/>
          <p:nvPr/>
        </p:nvSpPr>
        <p:spPr>
          <a:xfrm>
            <a:off x="1526822" y="1752600"/>
            <a:ext cx="682978"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graphicFrame>
        <p:nvGraphicFramePr>
          <p:cNvPr id="12" name="Diagram 11"/>
          <p:cNvGraphicFramePr/>
          <p:nvPr>
            <p:extLst>
              <p:ext uri="{D42A27DB-BD31-4B8C-83A1-F6EECF244321}">
                <p14:modId xmlns:p14="http://schemas.microsoft.com/office/powerpoint/2010/main" val="3633911216"/>
              </p:ext>
            </p:extLst>
          </p:nvPr>
        </p:nvGraphicFramePr>
        <p:xfrm>
          <a:off x="1374422" y="2286000"/>
          <a:ext cx="1066800" cy="66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hart 2"/>
          <p:cNvGraphicFramePr/>
          <p:nvPr>
            <p:extLst>
              <p:ext uri="{D42A27DB-BD31-4B8C-83A1-F6EECF244321}">
                <p14:modId xmlns:p14="http://schemas.microsoft.com/office/powerpoint/2010/main" val="1534300439"/>
              </p:ext>
            </p:extLst>
          </p:nvPr>
        </p:nvGraphicFramePr>
        <p:xfrm>
          <a:off x="574322" y="3581400"/>
          <a:ext cx="2667000" cy="1905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882777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Title- Black</a:t>
            </a:r>
            <a:endParaRPr lang="en-US" dirty="0"/>
          </a:p>
        </p:txBody>
      </p:sp>
      <p:sp>
        <p:nvSpPr>
          <p:cNvPr id="3" name="Subtitle 2"/>
          <p:cNvSpPr>
            <a:spLocks noGrp="1"/>
          </p:cNvSpPr>
          <p:nvPr>
            <p:ph type="subTitle" idx="1"/>
          </p:nvPr>
        </p:nvSpPr>
        <p:spPr/>
        <p:txBody>
          <a:bodyPr/>
          <a:lstStyle/>
          <a:p>
            <a:r>
              <a:rPr lang="en-US" dirty="0" smtClean="0"/>
              <a:t>Theme testing 1</a:t>
            </a:r>
            <a:endParaRPr lang="en-US" dirty="0"/>
          </a:p>
        </p:txBody>
      </p:sp>
    </p:spTree>
    <p:extLst>
      <p:ext uri="{BB962C8B-B14F-4D97-AF65-F5344CB8AC3E}">
        <p14:creationId xmlns:p14="http://schemas.microsoft.com/office/powerpoint/2010/main" val="3535323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 Black</a:t>
            </a:r>
            <a:endParaRPr lang="en-US" dirty="0"/>
          </a:p>
        </p:txBody>
      </p:sp>
      <p:sp>
        <p:nvSpPr>
          <p:cNvPr id="3" name="Content Placeholder 2"/>
          <p:cNvSpPr>
            <a:spLocks noGrp="1"/>
          </p:cNvSpPr>
          <p:nvPr>
            <p:ph idx="1"/>
          </p:nvPr>
        </p:nvSpPr>
        <p:spPr/>
        <p:txBody>
          <a:bodyPr/>
          <a:lstStyle/>
          <a:p>
            <a:r>
              <a:rPr lang="en-US" dirty="0" smtClean="0"/>
              <a:t>Theme testing 1</a:t>
            </a:r>
            <a:endParaRPr lang="en-US" dirty="0"/>
          </a:p>
        </p:txBody>
      </p:sp>
    </p:spTree>
    <p:extLst>
      <p:ext uri="{BB962C8B-B14F-4D97-AF65-F5344CB8AC3E}">
        <p14:creationId xmlns:p14="http://schemas.microsoft.com/office/powerpoint/2010/main" val="2190817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Title - Adjacency</a:t>
            </a:r>
            <a:endParaRPr lang="en-US" dirty="0"/>
          </a:p>
        </p:txBody>
      </p:sp>
      <p:sp>
        <p:nvSpPr>
          <p:cNvPr id="3" name="Subtitle 2"/>
          <p:cNvSpPr>
            <a:spLocks noGrp="1"/>
          </p:cNvSpPr>
          <p:nvPr>
            <p:ph type="subTitle" idx="1"/>
          </p:nvPr>
        </p:nvSpPr>
        <p:spPr/>
        <p:txBody>
          <a:bodyPr/>
          <a:lstStyle/>
          <a:p>
            <a:r>
              <a:rPr lang="en-US" dirty="0" smtClean="0"/>
              <a:t>Theme testing 2</a:t>
            </a:r>
            <a:endParaRPr lang="en-US" dirty="0"/>
          </a:p>
        </p:txBody>
      </p:sp>
    </p:spTree>
    <p:extLst>
      <p:ext uri="{BB962C8B-B14F-4D97-AF65-F5344CB8AC3E}">
        <p14:creationId xmlns:p14="http://schemas.microsoft.com/office/powerpoint/2010/main" val="23670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Title - Expo</a:t>
            </a:r>
            <a:endParaRPr lang="en-US" dirty="0"/>
          </a:p>
        </p:txBody>
      </p:sp>
      <p:sp>
        <p:nvSpPr>
          <p:cNvPr id="3" name="Subtitle 2"/>
          <p:cNvSpPr>
            <a:spLocks noGrp="1"/>
          </p:cNvSpPr>
          <p:nvPr>
            <p:ph type="subTitle" idx="1"/>
          </p:nvPr>
        </p:nvSpPr>
        <p:spPr/>
        <p:txBody>
          <a:bodyPr/>
          <a:lstStyle/>
          <a:p>
            <a:r>
              <a:rPr lang="en-US" dirty="0" smtClean="0"/>
              <a:t>Theme testing 16</a:t>
            </a:r>
            <a:endParaRPr lang="en-US" dirty="0"/>
          </a:p>
        </p:txBody>
      </p:sp>
    </p:spTree>
    <p:extLst>
      <p:ext uri="{BB962C8B-B14F-4D97-AF65-F5344CB8AC3E}">
        <p14:creationId xmlns:p14="http://schemas.microsoft.com/office/powerpoint/2010/main" val="33069202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3415097"/>
              </p:ext>
            </p:extLst>
          </p:nvPr>
        </p:nvGraphicFramePr>
        <p:xfrm>
          <a:off x="381000" y="1524000"/>
          <a:ext cx="8308975" cy="9265920"/>
        </p:xfrm>
        <a:graphic>
          <a:graphicData uri="http://schemas.openxmlformats.org/drawingml/2006/table">
            <a:tbl>
              <a:tblPr firstRow="1" bandRow="1">
                <a:tableStyleId>{5C22544A-7EE6-4342-B048-85BDC9FD1C3A}</a:tableStyleId>
              </a:tblPr>
              <a:tblGrid>
                <a:gridCol w="332359"/>
                <a:gridCol w="318516"/>
                <a:gridCol w="346202"/>
                <a:gridCol w="332359"/>
                <a:gridCol w="332359"/>
                <a:gridCol w="332359"/>
                <a:gridCol w="332359"/>
                <a:gridCol w="332359"/>
                <a:gridCol w="332359"/>
                <a:gridCol w="332359"/>
                <a:gridCol w="332359"/>
                <a:gridCol w="332359"/>
                <a:gridCol w="332359"/>
                <a:gridCol w="332359"/>
                <a:gridCol w="332359"/>
                <a:gridCol w="332359"/>
                <a:gridCol w="332359"/>
                <a:gridCol w="332359"/>
                <a:gridCol w="332359"/>
                <a:gridCol w="332359"/>
                <a:gridCol w="332359"/>
                <a:gridCol w="332359"/>
                <a:gridCol w="332359"/>
                <a:gridCol w="332359"/>
                <a:gridCol w="332359"/>
              </a:tblGrid>
              <a:tr h="1422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1412421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lgn="l">
              <a:buFontTx/>
              <a:buChar char="•"/>
            </a:pPr>
            <a:r>
              <a:rPr lang="en-US" sz="1200" b="1">
                <a:solidFill>
                  <a:srgbClr val="FF00FF"/>
                </a:solidFill>
              </a:rPr>
              <a:t>SubFunction: Animation\Combination\Picture</a:t>
            </a:r>
            <a:br>
              <a:rPr lang="en-US" sz="1200" b="1">
                <a:solidFill>
                  <a:srgbClr val="FF00FF"/>
                </a:solidFill>
              </a:rPr>
            </a:br>
            <a:r>
              <a:rPr lang="en-US" sz="1200" b="1">
                <a:solidFill>
                  <a:srgbClr val="FF00FF"/>
                </a:solidFill>
              </a:rPr>
              <a:t>File Name: FFC261FFCSD_Animation_Combination_Picture_0345.ppt</a:t>
            </a:r>
            <a:br>
              <a:rPr lang="en-US" sz="1200" b="1">
                <a:solidFill>
                  <a:srgbClr val="FF00FF"/>
                </a:solidFill>
              </a:rPr>
            </a:br>
            <a:r>
              <a:rPr lang="en-US" sz="1200" b="1">
                <a:solidFill>
                  <a:srgbClr val="FF00FF"/>
                </a:solidFill>
              </a:rPr>
              <a:t>Check Point: Timing\Trigger\On Click</a:t>
            </a:r>
            <a:br>
              <a:rPr lang="en-US" sz="1200" b="1">
                <a:solidFill>
                  <a:srgbClr val="FF00FF"/>
                </a:solidFill>
              </a:rPr>
            </a:br>
            <a:r>
              <a:rPr lang="en-US" sz="1200" b="1">
                <a:solidFill>
                  <a:srgbClr val="FF00FF"/>
                </a:solidFill>
              </a:rPr>
              <a:t>Please check object: Picture</a:t>
            </a:r>
            <a:br>
              <a:rPr lang="en-US" sz="1200" b="1">
                <a:solidFill>
                  <a:srgbClr val="FF00FF"/>
                </a:solidFill>
              </a:rPr>
            </a:br>
            <a:r>
              <a:rPr lang="en-US" sz="1200" b="1">
                <a:solidFill>
                  <a:srgbClr val="FF00FF"/>
                </a:solidFill>
              </a:rPr>
              <a:t>Animations on object: Entrance_Swivel,MPath_TurnUpRight</a:t>
            </a:r>
          </a:p>
        </p:txBody>
      </p:sp>
      <p:pic>
        <p:nvPicPr>
          <p:cNvPr id="2051" name="Picture 3" descr="c:\picture.jpg"/>
          <p:cNvPicPr>
            <a:picLocks noChangeAspect="1" noChangeArrowheads="1"/>
          </p:cNvPicPr>
          <p:nvPr/>
        </p:nvPicPr>
        <p:blipFill>
          <a:blip r:embed="rId3" r:link="rId4" cstate="print"/>
          <a:srcRect/>
          <a:stretch>
            <a:fillRect/>
          </a:stretch>
        </p:blipFill>
        <p:spPr bwMode="auto">
          <a:xfrm>
            <a:off x="2540000" y="2540000"/>
            <a:ext cx="1905000" cy="1270000"/>
          </a:xfrm>
          <a:prstGeom prst="rect">
            <a:avLst/>
          </a:prstGeom>
          <a:noFill/>
          <a:ln w="9525">
            <a:noFill/>
            <a:miter lim="800000"/>
            <a:headEnd/>
            <a:tailEnd/>
          </a:ln>
          <a:effectLst/>
        </p:spPr>
      </p:pic>
    </p:spTree>
    <p:extLst>
      <p:ext uri="{BB962C8B-B14F-4D97-AF65-F5344CB8AC3E}">
        <p14:creationId xmlns:p14="http://schemas.microsoft.com/office/powerpoint/2010/main" val="156638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p:cTn id="7" dur="5000" fill="hold"/>
                                        <p:tgtEl>
                                          <p:spTgt spid="2051"/>
                                        </p:tgtEl>
                                        <p:attrNameLst>
                                          <p:attrName>ppt_w</p:attrName>
                                        </p:attrNameLst>
                                      </p:cBhvr>
                                      <p:tavLst>
                                        <p:tav tm="0" fmla="#ppt_w*sin(2.5*pi*$)">
                                          <p:val>
                                            <p:fltVal val="0"/>
                                          </p:val>
                                        </p:tav>
                                        <p:tav tm="100000">
                                          <p:val>
                                            <p:fltVal val="1"/>
                                          </p:val>
                                        </p:tav>
                                      </p:tavLst>
                                    </p:anim>
                                    <p:anim calcmode="lin" valueType="num">
                                      <p:cBhvr>
                                        <p:cTn id="8" dur="5000" fill="hold"/>
                                        <p:tgtEl>
                                          <p:spTgt spid="205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7" presetClass="path" presetSubtype="0" accel="50000" decel="50000" fill="hold" nodeType="clickEffect">
                                  <p:stCondLst>
                                    <p:cond delay="0"/>
                                  </p:stCondLst>
                                  <p:childTnLst>
                                    <p:animMotion origin="layout" path="M 0 0 L 0 -0.125 C 0 -0.181 0.069 -0.25 0.125 -0.25 L 0.25 -0.25 E" pathEditMode="relative" ptsTypes="">
                                      <p:cBhvr>
                                        <p:cTn id="12" dur="2000" fill="hold"/>
                                        <p:tgtEl>
                                          <p:spTgt spid="205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5000"/>
              <a:t>Hi!  Page </a:t>
            </a:r>
          </a:p>
        </p:txBody>
      </p:sp>
      <p:sp>
        <p:nvSpPr>
          <p:cNvPr id="2051" name="Rectangle 3"/>
          <p:cNvSpPr>
            <a:spLocks noGrp="1" noChangeArrowheads="1"/>
          </p:cNvSpPr>
          <p:nvPr>
            <p:ph type="subTitle" idx="1"/>
          </p:nvPr>
        </p:nvSpPr>
        <p:spPr/>
        <p:txBody>
          <a:bodyPr/>
          <a:lstStyle/>
          <a:p>
            <a:r>
              <a:rPr lang="en-US">
                <a:solidFill>
                  <a:srgbClr val="FF00FF"/>
                </a:solidFill>
                <a:effectLst>
                  <a:outerShdw blurRad="38100" dist="38100" dir="2700000" algn="tl">
                    <a:srgbClr val="C0C0C0"/>
                  </a:outerShdw>
                </a:effectLst>
              </a:rPr>
              <a:t>AnimationTest</a:t>
            </a:r>
          </a:p>
        </p:txBody>
      </p:sp>
      <p:sp>
        <p:nvSpPr>
          <p:cNvPr id="2052" name="Red Square"/>
          <p:cNvSpPr>
            <a:spLocks noChangeArrowheads="1"/>
          </p:cNvSpPr>
          <p:nvPr/>
        </p:nvSpPr>
        <p:spPr bwMode="auto">
          <a:xfrm>
            <a:off x="1828800" y="1828800"/>
            <a:ext cx="2540000" cy="2540000"/>
          </a:xfrm>
          <a:prstGeom prst="flowChartProcess">
            <a:avLst/>
          </a:prstGeom>
          <a:solidFill>
            <a:srgbClr val="6464FF"/>
          </a:solidFill>
          <a:ln w="9525">
            <a:solidFill>
              <a:schemeClr val="tx1"/>
            </a:solidFill>
            <a:miter lim="800000"/>
            <a:headEnd/>
            <a:tailEnd/>
          </a:ln>
          <a:effectLst/>
        </p:spPr>
        <p:txBody>
          <a:bodyPr wrap="none" anchor="ctr"/>
          <a:lstStyle/>
          <a:p>
            <a:pPr algn="ctr"/>
            <a:r>
              <a:rPr lang="en-US"/>
              <a:t>Focus:Path4PointStar</a:t>
            </a:r>
          </a:p>
        </p:txBody>
      </p:sp>
      <p:sp>
        <p:nvSpPr>
          <p:cNvPr id="2053" name="AutoShape 5"/>
          <p:cNvSpPr>
            <a:spLocks noChangeArrowheads="1"/>
          </p:cNvSpPr>
          <p:nvPr/>
        </p:nvSpPr>
        <p:spPr bwMode="auto">
          <a:xfrm>
            <a:off x="254000" y="127000"/>
            <a:ext cx="2540000" cy="2540000"/>
          </a:xfrm>
          <a:prstGeom prst="leftArrow">
            <a:avLst>
              <a:gd name="adj1" fmla="val 50000"/>
              <a:gd name="adj2" fmla="val 25000"/>
            </a:avLst>
          </a:prstGeom>
          <a:solidFill>
            <a:srgbClr val="6464FF"/>
          </a:solidFill>
          <a:ln w="9525">
            <a:solidFill>
              <a:schemeClr val="tx1"/>
            </a:solidFill>
            <a:miter lim="800000"/>
            <a:headEnd/>
            <a:tailEnd/>
          </a:ln>
          <a:effectLst/>
        </p:spPr>
        <p:txBody>
          <a:bodyPr wrap="none" anchor="ctr"/>
          <a:lstStyle/>
          <a:p>
            <a:pPr algn="ctr"/>
            <a:r>
              <a:rPr lang="en-US"/>
              <a:t>Focus:Path4PointStar</a:t>
            </a:r>
          </a:p>
        </p:txBody>
      </p:sp>
      <p:sp>
        <p:nvSpPr>
          <p:cNvPr id="2054" name="AutoShape 6"/>
          <p:cNvSpPr>
            <a:spLocks noChangeArrowheads="1"/>
          </p:cNvSpPr>
          <p:nvPr/>
        </p:nvSpPr>
        <p:spPr bwMode="auto">
          <a:xfrm>
            <a:off x="7620000" y="1778000"/>
            <a:ext cx="635000" cy="1270000"/>
          </a:xfrm>
          <a:prstGeom prst="cloudCallout">
            <a:avLst>
              <a:gd name="adj1" fmla="val -43750"/>
              <a:gd name="adj2" fmla="val 70000"/>
            </a:avLst>
          </a:prstGeom>
          <a:solidFill>
            <a:srgbClr val="6464FF"/>
          </a:solidFill>
          <a:ln w="9525">
            <a:solidFill>
              <a:schemeClr val="tx1"/>
            </a:solidFill>
            <a:round/>
            <a:headEnd/>
            <a:tailEnd/>
          </a:ln>
          <a:effectLst/>
        </p:spPr>
        <p:txBody>
          <a:bodyPr wrap="none" anchor="ctr"/>
          <a:lstStyle/>
          <a:p>
            <a:pPr algn="ctr"/>
            <a:r>
              <a:rPr lang="en-US"/>
              <a:t>Focus:Path4PointStar</a:t>
            </a:r>
          </a:p>
        </p:txBody>
      </p:sp>
      <p:sp>
        <p:nvSpPr>
          <p:cNvPr id="2055" name="Oval 7"/>
          <p:cNvSpPr>
            <a:spLocks noChangeArrowheads="1"/>
          </p:cNvSpPr>
          <p:nvPr/>
        </p:nvSpPr>
        <p:spPr bwMode="auto">
          <a:xfrm>
            <a:off x="6604000" y="2540000"/>
            <a:ext cx="1270000" cy="2540000"/>
          </a:xfrm>
          <a:prstGeom prst="ellipse">
            <a:avLst/>
          </a:prstGeom>
          <a:solidFill>
            <a:srgbClr val="6464FF"/>
          </a:solidFill>
          <a:ln w="9525">
            <a:solidFill>
              <a:schemeClr val="tx1"/>
            </a:solidFill>
            <a:round/>
            <a:headEnd/>
            <a:tailEnd/>
          </a:ln>
          <a:effectLst/>
        </p:spPr>
        <p:txBody>
          <a:bodyPr wrap="none" anchor="ctr"/>
          <a:lstStyle/>
          <a:p>
            <a:pPr algn="ctr"/>
            <a:r>
              <a:rPr lang="en-US"/>
              <a:t>Focus:Path4PointStar</a:t>
            </a:r>
          </a:p>
        </p:txBody>
      </p:sp>
      <p:sp>
        <p:nvSpPr>
          <p:cNvPr id="2056" name="AutoShape 8"/>
          <p:cNvSpPr>
            <a:spLocks noChangeArrowheads="1"/>
          </p:cNvSpPr>
          <p:nvPr/>
        </p:nvSpPr>
        <p:spPr bwMode="auto">
          <a:xfrm>
            <a:off x="2286000" y="4064000"/>
            <a:ext cx="381000" cy="889000"/>
          </a:xfrm>
          <a:prstGeom prst="smileyFace">
            <a:avLst>
              <a:gd name="adj" fmla="val 4653"/>
            </a:avLst>
          </a:prstGeom>
          <a:solidFill>
            <a:srgbClr val="6464FF"/>
          </a:solidFill>
          <a:ln w="9525">
            <a:solidFill>
              <a:schemeClr val="tx1"/>
            </a:solidFill>
            <a:round/>
            <a:headEnd/>
            <a:tailEnd/>
          </a:ln>
          <a:effectLst/>
        </p:spPr>
        <p:txBody>
          <a:bodyPr wrap="none" anchor="ctr"/>
          <a:lstStyle/>
          <a:p>
            <a:pPr algn="ctr"/>
            <a:r>
              <a:rPr lang="en-US"/>
              <a:t>Focus:Path4PointStar</a:t>
            </a:r>
          </a:p>
        </p:txBody>
      </p:sp>
      <p:sp>
        <p:nvSpPr>
          <p:cNvPr id="2057" name="AutoShape 9"/>
          <p:cNvSpPr>
            <a:spLocks noChangeArrowheads="1"/>
          </p:cNvSpPr>
          <p:nvPr/>
        </p:nvSpPr>
        <p:spPr bwMode="auto">
          <a:xfrm>
            <a:off x="3048000" y="5715000"/>
            <a:ext cx="381000" cy="889000"/>
          </a:xfrm>
          <a:prstGeom prst="star4">
            <a:avLst>
              <a:gd name="adj" fmla="val 12500"/>
            </a:avLst>
          </a:prstGeom>
          <a:solidFill>
            <a:srgbClr val="6464FF"/>
          </a:solidFill>
          <a:ln w="9525">
            <a:solidFill>
              <a:schemeClr val="tx1"/>
            </a:solidFill>
            <a:miter lim="800000"/>
            <a:headEnd/>
            <a:tailEnd/>
          </a:ln>
          <a:effectLst/>
        </p:spPr>
        <p:txBody>
          <a:bodyPr wrap="none" anchor="ctr"/>
          <a:lstStyle/>
          <a:p>
            <a:pPr algn="ctr"/>
            <a:r>
              <a:rPr lang="en-US"/>
              <a:t>Focus:Path4PointStar</a:t>
            </a:r>
          </a:p>
        </p:txBody>
      </p:sp>
      <p:sp>
        <p:nvSpPr>
          <p:cNvPr id="2058" name="Arc 10"/>
          <p:cNvSpPr>
            <a:spLocks/>
          </p:cNvSpPr>
          <p:nvPr/>
        </p:nvSpPr>
        <p:spPr bwMode="auto">
          <a:xfrm>
            <a:off x="5080000" y="5461000"/>
            <a:ext cx="381000" cy="889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pPr algn="ctr"/>
            <a:r>
              <a:rPr lang="en-US"/>
              <a:t>Focus:Path4PointStar</a:t>
            </a:r>
          </a:p>
        </p:txBody>
      </p:sp>
    </p:spTree>
    <p:extLst>
      <p:ext uri="{BB962C8B-B14F-4D97-AF65-F5344CB8AC3E}">
        <p14:creationId xmlns:p14="http://schemas.microsoft.com/office/powerpoint/2010/main" val="48131972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path" presetSubtype="0" accel="50000" decel="50000" fill="hold" grpId="0" nodeType="clickEffect">
                                  <p:stCondLst>
                                    <p:cond delay="0"/>
                                  </p:stCondLst>
                                  <p:childTnLst>
                                    <p:animMotion origin="layout" path="M 0 0 L 0.091 -0.034 L 0.125 -0.125 L 0.158 -0.034 L 0.249 0 L 0.158 0.034 L 0.125 0.125 L 0.091 0.034 L 0 0 Z" pathEditMode="relative" ptsTypes="">
                                      <p:cBhvr>
                                        <p:cTn id="6" dur="2000" fill="hold"/>
                                        <p:tgtEl>
                                          <p:spTgt spid="205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6" presetClass="path" presetSubtype="0" accel="50000" decel="50000" fill="hold" grpId="0" nodeType="clickEffect">
                                  <p:stCondLst>
                                    <p:cond delay="0"/>
                                  </p:stCondLst>
                                  <p:childTnLst>
                                    <p:animMotion origin="layout" path="M 0 0 L 0.091 -0.034 L 0.125 -0.125 L 0.158 -0.034 L 0.249 0 L 0.158 0.034 L 0.125 0.125 L 0.091 0.034 L 0 0 Z" pathEditMode="relative" ptsTypes="">
                                      <p:cBhvr>
                                        <p:cTn id="10" dur="2000" fill="hold"/>
                                        <p:tgtEl>
                                          <p:spTgt spid="2053"/>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6" presetClass="path" presetSubtype="0" accel="50000" decel="50000" fill="hold" grpId="0" nodeType="clickEffect">
                                  <p:stCondLst>
                                    <p:cond delay="0"/>
                                  </p:stCondLst>
                                  <p:childTnLst>
                                    <p:animMotion origin="layout" path="M 0 0 L 0.091 -0.034 L 0.125 -0.125 L 0.158 -0.034 L 0.249 0 L 0.158 0.034 L 0.125 0.125 L 0.091 0.034 L 0 0 Z" pathEditMode="relative" ptsTypes="">
                                      <p:cBhvr>
                                        <p:cTn id="14" dur="2000" fill="hold"/>
                                        <p:tgtEl>
                                          <p:spTgt spid="2054"/>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16" presetClass="path" presetSubtype="0" accel="50000" decel="50000" fill="hold" grpId="0" nodeType="clickEffect">
                                  <p:stCondLst>
                                    <p:cond delay="0"/>
                                  </p:stCondLst>
                                  <p:childTnLst>
                                    <p:animMotion origin="layout" path="M 0 0 L 0.091 -0.034 L 0.125 -0.125 L 0.158 -0.034 L 0.249 0 L 0.158 0.034 L 0.125 0.125 L 0.091 0.034 L 0 0 Z" pathEditMode="relative" ptsTypes="">
                                      <p:cBhvr>
                                        <p:cTn id="18" dur="2000" fill="hold"/>
                                        <p:tgtEl>
                                          <p:spTgt spid="2055"/>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6" presetClass="path" presetSubtype="0" accel="50000" decel="50000" fill="hold" grpId="0" nodeType="clickEffect">
                                  <p:stCondLst>
                                    <p:cond delay="0"/>
                                  </p:stCondLst>
                                  <p:childTnLst>
                                    <p:animMotion origin="layout" path="M 0 0 L 0.091 -0.034 L 0.125 -0.125 L 0.158 -0.034 L 0.249 0 L 0.158 0.034 L 0.125 0.125 L 0.091 0.034 L 0 0 Z" pathEditMode="relative" ptsTypes="">
                                      <p:cBhvr>
                                        <p:cTn id="22" dur="2000" fill="hold"/>
                                        <p:tgtEl>
                                          <p:spTgt spid="2056"/>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6" presetClass="path" presetSubtype="0" accel="50000" decel="50000" fill="hold" grpId="0" nodeType="clickEffect">
                                  <p:stCondLst>
                                    <p:cond delay="0"/>
                                  </p:stCondLst>
                                  <p:childTnLst>
                                    <p:animMotion origin="layout" path="M 0 0 L 0.091 -0.034 L 0.125 -0.125 L 0.158 -0.034 L 0.249 0 L 0.158 0.034 L 0.125 0.125 L 0.091 0.034 L 0 0 Z" pathEditMode="relative" ptsTypes="">
                                      <p:cBhvr>
                                        <p:cTn id="26" dur="2000" fill="hold"/>
                                        <p:tgtEl>
                                          <p:spTgt spid="2057"/>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6" presetClass="path" presetSubtype="0" accel="50000" decel="50000" fill="hold" grpId="0" nodeType="clickEffect">
                                  <p:stCondLst>
                                    <p:cond delay="0"/>
                                  </p:stCondLst>
                                  <p:childTnLst>
                                    <p:animMotion origin="layout" path="M 0 0 L 0.091 -0.034 L 0.125 -0.125 L 0.158 -0.034 L 0.249 0 L 0.158 0.034 L 0.125 0.125 L 0.091 0.034 L 0 0 Z" pathEditMode="relative" ptsTypes="">
                                      <p:cBhvr>
                                        <p:cTn id="30" dur="2000" fill="hold"/>
                                        <p:tgtEl>
                                          <p:spTgt spid="205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p:bldP spid="2053" grpId="0" animBg="1"/>
      <p:bldP spid="2054" grpId="0" animBg="1"/>
      <p:bldP spid="2055" grpId="0" animBg="1"/>
      <p:bldP spid="2056" grpId="0" animBg="1"/>
      <p:bldP spid="2057" grpId="0" animBg="1"/>
      <p:bldP spid="205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sz="5000"/>
              <a:t>Hi!  Page </a:t>
            </a:r>
          </a:p>
        </p:txBody>
      </p:sp>
      <p:sp>
        <p:nvSpPr>
          <p:cNvPr id="3075" name="Rectangle 3"/>
          <p:cNvSpPr>
            <a:spLocks noGrp="1" noChangeArrowheads="1"/>
          </p:cNvSpPr>
          <p:nvPr>
            <p:ph type="subTitle" idx="1"/>
          </p:nvPr>
        </p:nvSpPr>
        <p:spPr/>
        <p:txBody>
          <a:bodyPr/>
          <a:lstStyle/>
          <a:p>
            <a:r>
              <a:rPr lang="en-US">
                <a:solidFill>
                  <a:srgbClr val="FF00FF"/>
                </a:solidFill>
                <a:effectLst>
                  <a:outerShdw blurRad="38100" dist="38100" dir="2700000" algn="tl">
                    <a:srgbClr val="C0C0C0"/>
                  </a:outerShdw>
                </a:effectLst>
              </a:rPr>
              <a:t>Effect</a:t>
            </a:r>
          </a:p>
        </p:txBody>
      </p:sp>
      <p:graphicFrame>
        <p:nvGraphicFramePr>
          <p:cNvPr id="3087" name="Group 15"/>
          <p:cNvGraphicFramePr>
            <a:graphicFrameLocks noGrp="1"/>
          </p:cNvGraphicFramePr>
          <p:nvPr/>
        </p:nvGraphicFramePr>
        <p:xfrm>
          <a:off x="7620000" y="3810000"/>
          <a:ext cx="1270000" cy="1036320"/>
        </p:xfrm>
        <a:graphic>
          <a:graphicData uri="http://schemas.openxmlformats.org/drawingml/2006/table">
            <a:tbl>
              <a:tblPr rtl="1"/>
              <a:tblGrid>
                <a:gridCol w="635000"/>
                <a:gridCol w="635000"/>
              </a:tblGrid>
              <a:tr h="317500">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88" name="Object 16"/>
          <p:cNvGraphicFramePr>
            <a:graphicFrameLocks noChangeAspect="1"/>
          </p:cNvGraphicFramePr>
          <p:nvPr/>
        </p:nvGraphicFramePr>
        <p:xfrm>
          <a:off x="939800" y="2817813"/>
          <a:ext cx="914400" cy="714375"/>
        </p:xfrm>
        <a:graphic>
          <a:graphicData uri="http://schemas.openxmlformats.org/presentationml/2006/ole">
            <mc:AlternateContent xmlns:mc="http://schemas.openxmlformats.org/markup-compatibility/2006">
              <mc:Choice xmlns:v="urn:schemas-microsoft-com:vml" Requires="v">
                <p:oleObj spid="_x0000_s13338" name="工作表" showAsIcon="1" r:id="rId4" imgW="914400" imgH="714240" progId="Excel.Sheet.8">
                  <p:embed/>
                </p:oleObj>
              </mc:Choice>
              <mc:Fallback>
                <p:oleObj name="工作表" showAsIcon="1" r:id="rId4" imgW="914400" imgH="71424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800" y="2817813"/>
                        <a:ext cx="9144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89" name="Picture 17" descr="c:\picture.jpg"/>
          <p:cNvPicPr>
            <a:picLocks noChangeAspect="1" noChangeArrowheads="1"/>
          </p:cNvPicPr>
          <p:nvPr/>
        </p:nvPicPr>
        <p:blipFill>
          <a:blip r:embed="rId6" r:link="rId7" cstate="print"/>
          <a:srcRect/>
          <a:stretch>
            <a:fillRect/>
          </a:stretch>
        </p:blipFill>
        <p:spPr bwMode="auto">
          <a:xfrm>
            <a:off x="1270000" y="1270000"/>
            <a:ext cx="889000" cy="889000"/>
          </a:xfrm>
          <a:prstGeom prst="rect">
            <a:avLst/>
          </a:prstGeom>
          <a:noFill/>
          <a:ln w="9525">
            <a:noFill/>
            <a:miter lim="800000"/>
            <a:headEnd/>
            <a:tailEnd/>
          </a:ln>
          <a:effectLst/>
        </p:spPr>
      </p:pic>
      <p:graphicFrame>
        <p:nvGraphicFramePr>
          <p:cNvPr id="2" name="Diagram 1"/>
          <p:cNvGraphicFramePr/>
          <p:nvPr/>
        </p:nvGraphicFramePr>
        <p:xfrm>
          <a:off x="3810000" y="381000"/>
          <a:ext cx="1371600" cy="762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094" name="Comment 22"/>
          <p:cNvSpPr>
            <a:spLocks noChangeArrowheads="1"/>
          </p:cNvSpPr>
          <p:nvPr/>
        </p:nvSpPr>
        <p:spPr bwMode="auto">
          <a:xfrm>
            <a:off x="2540000" y="1270000"/>
            <a:ext cx="19050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a:spcBef>
                <a:spcPct val="50000"/>
              </a:spcBef>
            </a:pPr>
            <a:r>
              <a:rPr lang="en-US" sz="1600" b="1">
                <a:solidFill>
                  <a:srgbClr val="000000"/>
                </a:solidFill>
              </a:rPr>
              <a:t>Path4PointStar</a:t>
            </a:r>
            <a:endParaRPr lang="en-US" sz="1600">
              <a:solidFill>
                <a:srgbClr val="000000"/>
              </a:solidFill>
            </a:endParaRPr>
          </a:p>
        </p:txBody>
      </p:sp>
      <p:sp>
        <p:nvSpPr>
          <p:cNvPr id="3095" name="Text Box 23"/>
          <p:cNvSpPr txBox="1">
            <a:spLocks noChangeArrowheads="1"/>
          </p:cNvSpPr>
          <p:nvPr/>
        </p:nvSpPr>
        <p:spPr bwMode="auto">
          <a:xfrm>
            <a:off x="5080000" y="1270000"/>
            <a:ext cx="2540000" cy="635000"/>
          </a:xfrm>
          <a:prstGeom prst="rect">
            <a:avLst/>
          </a:prstGeom>
          <a:noFill/>
          <a:ln w="9525">
            <a:noFill/>
            <a:miter lim="800000"/>
            <a:headEnd/>
            <a:tailEnd/>
          </a:ln>
          <a:effectLst/>
        </p:spPr>
        <p:txBody>
          <a:bodyPr>
            <a:spAutoFit/>
          </a:bodyPr>
          <a:lstStyle/>
          <a:p>
            <a:r>
              <a:rPr lang="en-US"/>
              <a:t>All objects on this slide have the effect -Path4PointStar</a:t>
            </a:r>
          </a:p>
        </p:txBody>
      </p:sp>
      <p:pic>
        <p:nvPicPr>
          <p:cNvPr id="13328"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25" y="200025"/>
            <a:ext cx="9074150" cy="645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57214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path" presetSubtype="0" accel="50000" decel="50000" fill="hold" nodeType="clickEffect">
                                  <p:stCondLst>
                                    <p:cond delay="0"/>
                                  </p:stCondLst>
                                  <p:childTnLst>
                                    <p:animMotion origin="layout" path="M 0 0 L 0.091 -0.034 L 0.125 -0.125 L 0.158 -0.034 L 0.249 0 L 0.158 0.034 L 0.125 0.125 L 0.091 0.034 L 0 0 Z" pathEditMode="relative" ptsTypes="">
                                      <p:cBhvr>
                                        <p:cTn id="6" dur="2000" fill="hold"/>
                                        <p:tgtEl>
                                          <p:spTgt spid="3087"/>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6" presetClass="path" presetSubtype="0" accel="50000" decel="50000" fill="hold" nodeType="clickEffect">
                                  <p:stCondLst>
                                    <p:cond delay="0"/>
                                  </p:stCondLst>
                                  <p:childTnLst>
                                    <p:animMotion origin="layout" path="M 0 0 L 0.091 -0.034 L 0.125 -0.125 L 0.158 -0.034 L 0.249 0 L 0.158 0.034 L 0.125 0.125 L 0.091 0.034 L 0 0 Z" pathEditMode="relative" ptsTypes="">
                                      <p:cBhvr>
                                        <p:cTn id="10" dur="2000" fill="hold"/>
                                        <p:tgtEl>
                                          <p:spTgt spid="3088"/>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6" presetClass="path" presetSubtype="0" accel="50000" decel="50000" fill="hold" nodeType="clickEffect">
                                  <p:stCondLst>
                                    <p:cond delay="0"/>
                                  </p:stCondLst>
                                  <p:childTnLst>
                                    <p:animMotion origin="layout" path="M 0 0 L 0.091 -0.034 L 0.125 -0.125 L 0.158 -0.034 L 0.249 0 L 0.158 0.034 L 0.125 0.125 L 0.091 0.034 L 0 0 Z" pathEditMode="relative" ptsTypes="">
                                      <p:cBhvr>
                                        <p:cTn id="14" dur="2000" fill="hold"/>
                                        <p:tgtEl>
                                          <p:spTgt spid="3089"/>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16" presetClass="path" presetSubtype="0" accel="50000" decel="50000" fill="hold" grpId="0" nodeType="clickEffect">
                                  <p:stCondLst>
                                    <p:cond delay="0"/>
                                  </p:stCondLst>
                                  <p:childTnLst>
                                    <p:animMotion origin="layout" path="M 0 0 L 0.091 -0.034 L 0.125 -0.125 L 0.158 -0.034 L 0.249 0 L 0.158 0.034 L 0.125 0.125 L 0.091 0.034 L 0 0 Z" pathEditMode="relative" ptsTypes="">
                                      <p:cBhvr>
                                        <p:cTn id="18" dur="2000" fill="hold"/>
                                        <p:tgtEl>
                                          <p:spTgt spid="2"/>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6" presetClass="path" presetSubtype="0" accel="50000" decel="50000" fill="hold" grpId="0" nodeType="clickEffect">
                                  <p:stCondLst>
                                    <p:cond delay="0"/>
                                  </p:stCondLst>
                                  <p:childTnLst>
                                    <p:animMotion origin="layout" path="M 0 0 L 0.091 -0.034 L 0.125 -0.125 L 0.158 -0.034 L 0.249 0 L 0.158 0.034 L 0.125 0.125 L 0.091 0.034 L 0 0 Z" pathEditMode="relative" ptsTypes="">
                                      <p:cBhvr>
                                        <p:cTn id="22" dur="2000" fill="hold"/>
                                        <p:tgtEl>
                                          <p:spTgt spid="3094"/>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6" presetClass="path" presetSubtype="0" accel="50000" decel="50000" fill="hold" grpId="0" nodeType="clickEffect">
                                  <p:stCondLst>
                                    <p:cond delay="0"/>
                                  </p:stCondLst>
                                  <p:childTnLst>
                                    <p:animMotion origin="layout" path="M 0 0 L 0.091 -0.034 L 0.125 -0.125 L 0.158 -0.034 L 0.249 0 L 0.158 0.034 L 0.125 0.125 L 0.091 0.034 L 0 0 Z" pathEditMode="relative" ptsTypes="">
                                      <p:cBhvr>
                                        <p:cTn id="26" dur="2000" fill="hold"/>
                                        <p:tgtEl>
                                          <p:spTgt spid="309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094" grpId="0" animBg="1"/>
      <p:bldP spid="309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a:xfrm>
            <a:off x="415925" y="1953434"/>
            <a:ext cx="8308975" cy="64633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a:t>
            </a:r>
          </a:p>
        </p:txBody>
      </p:sp>
      <p:sp>
        <p:nvSpPr>
          <p:cNvPr id="3" name="副标题 2"/>
          <p:cNvSpPr txBox="1">
            <a:spLocks noGrp="1"/>
          </p:cNvSpPr>
          <p:nvPr>
            <p:ph type="subTitle" idx="4294967295"/>
          </p:nvPr>
        </p:nvSpPr>
        <p:spPr>
          <a:xfrm>
            <a:off x="415925" y="4016851"/>
            <a:ext cx="8308975" cy="984885"/>
          </a:xfrm>
        </p:spPr>
        <p:txBody>
          <a:bodyPr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indent="0" algn="ctr">
              <a:buNone/>
            </a:pPr>
            <a:r>
              <a:rPr lang="en-US" sz="2900"/>
              <a:t>ODF: Open Document Format for Office Applications (ODF)</a:t>
            </a:r>
          </a:p>
        </p:txBody>
      </p:sp>
    </p:spTree>
    <p:extLst>
      <p:ext uri="{BB962C8B-B14F-4D97-AF65-F5344CB8AC3E}">
        <p14:creationId xmlns:p14="http://schemas.microsoft.com/office/powerpoint/2010/main" val="2154548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extLst>
      <p:ext uri="{BB962C8B-B14F-4D97-AF65-F5344CB8AC3E}">
        <p14:creationId xmlns:p14="http://schemas.microsoft.com/office/powerpoint/2010/main" val="3412155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00FF"/>
                </a:solidFill>
                <a:latin typeface="Times New Roman" pitchFamily="18" charset="0"/>
                <a:cs typeface="Times New Roman" pitchFamily="18" charset="0"/>
              </a:rPr>
              <a:t>Link Object in tables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0224716"/>
              </p:ext>
            </p:extLst>
          </p:nvPr>
        </p:nvGraphicFramePr>
        <p:xfrm>
          <a:off x="457200" y="1600200"/>
          <a:ext cx="5486400" cy="914400"/>
        </p:xfrm>
        <a:graphic>
          <a:graphicData uri="http://schemas.openxmlformats.org/drawingml/2006/table">
            <a:tbl>
              <a:tblPr firstRow="1" bandRow="1">
                <a:tableStyleId>{5C22544A-7EE6-4342-B048-85BDC9FD1C3A}</a:tableStyleId>
              </a:tblPr>
              <a:tblGrid>
                <a:gridCol w="2743200"/>
                <a:gridCol w="2743200"/>
              </a:tblGrid>
              <a:tr h="914400">
                <a:tc>
                  <a:txBody>
                    <a:bodyPr/>
                    <a:lstStyle/>
                    <a:p>
                      <a:r>
                        <a:rPr lang="en-US" dirty="0" smtClean="0">
                          <a:hlinkClick r:id="rId2" action="ppaction://hlinkpres?slideindex=1&amp;slidetitle="/>
                        </a:rPr>
                        <a:t>Table_TableObjects_Win.pptx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1" kern="1200" baseline="0" dirty="0" err="1" smtClean="0">
                          <a:solidFill>
                            <a:srgbClr val="0000FF"/>
                          </a:solidFill>
                          <a:latin typeface="Times New Roman" pitchFamily="18" charset="0"/>
                          <a:ea typeface="+mn-ea"/>
                          <a:cs typeface="Times New Roman" pitchFamily="18" charset="0"/>
                        </a:rPr>
                        <a:t>HyperlinkHyperlink</a:t>
                      </a:r>
                      <a:endParaRPr lang="en-US" sz="20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6682950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zh-CN" altLang="en-US"/>
              <a:t>開放文件格式（</a:t>
            </a:r>
            <a:r>
              <a:rPr lang="en-US" altLang="zh-CN"/>
              <a:t>OpenDocument Format</a:t>
            </a:r>
            <a:r>
              <a:rPr lang="zh-CN" altLang="en-US"/>
              <a:t>，簡稱</a:t>
            </a:r>
            <a:r>
              <a:rPr lang="en-US" altLang="zh-CN"/>
              <a:t>ODF</a:t>
            </a:r>
            <a:r>
              <a:rPr lang="zh-CN" altLang="en-US"/>
              <a:t>）是一種規範，基於</a:t>
            </a:r>
            <a:r>
              <a:rPr lang="en-US" altLang="zh-CN"/>
              <a:t>XML</a:t>
            </a:r>
            <a:r>
              <a:rPr lang="zh-CN" altLang="en-US"/>
              <a:t>的文件格式，因應試算表、圖表、簡報和文書處理文件等電子文件而設置。</a:t>
            </a:r>
          </a:p>
          <a:p>
            <a:pPr lvl="0"/>
            <a:r>
              <a:rPr lang="zh-CN" altLang="en-US"/>
              <a:t>它的規格原本由昇陽電腦開發，標準則由</a:t>
            </a:r>
            <a:r>
              <a:rPr lang="en-US" altLang="zh-CN"/>
              <a:t>OASIS Open Document Format for Office Applications</a:t>
            </a:r>
            <a:r>
              <a:rPr lang="zh-CN" altLang="en-US"/>
              <a:t>（</a:t>
            </a:r>
            <a:r>
              <a:rPr lang="en-US" altLang="zh-CN"/>
              <a:t>OpenDocument</a:t>
            </a:r>
            <a:r>
              <a:rPr lang="zh-CN" altLang="en-US"/>
              <a:t>）</a:t>
            </a:r>
            <a:r>
              <a:rPr lang="en-US" altLang="zh-CN"/>
              <a:t>TC</a:t>
            </a:r>
            <a:r>
              <a:rPr lang="zh-CN" altLang="en-US"/>
              <a:t>（又稱為</a:t>
            </a:r>
            <a:r>
              <a:rPr lang="en-US" altLang="zh-CN"/>
              <a:t>OASIS ODF TC</a:t>
            </a:r>
            <a:r>
              <a:rPr lang="zh-CN" altLang="en-US"/>
              <a:t>）所開發。</a:t>
            </a:r>
          </a:p>
        </p:txBody>
      </p:sp>
    </p:spTree>
    <p:extLst>
      <p:ext uri="{BB962C8B-B14F-4D97-AF65-F5344CB8AC3E}">
        <p14:creationId xmlns:p14="http://schemas.microsoft.com/office/powerpoint/2010/main" val="2744003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OASIS Open Document Format for Office Applications (Kurzform: OpenDocument, ODF – engl. „Offenes Dokumentformat für Büroanwendungen“) ist ein international genormter quelloffener Standard für Dateiformate von Bürodokumenten wie Texten, Tabellendokumenten, Präsentationen, Zeichnungen, Bildern und Diagrammen.</a:t>
            </a:r>
          </a:p>
        </p:txBody>
      </p:sp>
    </p:spTree>
    <p:extLst>
      <p:ext uri="{BB962C8B-B14F-4D97-AF65-F5344CB8AC3E}">
        <p14:creationId xmlns:p14="http://schemas.microsoft.com/office/powerpoint/2010/main" val="539755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5</a:t>
            </a:r>
          </a:p>
        </p:txBody>
      </p:sp>
      <p:sp>
        <p:nvSpPr>
          <p:cNvPr id="3" name="文本占位符 2"/>
          <p:cNvSpPr txBox="1">
            <a:spLocks noGrp="1"/>
          </p:cNvSpPr>
          <p:nvPr>
            <p:ph type="body" idx="4294967295"/>
          </p:nvPr>
        </p:nvSpPr>
        <p:spPr/>
        <p:txBody>
          <a:bodyPr>
            <a:normAutofit fontScale="92500" lnSpcReduction="10000"/>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OpenDocument Format（オープンドキュメント・フォーマット、ODF, OpenDocument Format for Office Applications）とは、XMLをベースとしたオフィススイート用のファイルフォーマットである。</a:t>
            </a:r>
          </a:p>
          <a:p>
            <a:pPr lvl="0"/>
            <a:r>
              <a:rPr lang="zh-CN" altLang="en-US"/>
              <a:t>構造化情報標準促進協会（</a:t>
            </a:r>
            <a:r>
              <a:rPr lang="en-US" altLang="zh-CN"/>
              <a:t>OASIS</a:t>
            </a:r>
            <a:r>
              <a:rPr lang="zh-CN" altLang="en-US"/>
              <a:t>）</a:t>
            </a:r>
            <a:r>
              <a:rPr lang="en-US" altLang="zh-CN"/>
              <a:t>[1]</a:t>
            </a:r>
            <a:r>
              <a:rPr lang="zh-CN" altLang="en-US"/>
              <a:t>、国際標準化機構（</a:t>
            </a:r>
            <a:r>
              <a:rPr lang="en-US" altLang="zh-CN"/>
              <a:t>ISO</a:t>
            </a:r>
            <a:r>
              <a:rPr lang="zh-CN" altLang="en-US"/>
              <a:t>）</a:t>
            </a:r>
            <a:r>
              <a:rPr lang="en-US" altLang="zh-CN"/>
              <a:t>/</a:t>
            </a:r>
            <a:r>
              <a:rPr lang="zh-CN" altLang="en-US"/>
              <a:t>国際電気標準会議（</a:t>
            </a:r>
            <a:r>
              <a:rPr lang="en-US" altLang="zh-CN"/>
              <a:t>IEC</a:t>
            </a:r>
            <a:r>
              <a:rPr lang="zh-CN" altLang="en-US"/>
              <a:t>）</a:t>
            </a:r>
            <a:r>
              <a:rPr lang="en-US" altLang="zh-CN"/>
              <a:t>[2]</a:t>
            </a:r>
            <a:r>
              <a:rPr lang="zh-CN" altLang="en-US"/>
              <a:t>および日本工業規格（</a:t>
            </a:r>
            <a:r>
              <a:rPr lang="en-US" altLang="zh-CN"/>
              <a:t>JIS</a:t>
            </a:r>
            <a:r>
              <a:rPr lang="zh-CN" altLang="en-US"/>
              <a:t>）</a:t>
            </a:r>
            <a:r>
              <a:rPr lang="en-US" altLang="zh-CN"/>
              <a:t>[3]</a:t>
            </a:r>
            <a:r>
              <a:rPr lang="zh-CN" altLang="en-US"/>
              <a:t>、韓国工業規格</a:t>
            </a:r>
            <a:r>
              <a:rPr lang="en-US" altLang="zh-CN"/>
              <a:t>[4]</a:t>
            </a:r>
            <a:r>
              <a:rPr lang="zh-CN" altLang="en-US"/>
              <a:t>、ブラジル</a:t>
            </a:r>
            <a:r>
              <a:rPr lang="en-US" altLang="zh-CN"/>
              <a:t>[5]</a:t>
            </a:r>
            <a:r>
              <a:rPr lang="zh-CN" altLang="en-US"/>
              <a:t>、南アフリカ</a:t>
            </a:r>
            <a:r>
              <a:rPr lang="en-US" altLang="zh-CN"/>
              <a:t>[6]</a:t>
            </a:r>
            <a:r>
              <a:rPr lang="zh-CN" altLang="en-US"/>
              <a:t>の標準規格に認定されている。 競合国際規格として、「</a:t>
            </a:r>
            <a:r>
              <a:rPr lang="en-US" altLang="zh-CN"/>
              <a:t>ISO/IEC 29500:Office Open XML(OpenXML, OOXML) </a:t>
            </a:r>
            <a:r>
              <a:rPr lang="zh-CN" altLang="en-US"/>
              <a:t>」がある。</a:t>
            </a:r>
          </a:p>
        </p:txBody>
      </p:sp>
    </p:spTree>
    <p:extLst>
      <p:ext uri="{BB962C8B-B14F-4D97-AF65-F5344CB8AC3E}">
        <p14:creationId xmlns:p14="http://schemas.microsoft.com/office/powerpoint/2010/main" val="1260849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6</a:t>
            </a:r>
          </a:p>
        </p:txBody>
      </p:sp>
      <p:sp>
        <p:nvSpPr>
          <p:cNvPr id="3" name="文本占位符 2"/>
          <p:cNvSpPr txBox="1">
            <a:spLocks noGrp="1"/>
          </p:cNvSpPr>
          <p:nvPr>
            <p:ph type="body" idx="4294967295"/>
          </p:nvPr>
        </p:nvSpPr>
        <p:spPr/>
        <p:txBody>
          <a:bodyPr>
            <a:normAutofit fontScale="92500" lnSpcReduction="20000"/>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zh-CN" altLang="en-US"/>
              <a:t>오픈도큐먼트</a:t>
            </a:r>
            <a:r>
              <a:rPr lang="en-US" altLang="zh-CN"/>
              <a:t>(OpenDocument, OD) </a:t>
            </a:r>
            <a:r>
              <a:rPr lang="zh-CN" altLang="en-US"/>
              <a:t>또는 개방형문서</a:t>
            </a:r>
            <a:r>
              <a:rPr lang="en-US" altLang="zh-CN"/>
              <a:t>(Open Document Format for Office Applications, ODF)</a:t>
            </a:r>
            <a:r>
              <a:rPr lang="zh-CN" altLang="en-US"/>
              <a:t>는 스프레드시트</a:t>
            </a:r>
            <a:r>
              <a:rPr lang="en-US" altLang="zh-CN"/>
              <a:t>, </a:t>
            </a:r>
            <a:r>
              <a:rPr lang="zh-CN" altLang="en-US"/>
              <a:t>차트</a:t>
            </a:r>
            <a:r>
              <a:rPr lang="en-US" altLang="zh-CN"/>
              <a:t>, </a:t>
            </a:r>
            <a:r>
              <a:rPr lang="zh-CN" altLang="en-US"/>
              <a:t>프레젠테이션</a:t>
            </a:r>
            <a:r>
              <a:rPr lang="en-US" altLang="zh-CN"/>
              <a:t>, </a:t>
            </a:r>
            <a:r>
              <a:rPr lang="zh-CN" altLang="en-US"/>
              <a:t>데이터베이스</a:t>
            </a:r>
            <a:r>
              <a:rPr lang="en-US" altLang="zh-CN"/>
              <a:t>, </a:t>
            </a:r>
            <a:r>
              <a:rPr lang="zh-CN" altLang="en-US"/>
              <a:t>워드 프로세서를 비롯한 사무용 전자 문서를 위한 파일 형식이다</a:t>
            </a:r>
            <a:r>
              <a:rPr lang="en-US" altLang="zh-CN"/>
              <a:t>.</a:t>
            </a:r>
          </a:p>
          <a:p>
            <a:pPr lvl="0"/>
            <a:r>
              <a:rPr lang="zh-CN" altLang="en-US"/>
              <a:t>이 형식은 원래 오픈오피스에서 만들고 구현한 </a:t>
            </a:r>
            <a:r>
              <a:rPr lang="en-US" altLang="zh-CN"/>
              <a:t>XML </a:t>
            </a:r>
            <a:r>
              <a:rPr lang="zh-CN" altLang="en-US"/>
              <a:t>파일 형식을 바탕으로</a:t>
            </a:r>
            <a:r>
              <a:rPr lang="en-US" altLang="zh-CN"/>
              <a:t>, OASIS(Organization for the Advancement of Structured Information Standards) </a:t>
            </a:r>
            <a:r>
              <a:rPr lang="zh-CN" altLang="en-US"/>
              <a:t>컨소시엄이 표준화하였다</a:t>
            </a:r>
            <a:r>
              <a:rPr lang="en-US" altLang="zh-CN"/>
              <a:t>. 2006</a:t>
            </a:r>
            <a:r>
              <a:rPr lang="zh-CN" altLang="en-US"/>
              <a:t>년에는 국제 표준화 기구 및 국제 전기 표준 회의의 인증을 받아 </a:t>
            </a:r>
            <a:r>
              <a:rPr lang="en-US" altLang="zh-CN"/>
              <a:t>ISO/IEC 26300:2006[1]</a:t>
            </a:r>
            <a:r>
              <a:rPr lang="zh-CN" altLang="en-US"/>
              <a:t>으로 발표되었다</a:t>
            </a:r>
            <a:r>
              <a:rPr lang="en-US" altLang="zh-CN"/>
              <a:t>. </a:t>
            </a:r>
            <a:r>
              <a:rPr lang="zh-CN" altLang="en-US"/>
              <a:t>오픈도큐먼트 표준은 개방형 표준의 정의에 부합하며</a:t>
            </a:r>
            <a:r>
              <a:rPr lang="en-US" altLang="zh-CN"/>
              <a:t>, </a:t>
            </a:r>
            <a:r>
              <a:rPr lang="zh-CN" altLang="en-US"/>
              <a:t>누구나 자유롭게 표준을 열람하고 구현할 수 있다</a:t>
            </a:r>
            <a:r>
              <a:rPr lang="en-US" altLang="zh-CN"/>
              <a:t>.</a:t>
            </a:r>
          </a:p>
        </p:txBody>
      </p:sp>
    </p:spTree>
    <p:extLst>
      <p:ext uri="{BB962C8B-B14F-4D97-AF65-F5344CB8AC3E}">
        <p14:creationId xmlns:p14="http://schemas.microsoft.com/office/powerpoint/2010/main" val="194806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hi-IN"/>
              <a:t>نسق المستند المفتوح (بالإنجليزية: odf) هو أحد تنسيقات الملفات المستخدمة في الكمبيوتر وقد صمم هذا النوع بشكل أساسي، كمعيار موحد لحفظ الوثائق والنصوص المكتوبة</a:t>
            </a:r>
          </a:p>
          <a:p>
            <a:pPr lvl="0"/>
            <a:r>
              <a:rPr lang="hi-IN"/>
              <a:t>باستخدام البرامج المكتبية أهمها برنامج أوبن أوفيس مفتوح المصدر، وهي مختصر لوثيقة مفتوحة التنسيق (OpenDocument Format)</a:t>
            </a:r>
          </a:p>
        </p:txBody>
      </p:sp>
    </p:spTree>
    <p:extLst>
      <p:ext uri="{BB962C8B-B14F-4D97-AF65-F5344CB8AC3E}">
        <p14:creationId xmlns:p14="http://schemas.microsoft.com/office/powerpoint/2010/main" val="2556639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8</a:t>
            </a:r>
          </a:p>
        </p:txBody>
      </p:sp>
      <p:sp>
        <p:nvSpPr>
          <p:cNvPr id="3" name="文本占位符 2"/>
          <p:cNvSpPr txBox="1">
            <a:spLocks noGrp="1"/>
          </p:cNvSpPr>
          <p:nvPr>
            <p:ph type="body" idx="4294967295"/>
          </p:nvPr>
        </p:nvSpPr>
        <p:spPr/>
        <p:txBody>
          <a:bodyPr>
            <a:normAutofit fontScale="85000" lnSpcReduction="20000"/>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OpenDocument est un format ouvert de données pour les applications bureautiques : traitements de texte, tableurs, présentations, diagrammes, dessins et base de données bureautique. OpenDocument est la désignation d'usage d'une norme dont l'appellation officielle est OASIS Open Document Format for Office Applications, également abrégée par le sigle ODF.</a:t>
            </a:r>
          </a:p>
          <a:p>
            <a:pPr lvl="0"/>
            <a:r>
              <a:rPr lang="en-US"/>
              <a:t>La spécification OpenDocument s'est très largement inspirée du format créé pour les premières versions de la suite bureautique libre OpenOffice.org. Les deux formats sont en effet fondamentalement similaires, tant par leur structure générale que par la liste des objets documentaires qu'ils permettent de représenter.</a:t>
            </a:r>
          </a:p>
        </p:txBody>
      </p:sp>
    </p:spTree>
    <p:extLst>
      <p:ext uri="{BB962C8B-B14F-4D97-AF65-F5344CB8AC3E}">
        <p14:creationId xmlns:p14="http://schemas.microsoft.com/office/powerpoint/2010/main" val="1467605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9</a:t>
            </a:r>
          </a:p>
        </p:txBody>
      </p:sp>
      <p:sp>
        <p:nvSpPr>
          <p:cNvPr id="3" name="文本占位符 2"/>
          <p:cNvSpPr txBox="1">
            <a:spLocks noGrp="1"/>
          </p:cNvSpPr>
          <p:nvPr>
            <p:ph type="body" idx="4294967295"/>
          </p:nvPr>
        </p:nvSpPr>
        <p:spPr/>
        <p:txBody>
          <a:bodyPr>
            <a:normAutofit fontScale="85000" lnSpcReduction="10000"/>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OpenDocument Format (ODF, съкратено от OASIS Open Document Format for Office Application - отворен формат за документи на офисни приложения) e отворен формат за файлове на документи за съхранение и обмяна на редактируеми офисни документи, в това число и текстови документи (такива като бележки, отчети и книги), електронни таблици, рисунки, бази данни, презентации.</a:t>
            </a:r>
          </a:p>
          <a:p>
            <a:pPr lvl="0"/>
            <a:r>
              <a:rPr lang="en-US"/>
              <a:t>Стандартът е разработен от индустриалното съобщество OASIS и се основава на XML-формат, първоначално създаден от OpenOffice.org. На 1 май 2006 година е приет като международен стандарт ISO/IEC 26300.</a:t>
            </a:r>
          </a:p>
        </p:txBody>
      </p:sp>
    </p:spTree>
    <p:extLst>
      <p:ext uri="{BB962C8B-B14F-4D97-AF65-F5344CB8AC3E}">
        <p14:creationId xmlns:p14="http://schemas.microsoft.com/office/powerpoint/2010/main" val="1564262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hi-IN"/>
              <a:t>قالب سند باز برای برنامه‌های اداری (که با نام سند باز یا ODF شناخته می‌شود)، یک قالب پرونده مبتنی بر XML (اکس‌ام‌ال)</a:t>
            </a:r>
          </a:p>
          <a:p>
            <a:pPr lvl="0"/>
            <a:r>
              <a:rPr lang="hi-IN"/>
              <a:t>برای اسناد صفحه گسترده، نمودار، و واژه‌پرداز می‌باشد.</a:t>
            </a:r>
          </a:p>
        </p:txBody>
      </p:sp>
    </p:spTree>
    <p:extLst>
      <p:ext uri="{BB962C8B-B14F-4D97-AF65-F5344CB8AC3E}">
        <p14:creationId xmlns:p14="http://schemas.microsoft.com/office/powerpoint/2010/main" val="3682116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OpenDocument הוא פורמט קובץ פתוח המשמש לשמירת קובצי מסמכים משרדיים כגון קבוצי טקסט, גליונות אלקטרוניים, מצגות, איורים,</a:t>
            </a:r>
          </a:p>
        </p:txBody>
      </p:sp>
    </p:spTree>
    <p:extLst>
      <p:ext uri="{BB962C8B-B14F-4D97-AF65-F5344CB8AC3E}">
        <p14:creationId xmlns:p14="http://schemas.microsoft.com/office/powerpoint/2010/main" val="2854800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12</a:t>
            </a:r>
          </a:p>
        </p:txBody>
      </p:sp>
      <p:sp>
        <p:nvSpPr>
          <p:cNvPr id="3" name="文本占位符 2"/>
          <p:cNvSpPr txBox="1">
            <a:spLocks noGrp="1"/>
          </p:cNvSpPr>
          <p:nvPr>
            <p:ph type="body" idx="4294967295"/>
          </p:nvPr>
        </p:nvSpPr>
        <p:spPr/>
        <p:txBody>
          <a:bodyPr>
            <a:normAutofit fontScale="92500"/>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OpenDocument (znany również jako ODF oraz ISO/IEC 26300, pełna nazwa: Open Document Format for Office Applications) to otwarty standard ISO formatu plików pakietów biurowych. Obejmuje dokumenty tekstowe, arkusze kalkulacyjne, wykresy i prezentacje multimedialne. Pierwsza wersja formatu bazowała na XML-owym formacie pakietu OpenOffice.org. Obecnie OpenDocument jest rozwijany przez niezależną organizację OASIS (Organization for the Advancement of Structured Information Standards).</a:t>
            </a:r>
          </a:p>
        </p:txBody>
      </p:sp>
    </p:spTree>
    <p:extLst>
      <p:ext uri="{BB962C8B-B14F-4D97-AF65-F5344CB8AC3E}">
        <p14:creationId xmlns:p14="http://schemas.microsoft.com/office/powerpoint/2010/main" val="48507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00FF"/>
                </a:solidFill>
                <a:latin typeface="Times New Roman" pitchFamily="18" charset="0"/>
                <a:cs typeface="Times New Roman" pitchFamily="18" charset="0"/>
              </a:rPr>
              <a:t>Text Object in tables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7613239"/>
              </p:ext>
            </p:extLst>
          </p:nvPr>
        </p:nvGraphicFramePr>
        <p:xfrm>
          <a:off x="457200" y="1600200"/>
          <a:ext cx="5486400" cy="4389120"/>
        </p:xfrm>
        <a:graphic>
          <a:graphicData uri="http://schemas.openxmlformats.org/drawingml/2006/table">
            <a:tbl>
              <a:tblPr firstRow="1" bandRow="1">
                <a:tableStyleId>{5C22544A-7EE6-4342-B048-85BDC9FD1C3A}</a:tableStyleId>
              </a:tblPr>
              <a:tblGrid>
                <a:gridCol w="2743200"/>
                <a:gridCol w="2743200"/>
              </a:tblGrid>
              <a:tr h="914400">
                <a:tc>
                  <a:txBody>
                    <a:bodyPr/>
                    <a:lstStyle/>
                    <a:p>
                      <a:endParaRPr lang="en-US" sz="1200" b="0" baseline="0" dirty="0">
                        <a:solidFill>
                          <a:schemeClr val="tx1"/>
                        </a:solidFill>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baseline="0" dirty="0" smtClean="0">
                          <a:solidFill>
                            <a:srgbClr val="0000FF"/>
                          </a:solidFill>
                          <a:latin typeface="Times New Roman" pitchFamily="18" charset="0"/>
                          <a:ea typeface="+mn-ea"/>
                          <a:cs typeface="Times New Roman" pitchFamily="18" charset="0"/>
                        </a:rPr>
                        <a:t>Text Box</a:t>
                      </a:r>
                      <a:endParaRPr lang="en-US" sz="20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914400">
                <a:tc>
                  <a:txBody>
                    <a:bodyPr/>
                    <a:lstStyle/>
                    <a:p>
                      <a:endParaRPr lang="en-US" sz="1200" b="0" baseline="0" dirty="0">
                        <a:solidFill>
                          <a:schemeClr val="tx1"/>
                        </a:solidFill>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baseline="0" dirty="0" smtClean="0">
                          <a:solidFill>
                            <a:srgbClr val="0000FF"/>
                          </a:solidFill>
                          <a:latin typeface="Times New Roman" pitchFamily="18" charset="0"/>
                          <a:ea typeface="+mn-ea"/>
                          <a:cs typeface="Times New Roman" pitchFamily="18" charset="0"/>
                        </a:rPr>
                        <a:t>Header(Text object-footer  in tables </a:t>
                      </a:r>
                    </a:p>
                    <a:p>
                      <a:pPr marL="0" algn="l" defTabSz="914400" rtl="0" eaLnBrk="1" latinLnBrk="0" hangingPunct="1"/>
                      <a:r>
                        <a:rPr lang="en-US" sz="2000" b="1" kern="1200" baseline="0" dirty="0" smtClean="0">
                          <a:solidFill>
                            <a:srgbClr val="0000FF"/>
                          </a:solidFill>
                          <a:latin typeface="Times New Roman" pitchFamily="18" charset="0"/>
                          <a:ea typeface="+mn-ea"/>
                          <a:cs typeface="Times New Roman" pitchFamily="18" charset="0"/>
                        </a:rPr>
                        <a:t>)&amp;Footer(12/27/2011)</a:t>
                      </a:r>
                      <a:endParaRPr lang="en-US" sz="20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38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2000" b="1" kern="1200" baseline="0" dirty="0" smtClean="0">
                          <a:solidFill>
                            <a:srgbClr val="0000FF"/>
                          </a:solidFill>
                          <a:latin typeface="Times New Roman" pitchFamily="18" charset="0"/>
                          <a:ea typeface="+mn-ea"/>
                          <a:cs typeface="Times New Roman" pitchFamily="18" charset="0"/>
                        </a:rPr>
                        <a:t>WordArt</a:t>
                      </a:r>
                      <a:endParaRPr lang="en-US" sz="20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09600">
                <a:tc>
                  <a:txBody>
                    <a:bodyPr/>
                    <a:lstStyle/>
                    <a:p>
                      <a:r>
                        <a:rPr lang="en-US" dirty="0" smtClean="0"/>
                        <a:t>Tuesday, December 27, 2011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1" kern="1200" baseline="0" dirty="0" err="1" smtClean="0">
                          <a:solidFill>
                            <a:srgbClr val="0000FF"/>
                          </a:solidFill>
                          <a:latin typeface="Times New Roman" pitchFamily="18" charset="0"/>
                          <a:ea typeface="+mn-ea"/>
                          <a:cs typeface="Times New Roman" pitchFamily="18" charset="0"/>
                        </a:rPr>
                        <a:t>Date&amp;Time</a:t>
                      </a:r>
                      <a:endParaRPr lang="en-US" sz="20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990600">
                <a:tc>
                  <a:txBody>
                    <a:bodyPr/>
                    <a:lstStyle/>
                    <a:p>
                      <a:fld id="{2843F577-72FD-4E2C-A954-DED0D5E1CAB5}" type="slidenum">
                        <a:rPr lang="en-US" smtClean="0"/>
                        <a:t>6</a:t>
                      </a:fld>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1" kern="1200" baseline="0" dirty="0" smtClean="0">
                          <a:solidFill>
                            <a:srgbClr val="0000FF"/>
                          </a:solidFill>
                          <a:latin typeface="Times New Roman" pitchFamily="18" charset="0"/>
                          <a:ea typeface="+mn-ea"/>
                          <a:cs typeface="Times New Roman" pitchFamily="18" charset="0"/>
                        </a:rPr>
                        <a:t>Slide</a:t>
                      </a:r>
                      <a:r>
                        <a:rPr lang="en-US" sz="1200" baseline="0" dirty="0" smtClean="0"/>
                        <a:t> </a:t>
                      </a:r>
                      <a:r>
                        <a:rPr lang="en-US" sz="2000" b="1" kern="1200" baseline="0" dirty="0" smtClean="0">
                          <a:solidFill>
                            <a:srgbClr val="0000FF"/>
                          </a:solidFill>
                          <a:latin typeface="Times New Roman" pitchFamily="18" charset="0"/>
                          <a:ea typeface="+mn-ea"/>
                          <a:cs typeface="Times New Roman" pitchFamily="18" charset="0"/>
                        </a:rPr>
                        <a:t>number</a:t>
                      </a:r>
                      <a:endParaRPr lang="en-US" sz="20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TextBox 2"/>
          <p:cNvSpPr txBox="1"/>
          <p:nvPr/>
        </p:nvSpPr>
        <p:spPr>
          <a:xfrm>
            <a:off x="1208314" y="1781200"/>
            <a:ext cx="1371600" cy="369332"/>
          </a:xfrm>
          <a:prstGeom prst="rect">
            <a:avLst/>
          </a:prstGeom>
          <a:noFill/>
        </p:spPr>
        <p:txBody>
          <a:bodyPr wrap="square" rtlCol="0">
            <a:spAutoFit/>
          </a:bodyPr>
          <a:lstStyle/>
          <a:p>
            <a:r>
              <a:rPr lang="en-US" dirty="0" smtClean="0"/>
              <a:t>Text Box</a:t>
            </a:r>
            <a:endParaRPr lang="en-US" dirty="0"/>
          </a:p>
        </p:txBody>
      </p:sp>
      <p:sp>
        <p:nvSpPr>
          <p:cNvPr id="5" name="Date Placeholder 4"/>
          <p:cNvSpPr>
            <a:spLocks noGrp="1"/>
          </p:cNvSpPr>
          <p:nvPr>
            <p:ph type="dt" sz="half" idx="10"/>
          </p:nvPr>
        </p:nvSpPr>
        <p:spPr/>
        <p:txBody>
          <a:bodyPr/>
          <a:lstStyle/>
          <a:p>
            <a:fld id="{8941861C-12D5-41D1-B955-6861C62CA424}" type="datetime1">
              <a:rPr lang="en-US" smtClean="0"/>
              <a:t>9/27/2012</a:t>
            </a:fld>
            <a:endParaRPr lang="en-US" dirty="0"/>
          </a:p>
        </p:txBody>
      </p:sp>
      <p:sp>
        <p:nvSpPr>
          <p:cNvPr id="6" name="Rectangle 5"/>
          <p:cNvSpPr/>
          <p:nvPr/>
        </p:nvSpPr>
        <p:spPr>
          <a:xfrm>
            <a:off x="711201" y="3581400"/>
            <a:ext cx="2108200" cy="338554"/>
          </a:xfrm>
          <a:prstGeom prst="rect">
            <a:avLst/>
          </a:prstGeom>
          <a:noFill/>
        </p:spPr>
        <p:txBody>
          <a:bodyPr wrap="square" lIns="91440" tIns="45720" rIns="91440" bIns="45720">
            <a:spAutoFit/>
          </a:bodyPr>
          <a:lstStyle/>
          <a:p>
            <a:pPr algn="ctr"/>
            <a:r>
              <a:rPr lang="en-US" sz="1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Your text here</a:t>
            </a:r>
          </a:p>
        </p:txBody>
      </p:sp>
      <p:sp>
        <p:nvSpPr>
          <p:cNvPr id="7" name="Footer Placeholder 6"/>
          <p:cNvSpPr>
            <a:spLocks noGrp="1"/>
          </p:cNvSpPr>
          <p:nvPr>
            <p:ph type="ftr" sz="quarter" idx="11"/>
          </p:nvPr>
        </p:nvSpPr>
        <p:spPr>
          <a:xfrm>
            <a:off x="609600" y="2743200"/>
            <a:ext cx="2209800" cy="609600"/>
          </a:xfrm>
        </p:spPr>
        <p:txBody>
          <a:bodyPr/>
          <a:lstStyle/>
          <a:p>
            <a:r>
              <a:rPr lang="en-US" dirty="0" smtClean="0"/>
              <a:t>Text object-footer  in tables </a:t>
            </a:r>
            <a:endParaRPr lang="en-US" dirty="0"/>
          </a:p>
        </p:txBody>
      </p:sp>
    </p:spTree>
    <p:extLst>
      <p:ext uri="{BB962C8B-B14F-4D97-AF65-F5344CB8AC3E}">
        <p14:creationId xmlns:p14="http://schemas.microsoft.com/office/powerpoint/2010/main" val="37501584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13</a:t>
            </a:r>
          </a:p>
        </p:txBody>
      </p:sp>
      <p:sp>
        <p:nvSpPr>
          <p:cNvPr id="3" name="文本占位符 2"/>
          <p:cNvSpPr txBox="1">
            <a:spLocks noGrp="1"/>
          </p:cNvSpPr>
          <p:nvPr>
            <p:ph type="body" idx="4294967295"/>
          </p:nvPr>
        </p:nvSpPr>
        <p:spPr/>
        <p:txBody>
          <a:bodyPr>
            <a:normAutofit fontScale="85000" lnSpcReduction="20000"/>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De OpenDocument-indeling (ODF), oftewel het OASIS Open Document Format for Office Applications, is een open standaard voor het bewaren en/of uitwisselen van tekstbestanden, rekenbladen, grafieken en presentaties. De OpenDocument-standaard werd ontwikkeld door het OASIS-consortium, vanuit de XML-gebaseerde bestandsindeling van OpenOffice.org.</a:t>
            </a:r>
          </a:p>
          <a:p>
            <a:pPr lvl="0"/>
            <a:r>
              <a:rPr lang="en-US"/>
              <a:t>OpenDocument is sinds 11 november 2006 een officieel door de ISO gepubliceerde standaard. Deze officiële standaard 26300:2007[1] kan voor ongeveer 225 euro worden aangeschaft op de NEN-website. Een onofficiële, niet-ISO-, maar verder identieke, gratis versie kan worden gevonden op de website van OASIS.</a:t>
            </a:r>
          </a:p>
        </p:txBody>
      </p:sp>
    </p:spTree>
    <p:extLst>
      <p:ext uri="{BB962C8B-B14F-4D97-AF65-F5344CB8AC3E}">
        <p14:creationId xmlns:p14="http://schemas.microsoft.com/office/powerpoint/2010/main" val="4125576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zh-CN" altLang="en-US"/>
              <a:t>开放文档格式（</a:t>
            </a:r>
            <a:r>
              <a:rPr lang="en-US" altLang="zh-CN"/>
              <a:t>OpenDocument Format</a:t>
            </a:r>
            <a:r>
              <a:rPr lang="zh-CN" altLang="en-US"/>
              <a:t>，简称</a:t>
            </a:r>
            <a:r>
              <a:rPr lang="en-US" altLang="zh-CN"/>
              <a:t>ODF</a:t>
            </a:r>
            <a:r>
              <a:rPr lang="zh-CN" altLang="en-US"/>
              <a:t>）是一种规范，基于</a:t>
            </a:r>
            <a:r>
              <a:rPr lang="en-US" altLang="zh-CN"/>
              <a:t>XML</a:t>
            </a:r>
            <a:r>
              <a:rPr lang="zh-CN" altLang="en-US"/>
              <a:t>的文件格式，因应试算表、图表、演示稿和文字处理文件等电子文件而设置。</a:t>
            </a:r>
          </a:p>
          <a:p>
            <a:pPr lvl="0"/>
            <a:r>
              <a:rPr lang="zh-CN" altLang="en-US"/>
              <a:t>它的规格原本由太阳微系统开发，标准则由</a:t>
            </a:r>
            <a:r>
              <a:rPr lang="en-US" altLang="zh-CN"/>
              <a:t>OASIS Open Document Format for Office Applications</a:t>
            </a:r>
            <a:r>
              <a:rPr lang="zh-CN" altLang="en-US"/>
              <a:t>（</a:t>
            </a:r>
            <a:r>
              <a:rPr lang="en-US" altLang="zh-CN"/>
              <a:t>OpenDocument</a:t>
            </a:r>
            <a:r>
              <a:rPr lang="zh-CN" altLang="en-US"/>
              <a:t>）</a:t>
            </a:r>
            <a:r>
              <a:rPr lang="en-US" altLang="zh-CN"/>
              <a:t>TC</a:t>
            </a:r>
            <a:r>
              <a:rPr lang="zh-CN" altLang="en-US"/>
              <a:t>（又称为</a:t>
            </a:r>
            <a:r>
              <a:rPr lang="en-US" altLang="zh-CN"/>
              <a:t>OASIS ODF TC</a:t>
            </a:r>
            <a:r>
              <a:rPr lang="zh-CN" altLang="en-US"/>
              <a:t>）</a:t>
            </a:r>
            <a:r>
              <a:rPr lang="en-US" altLang="zh-CN"/>
              <a:t>[2]</a:t>
            </a:r>
            <a:r>
              <a:rPr lang="zh-CN" altLang="en-US"/>
              <a:t>所开发。</a:t>
            </a:r>
          </a:p>
        </p:txBody>
      </p:sp>
    </p:spTree>
    <p:extLst>
      <p:ext uri="{BB962C8B-B14F-4D97-AF65-F5344CB8AC3E}">
        <p14:creationId xmlns:p14="http://schemas.microsoft.com/office/powerpoint/2010/main" val="2375542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15</a:t>
            </a:r>
          </a:p>
        </p:txBody>
      </p:sp>
      <p:sp>
        <p:nvSpPr>
          <p:cNvPr id="3" name="文本占位符 2"/>
          <p:cNvSpPr txBox="1">
            <a:spLocks noGrp="1"/>
          </p:cNvSpPr>
          <p:nvPr>
            <p:ph type="body" idx="4294967295"/>
          </p:nvPr>
        </p:nvSpPr>
        <p:spPr/>
        <p:txBody>
          <a:bodyPr>
            <a:normAutofit fontScale="85000" lnSpcReduction="10000"/>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A nu se confunda cu Office Open XML (alt format XML de documente), Open Document Architecture, un format de documente standard ISO lansat cu ceva timp în urmă sau cu Fundația OpenDocument care are legătură totuși cu formatul OpenDocument.</a:t>
            </a:r>
          </a:p>
          <a:p>
            <a:pPr lvl="0"/>
            <a:r>
              <a:rPr lang="en-US"/>
              <a:t>Formatul OpenDocument (ODF) este un format de fișiere pentru documentele de birou scrise în format electronic, cum sunt foile de calcul, diagramele, prezentările de diapozitive și documentele create de procesatoare de text. Traducerea cuvântului open document din engleză în română este document deschis, traducere ce definește însuși formatul.</a:t>
            </a:r>
          </a:p>
        </p:txBody>
      </p:sp>
    </p:spTree>
    <p:extLst>
      <p:ext uri="{BB962C8B-B14F-4D97-AF65-F5344CB8AC3E}">
        <p14:creationId xmlns:p14="http://schemas.microsoft.com/office/powerpoint/2010/main" val="1612625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Формат OpenDocument (ODF) је формат датотека за електронске канцеларијске документе као што су табеларни прорачуни (spreadsheet), графикони, презентације и документи текстуалног садржаја.</a:t>
            </a:r>
          </a:p>
        </p:txBody>
      </p:sp>
    </p:spTree>
    <p:extLst>
      <p:ext uri="{BB962C8B-B14F-4D97-AF65-F5344CB8AC3E}">
        <p14:creationId xmlns:p14="http://schemas.microsoft.com/office/powerpoint/2010/main" val="2453600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extLst>
      <p:ext uri="{BB962C8B-B14F-4D97-AF65-F5344CB8AC3E}">
        <p14:creationId xmlns:p14="http://schemas.microsoft.com/office/powerpoint/2010/main" val="1638650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extLst>
      <p:ext uri="{BB962C8B-B14F-4D97-AF65-F5344CB8AC3E}">
        <p14:creationId xmlns:p14="http://schemas.microsoft.com/office/powerpoint/2010/main" val="3746901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extLst>
      <p:ext uri="{BB962C8B-B14F-4D97-AF65-F5344CB8AC3E}">
        <p14:creationId xmlns:p14="http://schemas.microsoft.com/office/powerpoint/2010/main" val="830580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extLst>
      <p:ext uri="{BB962C8B-B14F-4D97-AF65-F5344CB8AC3E}">
        <p14:creationId xmlns:p14="http://schemas.microsoft.com/office/powerpoint/2010/main" val="2322612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extLst>
      <p:ext uri="{BB962C8B-B14F-4D97-AF65-F5344CB8AC3E}">
        <p14:creationId xmlns:p14="http://schemas.microsoft.com/office/powerpoint/2010/main" val="3183290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extLst>
      <p:ext uri="{BB962C8B-B14F-4D97-AF65-F5344CB8AC3E}">
        <p14:creationId xmlns:p14="http://schemas.microsoft.com/office/powerpoint/2010/main" val="790338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600" b="1" dirty="0">
                <a:solidFill>
                  <a:srgbClr val="0000FF"/>
                </a:solidFill>
                <a:latin typeface="Times New Roman" pitchFamily="18" charset="0"/>
                <a:cs typeface="Times New Roman" pitchFamily="18" charset="0"/>
              </a:rPr>
              <a:t>Object in tables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51807246"/>
              </p:ext>
            </p:extLst>
          </p:nvPr>
        </p:nvGraphicFramePr>
        <p:xfrm>
          <a:off x="457200" y="1600200"/>
          <a:ext cx="5486400" cy="4140200"/>
        </p:xfrm>
        <a:graphic>
          <a:graphicData uri="http://schemas.openxmlformats.org/drawingml/2006/table">
            <a:tbl>
              <a:tblPr firstRow="1" bandRow="1">
                <a:tableStyleId>{5C22544A-7EE6-4342-B048-85BDC9FD1C3A}</a:tableStyleId>
              </a:tblPr>
              <a:tblGrid>
                <a:gridCol w="2743200"/>
                <a:gridCol w="2743200"/>
              </a:tblGrid>
              <a:tr h="914400">
                <a:tc>
                  <a:txBody>
                    <a:bodyPr/>
                    <a:lstStyle/>
                    <a:p>
                      <a:pPr algn="l"/>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b="1" kern="1200" baseline="0" dirty="0" smtClean="0">
                          <a:solidFill>
                            <a:srgbClr val="0000FF"/>
                          </a:solidFill>
                          <a:latin typeface="Times New Roman" pitchFamily="18" charset="0"/>
                          <a:ea typeface="+mn-ea"/>
                          <a:cs typeface="Times New Roman" pitchFamily="18" charset="0"/>
                        </a:rPr>
                        <a:t>Bitmap</a:t>
                      </a:r>
                      <a:endParaRPr lang="en-US" sz="20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l"/>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b="1" kern="1200" baseline="0" dirty="0" smtClean="0">
                          <a:solidFill>
                            <a:srgbClr val="0000FF"/>
                          </a:solidFill>
                          <a:latin typeface="Times New Roman" pitchFamily="18" charset="0"/>
                          <a:ea typeface="+mn-ea"/>
                          <a:cs typeface="Times New Roman" pitchFamily="18" charset="0"/>
                        </a:rPr>
                        <a:t>equation</a:t>
                      </a:r>
                      <a:endParaRPr lang="en-US" sz="20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95960">
                <a:tc>
                  <a:txBody>
                    <a:bodyPr/>
                    <a:lstStyle/>
                    <a:p>
                      <a:pPr algn="l"/>
                      <a:endParaRPr lang="en-US" sz="20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b="1" kern="1200" baseline="0" dirty="0" smtClean="0">
                          <a:solidFill>
                            <a:srgbClr val="0000FF"/>
                          </a:solidFill>
                          <a:latin typeface="Times New Roman" pitchFamily="18" charset="0"/>
                          <a:ea typeface="+mn-ea"/>
                          <a:cs typeface="Times New Roman" pitchFamily="18" charset="0"/>
                        </a:rPr>
                        <a:t>Excel 97-2003</a:t>
                      </a:r>
                      <a:endParaRPr lang="en-US" sz="20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66800">
                <a:tc>
                  <a:txBody>
                    <a:bodyPr/>
                    <a:lstStyle/>
                    <a:p>
                      <a:pPr algn="l"/>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2000" b="1" kern="1200" baseline="0" dirty="0" smtClean="0">
                          <a:solidFill>
                            <a:srgbClr val="0000FF"/>
                          </a:solidFill>
                          <a:latin typeface="Times New Roman" pitchFamily="18" charset="0"/>
                          <a:ea typeface="+mn-ea"/>
                          <a:cs typeface="Times New Roman" pitchFamily="18" charset="0"/>
                        </a:rPr>
                        <a:t>Excel chart</a:t>
                      </a:r>
                      <a:endParaRPr lang="en-US" sz="20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66800">
                <a:tc>
                  <a:txBody>
                    <a:bodyPr/>
                    <a:lstStyle/>
                    <a:p>
                      <a:pPr algn="l"/>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2000" b="1" kern="1200" baseline="0" dirty="0" smtClean="0">
                          <a:solidFill>
                            <a:srgbClr val="0000FF"/>
                          </a:solidFill>
                          <a:latin typeface="Times New Roman" pitchFamily="18" charset="0"/>
                          <a:ea typeface="+mn-ea"/>
                          <a:cs typeface="Times New Roman" pitchFamily="18" charset="0"/>
                        </a:rPr>
                        <a:t>Graph chart</a:t>
                      </a:r>
                      <a:endParaRPr lang="en-US" sz="20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31814974"/>
              </p:ext>
            </p:extLst>
          </p:nvPr>
        </p:nvGraphicFramePr>
        <p:xfrm>
          <a:off x="1143001" y="1600201"/>
          <a:ext cx="762000" cy="762000"/>
        </p:xfrm>
        <a:graphic>
          <a:graphicData uri="http://schemas.openxmlformats.org/presentationml/2006/ole">
            <mc:AlternateContent xmlns:mc="http://schemas.openxmlformats.org/markup-compatibility/2006">
              <mc:Choice xmlns:v="urn:schemas-microsoft-com:vml" Requires="v">
                <p:oleObj spid="_x0000_s10382" name="Bitmap Image" r:id="rId3" imgW="1800360" imgH="1800360" progId="Paint.Picture">
                  <p:embed/>
                </p:oleObj>
              </mc:Choice>
              <mc:Fallback>
                <p:oleObj name="Bitmap Image" r:id="rId3" imgW="1800360" imgH="1800360" progId="Paint.Picture">
                  <p:embed/>
                  <p:pic>
                    <p:nvPicPr>
                      <p:cNvPr id="0" name=""/>
                      <p:cNvPicPr/>
                      <p:nvPr/>
                    </p:nvPicPr>
                    <p:blipFill>
                      <a:blip r:embed="rId4"/>
                      <a:stretch>
                        <a:fillRect/>
                      </a:stretch>
                    </p:blipFill>
                    <p:spPr>
                      <a:xfrm>
                        <a:off x="1143001" y="1600201"/>
                        <a:ext cx="762000" cy="7620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78005020"/>
              </p:ext>
            </p:extLst>
          </p:nvPr>
        </p:nvGraphicFramePr>
        <p:xfrm>
          <a:off x="1371600" y="2667000"/>
          <a:ext cx="330200" cy="177800"/>
        </p:xfrm>
        <a:graphic>
          <a:graphicData uri="http://schemas.openxmlformats.org/presentationml/2006/ole">
            <mc:AlternateContent xmlns:mc="http://schemas.openxmlformats.org/markup-compatibility/2006">
              <mc:Choice xmlns:v="urn:schemas-microsoft-com:vml" Requires="v">
                <p:oleObj spid="_x0000_s10383" name="Equation" r:id="rId5" imgW="330120" imgH="177480" progId="Equation.3">
                  <p:embed/>
                </p:oleObj>
              </mc:Choice>
              <mc:Fallback>
                <p:oleObj name="Equation" r:id="rId5" imgW="330120" imgH="177480" progId="Equation.3">
                  <p:embed/>
                  <p:pic>
                    <p:nvPicPr>
                      <p:cNvPr id="0" name=""/>
                      <p:cNvPicPr/>
                      <p:nvPr/>
                    </p:nvPicPr>
                    <p:blipFill>
                      <a:blip r:embed="rId6"/>
                      <a:stretch>
                        <a:fillRect/>
                      </a:stretch>
                    </p:blipFill>
                    <p:spPr>
                      <a:xfrm>
                        <a:off x="1371600" y="2667000"/>
                        <a:ext cx="330200" cy="1778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54583160"/>
              </p:ext>
            </p:extLst>
          </p:nvPr>
        </p:nvGraphicFramePr>
        <p:xfrm>
          <a:off x="1143000" y="2895600"/>
          <a:ext cx="964411" cy="633412"/>
        </p:xfrm>
        <a:graphic>
          <a:graphicData uri="http://schemas.openxmlformats.org/presentationml/2006/ole">
            <mc:AlternateContent xmlns:mc="http://schemas.openxmlformats.org/markup-compatibility/2006">
              <mc:Choice xmlns:v="urn:schemas-microsoft-com:vml" Requires="v">
                <p:oleObj spid="_x0000_s10384" name="Worksheet" r:id="rId7" imgW="6105441" imgH="4010053" progId="Excel.Sheet.8">
                  <p:embed/>
                </p:oleObj>
              </mc:Choice>
              <mc:Fallback>
                <p:oleObj name="Worksheet" r:id="rId7" imgW="6105441" imgH="4010053" progId="Excel.Sheet.8">
                  <p:embed/>
                  <p:pic>
                    <p:nvPicPr>
                      <p:cNvPr id="0" name=""/>
                      <p:cNvPicPr/>
                      <p:nvPr/>
                    </p:nvPicPr>
                    <p:blipFill>
                      <a:blip r:embed="rId8"/>
                      <a:stretch>
                        <a:fillRect/>
                      </a:stretch>
                    </p:blipFill>
                    <p:spPr>
                      <a:xfrm>
                        <a:off x="1143000" y="2895600"/>
                        <a:ext cx="964411" cy="63341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130283058"/>
              </p:ext>
            </p:extLst>
          </p:nvPr>
        </p:nvGraphicFramePr>
        <p:xfrm>
          <a:off x="1066800" y="3657600"/>
          <a:ext cx="1714500" cy="1000125"/>
        </p:xfrm>
        <a:graphic>
          <a:graphicData uri="http://schemas.openxmlformats.org/presentationml/2006/ole">
            <mc:AlternateContent xmlns:mc="http://schemas.openxmlformats.org/markup-compatibility/2006">
              <mc:Choice xmlns:v="urn:schemas-microsoft-com:vml" Requires="v">
                <p:oleObj spid="_x0000_s10385" name="Chart" r:id="rId9" imgW="1714500" imgH="1000125" progId="Excel.Chart.8">
                  <p:embed followColorScheme="full"/>
                </p:oleObj>
              </mc:Choice>
              <mc:Fallback>
                <p:oleObj name="Chart" r:id="rId9" imgW="1714500" imgH="1000125" progId="Excel.Chart.8">
                  <p:embed followColorScheme="full"/>
                  <p:pic>
                    <p:nvPicPr>
                      <p:cNvPr id="0" name=""/>
                      <p:cNvPicPr/>
                      <p:nvPr/>
                    </p:nvPicPr>
                    <p:blipFill>
                      <a:blip r:embed="rId10"/>
                      <a:stretch>
                        <a:fillRect/>
                      </a:stretch>
                    </p:blipFill>
                    <p:spPr>
                      <a:xfrm>
                        <a:off x="1066800" y="3657600"/>
                        <a:ext cx="1714500" cy="100012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214666030"/>
              </p:ext>
            </p:extLst>
          </p:nvPr>
        </p:nvGraphicFramePr>
        <p:xfrm>
          <a:off x="914400" y="4572000"/>
          <a:ext cx="1905000" cy="1124023"/>
        </p:xfrm>
        <a:graphic>
          <a:graphicData uri="http://schemas.openxmlformats.org/presentationml/2006/ole">
            <mc:AlternateContent xmlns:mc="http://schemas.openxmlformats.org/markup-compatibility/2006">
              <mc:Choice xmlns:v="urn:schemas-microsoft-com:vml" Requires="v">
                <p:oleObj spid="_x0000_s10386" name="Chart" r:id="rId11" imgW="2485957" imgH="1466760" progId="MSGraph.Chart.8">
                  <p:embed followColorScheme="full"/>
                </p:oleObj>
              </mc:Choice>
              <mc:Fallback>
                <p:oleObj name="Chart" r:id="rId11" imgW="2485957" imgH="1466760" progId="MSGraph.Chart.8">
                  <p:embed followColorScheme="full"/>
                  <p:pic>
                    <p:nvPicPr>
                      <p:cNvPr id="0" name=""/>
                      <p:cNvPicPr/>
                      <p:nvPr/>
                    </p:nvPicPr>
                    <p:blipFill>
                      <a:blip r:embed="rId12"/>
                      <a:stretch>
                        <a:fillRect/>
                      </a:stretch>
                    </p:blipFill>
                    <p:spPr>
                      <a:xfrm>
                        <a:off x="914400" y="4572000"/>
                        <a:ext cx="1905000" cy="1124023"/>
                      </a:xfrm>
                      <a:prstGeom prst="rect">
                        <a:avLst/>
                      </a:prstGeom>
                    </p:spPr>
                  </p:pic>
                </p:oleObj>
              </mc:Fallback>
            </mc:AlternateContent>
          </a:graphicData>
        </a:graphic>
      </p:graphicFrame>
    </p:spTree>
    <p:extLst>
      <p:ext uri="{BB962C8B-B14F-4D97-AF65-F5344CB8AC3E}">
        <p14:creationId xmlns:p14="http://schemas.microsoft.com/office/powerpoint/2010/main" val="35059923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extLst>
      <p:ext uri="{BB962C8B-B14F-4D97-AF65-F5344CB8AC3E}">
        <p14:creationId xmlns:p14="http://schemas.microsoft.com/office/powerpoint/2010/main" val="1846314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extLst>
      <p:ext uri="{BB962C8B-B14F-4D97-AF65-F5344CB8AC3E}">
        <p14:creationId xmlns:p14="http://schemas.microsoft.com/office/powerpoint/2010/main" val="2893361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extLst>
      <p:ext uri="{BB962C8B-B14F-4D97-AF65-F5344CB8AC3E}">
        <p14:creationId xmlns:p14="http://schemas.microsoft.com/office/powerpoint/2010/main" val="4203887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extLst>
      <p:ext uri="{BB962C8B-B14F-4D97-AF65-F5344CB8AC3E}">
        <p14:creationId xmlns:p14="http://schemas.microsoft.com/office/powerpoint/2010/main" val="1085135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extLst>
      <p:ext uri="{BB962C8B-B14F-4D97-AF65-F5344CB8AC3E}">
        <p14:creationId xmlns:p14="http://schemas.microsoft.com/office/powerpoint/2010/main" val="467772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extLst>
      <p:ext uri="{BB962C8B-B14F-4D97-AF65-F5344CB8AC3E}">
        <p14:creationId xmlns:p14="http://schemas.microsoft.com/office/powerpoint/2010/main" val="1612519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extLst>
      <p:ext uri="{BB962C8B-B14F-4D97-AF65-F5344CB8AC3E}">
        <p14:creationId xmlns:p14="http://schemas.microsoft.com/office/powerpoint/2010/main" val="2660560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91432042"/>
              </p:ext>
            </p:extLst>
          </p:nvPr>
        </p:nvGraphicFramePr>
        <p:xfrm>
          <a:off x="990600" y="990594"/>
          <a:ext cx="4177112" cy="5291150"/>
        </p:xfrm>
        <a:graphic>
          <a:graphicData uri="http://schemas.openxmlformats.org/drawingml/2006/table">
            <a:tbl>
              <a:tblPr/>
              <a:tblGrid>
                <a:gridCol w="3160563"/>
                <a:gridCol w="138714"/>
                <a:gridCol w="167700"/>
                <a:gridCol w="159418"/>
                <a:gridCol w="198755"/>
                <a:gridCol w="213248"/>
                <a:gridCol w="138714"/>
              </a:tblGrid>
              <a:tr h="211646">
                <a:tc>
                  <a:txBody>
                    <a:bodyPr/>
                    <a:lstStyle/>
                    <a:p>
                      <a:pPr algn="l"/>
                      <a:r>
                        <a:rPr lang="en-US" sz="400">
                          <a:effectLst/>
                          <a:latin typeface="Arial"/>
                        </a:rPr>
                        <a:t>January</a:t>
                      </a:r>
                    </a:p>
                  </a:txBody>
                  <a:tcPr marL="19875" marR="19875" marT="9938" marB="9938" anchor="ctr">
                    <a:lnL>
                      <a:noFill/>
                    </a:lnL>
                    <a:lnR>
                      <a:noFill/>
                    </a:lnR>
                    <a:lnT>
                      <a:noFill/>
                    </a:lnT>
                    <a:lnB>
                      <a:noFill/>
                    </a:lnB>
                  </a:tcPr>
                </a:tc>
                <a:tc>
                  <a:txBody>
                    <a:bodyPr/>
                    <a:lstStyle/>
                    <a:p>
                      <a:pPr algn="r"/>
                      <a:r>
                        <a:rPr lang="en-US" sz="400">
                          <a:effectLst/>
                          <a:latin typeface="Arial"/>
                        </a:rPr>
                        <a:t>2004</a:t>
                      </a:r>
                    </a:p>
                  </a:txBody>
                  <a:tcPr marL="19875" marR="19875" marT="9938" marB="9938" anchor="ctr">
                    <a:lnL>
                      <a:noFill/>
                    </a:lnL>
                    <a:lnR>
                      <a:noFill/>
                    </a:lnR>
                    <a:lnT>
                      <a:noFill/>
                    </a:lnT>
                    <a:lnB>
                      <a:noFill/>
                    </a:lnB>
                  </a:tcPr>
                </a:tc>
                <a:tc>
                  <a:txBody>
                    <a:bodyPr/>
                    <a:lstStyle/>
                    <a:p>
                      <a:pPr algn="r"/>
                      <a:r>
                        <a:rPr lang="en-US" sz="400">
                          <a:effectLst/>
                          <a:latin typeface="Arial"/>
                        </a:rPr>
                        <a:t>538.0</a:t>
                      </a:r>
                    </a:p>
                  </a:txBody>
                  <a:tcPr marL="19875" marR="19875" marT="9938" marB="9938" anchor="ctr">
                    <a:lnL>
                      <a:noFill/>
                    </a:lnL>
                    <a:lnR>
                      <a:noFill/>
                    </a:lnR>
                    <a:lnT>
                      <a:noFill/>
                    </a:lnT>
                    <a:lnB>
                      <a:noFill/>
                    </a:lnB>
                  </a:tcPr>
                </a:tc>
                <a:tc>
                  <a:txBody>
                    <a:bodyPr/>
                    <a:lstStyle/>
                    <a:p>
                      <a:pPr algn="r"/>
                      <a:r>
                        <a:rPr lang="en-US" sz="400">
                          <a:effectLst/>
                          <a:latin typeface="Arial"/>
                        </a:rPr>
                        <a:t>80.82</a:t>
                      </a:r>
                    </a:p>
                  </a:txBody>
                  <a:tcPr marL="19875" marR="19875" marT="9938" marB="9938" anchor="ctr">
                    <a:lnL>
                      <a:noFill/>
                    </a:lnL>
                    <a:lnR>
                      <a:noFill/>
                    </a:lnR>
                    <a:lnT>
                      <a:noFill/>
                    </a:lnT>
                    <a:lnB>
                      <a:noFill/>
                    </a:lnB>
                  </a:tcPr>
                </a:tc>
                <a:tc>
                  <a:txBody>
                    <a:bodyPr/>
                    <a:lstStyle/>
                    <a:p>
                      <a:pPr algn="r"/>
                      <a:r>
                        <a:rPr lang="en-US" sz="400">
                          <a:effectLst/>
                          <a:latin typeface="Arial"/>
                        </a:rPr>
                        <a:t>665.7</a:t>
                      </a:r>
                    </a:p>
                  </a:txBody>
                  <a:tcPr marL="19875" marR="19875" marT="9938" marB="9938" anchor="ctr">
                    <a:lnL>
                      <a:noFill/>
                    </a:lnL>
                    <a:lnR>
                      <a:noFill/>
                    </a:lnR>
                    <a:lnT>
                      <a:noFill/>
                    </a:lnT>
                    <a:lnB>
                      <a:noFill/>
                    </a:lnB>
                  </a:tcPr>
                </a:tc>
                <a:tc>
                  <a:txBody>
                    <a:bodyPr/>
                    <a:lstStyle/>
                    <a:p>
                      <a:pPr algn="r"/>
                      <a:r>
                        <a:rPr lang="en-US" sz="400">
                          <a:effectLst/>
                          <a:latin typeface="Arial"/>
                        </a:rPr>
                        <a:t>7.988</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February</a:t>
                      </a:r>
                    </a:p>
                  </a:txBody>
                  <a:tcPr marL="19875" marR="19875" marT="9938" marB="9938" anchor="ctr">
                    <a:lnL>
                      <a:noFill/>
                    </a:lnL>
                    <a:lnR>
                      <a:noFill/>
                    </a:lnR>
                    <a:lnT>
                      <a:noFill/>
                    </a:lnT>
                    <a:lnB>
                      <a:noFill/>
                    </a:lnB>
                  </a:tcPr>
                </a:tc>
                <a:tc>
                  <a:txBody>
                    <a:bodyPr/>
                    <a:lstStyle/>
                    <a:p>
                      <a:pPr algn="r"/>
                      <a:r>
                        <a:rPr lang="en-US" sz="400">
                          <a:effectLst/>
                          <a:latin typeface="Arial"/>
                        </a:rPr>
                        <a:t>2004</a:t>
                      </a:r>
                    </a:p>
                  </a:txBody>
                  <a:tcPr marL="19875" marR="19875" marT="9938" marB="9938" anchor="ctr">
                    <a:lnL>
                      <a:noFill/>
                    </a:lnL>
                    <a:lnR>
                      <a:noFill/>
                    </a:lnR>
                    <a:lnT>
                      <a:noFill/>
                    </a:lnT>
                    <a:lnB>
                      <a:noFill/>
                    </a:lnB>
                  </a:tcPr>
                </a:tc>
                <a:tc>
                  <a:txBody>
                    <a:bodyPr/>
                    <a:lstStyle/>
                    <a:p>
                      <a:pPr algn="r"/>
                      <a:r>
                        <a:rPr lang="en-US" sz="400">
                          <a:effectLst/>
                          <a:latin typeface="Arial"/>
                        </a:rPr>
                        <a:t>603.1</a:t>
                      </a:r>
                    </a:p>
                  </a:txBody>
                  <a:tcPr marL="19875" marR="19875" marT="9938" marB="9938" anchor="ctr">
                    <a:lnL>
                      <a:noFill/>
                    </a:lnL>
                    <a:lnR>
                      <a:noFill/>
                    </a:lnR>
                    <a:lnT>
                      <a:noFill/>
                    </a:lnT>
                    <a:lnB>
                      <a:noFill/>
                    </a:lnB>
                  </a:tcPr>
                </a:tc>
                <a:tc>
                  <a:txBody>
                    <a:bodyPr/>
                    <a:lstStyle/>
                    <a:p>
                      <a:pPr algn="r"/>
                      <a:r>
                        <a:rPr lang="en-US" sz="400">
                          <a:effectLst/>
                          <a:latin typeface="Arial"/>
                        </a:rPr>
                        <a:t>92.89</a:t>
                      </a:r>
                    </a:p>
                  </a:txBody>
                  <a:tcPr marL="19875" marR="19875" marT="9938" marB="9938" anchor="ctr">
                    <a:lnL>
                      <a:noFill/>
                    </a:lnL>
                    <a:lnR>
                      <a:noFill/>
                    </a:lnR>
                    <a:lnT>
                      <a:noFill/>
                    </a:lnT>
                    <a:lnB>
                      <a:noFill/>
                    </a:lnB>
                  </a:tcPr>
                </a:tc>
                <a:tc>
                  <a:txBody>
                    <a:bodyPr/>
                    <a:lstStyle/>
                    <a:p>
                      <a:pPr algn="r"/>
                      <a:r>
                        <a:rPr lang="en-US" sz="400">
                          <a:effectLst/>
                          <a:latin typeface="Arial"/>
                        </a:rPr>
                        <a:t>649.3</a:t>
                      </a:r>
                    </a:p>
                  </a:txBody>
                  <a:tcPr marL="19875" marR="19875" marT="9938" marB="9938" anchor="ctr">
                    <a:lnL>
                      <a:noFill/>
                    </a:lnL>
                    <a:lnR>
                      <a:noFill/>
                    </a:lnR>
                    <a:lnT>
                      <a:noFill/>
                    </a:lnT>
                    <a:lnB>
                      <a:noFill/>
                    </a:lnB>
                  </a:tcPr>
                </a:tc>
                <a:tc>
                  <a:txBody>
                    <a:bodyPr/>
                    <a:lstStyle/>
                    <a:p>
                      <a:pPr algn="r"/>
                      <a:r>
                        <a:rPr lang="en-US" sz="400">
                          <a:effectLst/>
                          <a:latin typeface="Arial"/>
                        </a:rPr>
                        <a:t>7.791</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March</a:t>
                      </a:r>
                    </a:p>
                  </a:txBody>
                  <a:tcPr marL="19875" marR="19875" marT="9938" marB="9938" anchor="ctr">
                    <a:lnL>
                      <a:noFill/>
                    </a:lnL>
                    <a:lnR>
                      <a:noFill/>
                    </a:lnR>
                    <a:lnT>
                      <a:noFill/>
                    </a:lnT>
                    <a:lnB>
                      <a:noFill/>
                    </a:lnB>
                  </a:tcPr>
                </a:tc>
                <a:tc>
                  <a:txBody>
                    <a:bodyPr/>
                    <a:lstStyle/>
                    <a:p>
                      <a:pPr algn="r"/>
                      <a:r>
                        <a:rPr lang="en-US" sz="400">
                          <a:effectLst/>
                          <a:latin typeface="Arial"/>
                        </a:rPr>
                        <a:t>2004</a:t>
                      </a:r>
                    </a:p>
                  </a:txBody>
                  <a:tcPr marL="19875" marR="19875" marT="9938" marB="9938" anchor="ctr">
                    <a:lnL>
                      <a:noFill/>
                    </a:lnL>
                    <a:lnR>
                      <a:noFill/>
                    </a:lnR>
                    <a:lnT>
                      <a:noFill/>
                    </a:lnT>
                    <a:lnB>
                      <a:noFill/>
                    </a:lnB>
                  </a:tcPr>
                </a:tc>
                <a:tc>
                  <a:txBody>
                    <a:bodyPr/>
                    <a:lstStyle/>
                    <a:p>
                      <a:pPr algn="r"/>
                      <a:r>
                        <a:rPr lang="en-US" sz="400">
                          <a:effectLst/>
                          <a:latin typeface="Arial"/>
                        </a:rPr>
                        <a:t>702.5</a:t>
                      </a:r>
                    </a:p>
                  </a:txBody>
                  <a:tcPr marL="19875" marR="19875" marT="9938" marB="9938" anchor="ctr">
                    <a:lnL>
                      <a:noFill/>
                    </a:lnL>
                    <a:lnR>
                      <a:noFill/>
                    </a:lnR>
                    <a:lnT>
                      <a:noFill/>
                    </a:lnT>
                    <a:lnB>
                      <a:noFill/>
                    </a:lnB>
                  </a:tcPr>
                </a:tc>
                <a:tc>
                  <a:txBody>
                    <a:bodyPr/>
                    <a:lstStyle/>
                    <a:p>
                      <a:pPr algn="r"/>
                      <a:r>
                        <a:rPr lang="en-US" sz="400">
                          <a:effectLst/>
                          <a:latin typeface="Arial"/>
                        </a:rPr>
                        <a:t>107.72</a:t>
                      </a:r>
                    </a:p>
                  </a:txBody>
                  <a:tcPr marL="19875" marR="19875" marT="9938" marB="9938" anchor="ctr">
                    <a:lnL>
                      <a:noFill/>
                    </a:lnL>
                    <a:lnR>
                      <a:noFill/>
                    </a:lnR>
                    <a:lnT>
                      <a:noFill/>
                    </a:lnT>
                    <a:lnB>
                      <a:noFill/>
                    </a:lnB>
                  </a:tcPr>
                </a:tc>
                <a:tc>
                  <a:txBody>
                    <a:bodyPr/>
                    <a:lstStyle/>
                    <a:p>
                      <a:pPr algn="r"/>
                      <a:r>
                        <a:rPr lang="en-US" sz="400">
                          <a:effectLst/>
                          <a:latin typeface="Arial"/>
                        </a:rPr>
                        <a:t>652.1</a:t>
                      </a:r>
                    </a:p>
                  </a:txBody>
                  <a:tcPr marL="19875" marR="19875" marT="9938" marB="9938" anchor="ctr">
                    <a:lnL>
                      <a:noFill/>
                    </a:lnL>
                    <a:lnR>
                      <a:noFill/>
                    </a:lnR>
                    <a:lnT>
                      <a:noFill/>
                    </a:lnT>
                    <a:lnB>
                      <a:noFill/>
                    </a:lnB>
                  </a:tcPr>
                </a:tc>
                <a:tc>
                  <a:txBody>
                    <a:bodyPr/>
                    <a:lstStyle/>
                    <a:p>
                      <a:pPr algn="r"/>
                      <a:r>
                        <a:rPr lang="en-US" sz="400">
                          <a:effectLst/>
                          <a:latin typeface="Arial"/>
                        </a:rPr>
                        <a:t>7.825</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April</a:t>
                      </a:r>
                    </a:p>
                  </a:txBody>
                  <a:tcPr marL="19875" marR="19875" marT="9938" marB="9938" anchor="ctr">
                    <a:lnL>
                      <a:noFill/>
                    </a:lnL>
                    <a:lnR>
                      <a:noFill/>
                    </a:lnR>
                    <a:lnT>
                      <a:noFill/>
                    </a:lnT>
                    <a:lnB>
                      <a:noFill/>
                    </a:lnB>
                  </a:tcPr>
                </a:tc>
                <a:tc>
                  <a:txBody>
                    <a:bodyPr/>
                    <a:lstStyle/>
                    <a:p>
                      <a:pPr algn="r"/>
                      <a:r>
                        <a:rPr lang="en-US" sz="400">
                          <a:effectLst/>
                          <a:latin typeface="Arial"/>
                        </a:rPr>
                        <a:t>2004</a:t>
                      </a:r>
                    </a:p>
                  </a:txBody>
                  <a:tcPr marL="19875" marR="19875" marT="9938" marB="9938" anchor="ctr">
                    <a:lnL>
                      <a:noFill/>
                    </a:lnL>
                    <a:lnR>
                      <a:noFill/>
                    </a:lnR>
                    <a:lnT>
                      <a:noFill/>
                    </a:lnT>
                    <a:lnB>
                      <a:noFill/>
                    </a:lnB>
                  </a:tcPr>
                </a:tc>
                <a:tc>
                  <a:txBody>
                    <a:bodyPr/>
                    <a:lstStyle/>
                    <a:p>
                      <a:pPr algn="r"/>
                      <a:r>
                        <a:rPr lang="en-US" sz="400">
                          <a:effectLst/>
                          <a:latin typeface="Arial"/>
                        </a:rPr>
                        <a:t>677.8</a:t>
                      </a:r>
                    </a:p>
                  </a:txBody>
                  <a:tcPr marL="19875" marR="19875" marT="9938" marB="9938" anchor="ctr">
                    <a:lnL>
                      <a:noFill/>
                    </a:lnL>
                    <a:lnR>
                      <a:noFill/>
                    </a:lnR>
                    <a:lnT>
                      <a:noFill/>
                    </a:lnT>
                    <a:lnB>
                      <a:noFill/>
                    </a:lnB>
                  </a:tcPr>
                </a:tc>
                <a:tc>
                  <a:txBody>
                    <a:bodyPr/>
                    <a:lstStyle/>
                    <a:p>
                      <a:pPr algn="r"/>
                      <a:r>
                        <a:rPr lang="en-US" sz="400">
                          <a:effectLst/>
                          <a:latin typeface="Arial"/>
                        </a:rPr>
                        <a:t>101.66</a:t>
                      </a:r>
                    </a:p>
                  </a:txBody>
                  <a:tcPr marL="19875" marR="19875" marT="9938" marB="9938" anchor="ctr">
                    <a:lnL>
                      <a:noFill/>
                    </a:lnL>
                    <a:lnR>
                      <a:noFill/>
                    </a:lnR>
                    <a:lnT>
                      <a:noFill/>
                    </a:lnT>
                    <a:lnB>
                      <a:noFill/>
                    </a:lnB>
                  </a:tcPr>
                </a:tc>
                <a:tc>
                  <a:txBody>
                    <a:bodyPr/>
                    <a:lstStyle/>
                    <a:p>
                      <a:pPr algn="r"/>
                      <a:r>
                        <a:rPr lang="en-US" sz="400">
                          <a:effectLst/>
                          <a:latin typeface="Arial"/>
                        </a:rPr>
                        <a:t>666.8</a:t>
                      </a:r>
                    </a:p>
                  </a:txBody>
                  <a:tcPr marL="19875" marR="19875" marT="9938" marB="9938" anchor="ctr">
                    <a:lnL>
                      <a:noFill/>
                    </a:lnL>
                    <a:lnR>
                      <a:noFill/>
                    </a:lnR>
                    <a:lnT>
                      <a:noFill/>
                    </a:lnT>
                    <a:lnB>
                      <a:noFill/>
                    </a:lnB>
                  </a:tcPr>
                </a:tc>
                <a:tc>
                  <a:txBody>
                    <a:bodyPr/>
                    <a:lstStyle/>
                    <a:p>
                      <a:pPr algn="r"/>
                      <a:r>
                        <a:rPr lang="en-US" sz="400">
                          <a:effectLst/>
                          <a:latin typeface="Arial"/>
                        </a:rPr>
                        <a:t>8.001</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May</a:t>
                      </a:r>
                    </a:p>
                  </a:txBody>
                  <a:tcPr marL="19875" marR="19875" marT="9938" marB="9938" anchor="ctr">
                    <a:lnL>
                      <a:noFill/>
                    </a:lnL>
                    <a:lnR>
                      <a:noFill/>
                    </a:lnR>
                    <a:lnT>
                      <a:noFill/>
                    </a:lnT>
                    <a:lnB>
                      <a:noFill/>
                    </a:lnB>
                  </a:tcPr>
                </a:tc>
                <a:tc>
                  <a:txBody>
                    <a:bodyPr/>
                    <a:lstStyle/>
                    <a:p>
                      <a:pPr algn="r"/>
                      <a:r>
                        <a:rPr lang="en-US" sz="400">
                          <a:effectLst/>
                          <a:latin typeface="Arial"/>
                        </a:rPr>
                        <a:t>2004</a:t>
                      </a:r>
                    </a:p>
                  </a:txBody>
                  <a:tcPr marL="19875" marR="19875" marT="9938" marB="9938" anchor="ctr">
                    <a:lnL>
                      <a:noFill/>
                    </a:lnL>
                    <a:lnR>
                      <a:noFill/>
                    </a:lnR>
                    <a:lnT>
                      <a:noFill/>
                    </a:lnT>
                    <a:lnB>
                      <a:noFill/>
                    </a:lnB>
                  </a:tcPr>
                </a:tc>
                <a:tc>
                  <a:txBody>
                    <a:bodyPr/>
                    <a:lstStyle/>
                    <a:p>
                      <a:pPr algn="r"/>
                      <a:r>
                        <a:rPr lang="en-US" sz="400">
                          <a:effectLst/>
                          <a:latin typeface="Arial"/>
                        </a:rPr>
                        <a:t>769.8</a:t>
                      </a:r>
                    </a:p>
                  </a:txBody>
                  <a:tcPr marL="19875" marR="19875" marT="9938" marB="9938" anchor="ctr">
                    <a:lnL>
                      <a:noFill/>
                    </a:lnL>
                    <a:lnR>
                      <a:noFill/>
                    </a:lnR>
                    <a:lnT>
                      <a:noFill/>
                    </a:lnT>
                    <a:lnB>
                      <a:noFill/>
                    </a:lnB>
                  </a:tcPr>
                </a:tc>
                <a:tc>
                  <a:txBody>
                    <a:bodyPr/>
                    <a:lstStyle/>
                    <a:p>
                      <a:pPr algn="r"/>
                      <a:r>
                        <a:rPr lang="en-US" sz="400">
                          <a:effectLst/>
                          <a:latin typeface="Arial"/>
                        </a:rPr>
                        <a:t>107.57</a:t>
                      </a:r>
                    </a:p>
                  </a:txBody>
                  <a:tcPr marL="19875" marR="19875" marT="9938" marB="9938" anchor="ctr">
                    <a:lnL>
                      <a:noFill/>
                    </a:lnL>
                    <a:lnR>
                      <a:noFill/>
                    </a:lnR>
                    <a:lnT>
                      <a:noFill/>
                    </a:lnT>
                    <a:lnB>
                      <a:noFill/>
                    </a:lnB>
                  </a:tcPr>
                </a:tc>
                <a:tc>
                  <a:txBody>
                    <a:bodyPr/>
                    <a:lstStyle/>
                    <a:p>
                      <a:pPr algn="r"/>
                      <a:r>
                        <a:rPr lang="en-US" sz="400">
                          <a:effectLst/>
                          <a:latin typeface="Arial"/>
                        </a:rPr>
                        <a:t>715.6</a:t>
                      </a:r>
                    </a:p>
                  </a:txBody>
                  <a:tcPr marL="19875" marR="19875" marT="9938" marB="9938" anchor="ctr">
                    <a:lnL>
                      <a:noFill/>
                    </a:lnL>
                    <a:lnR>
                      <a:noFill/>
                    </a:lnR>
                    <a:lnT>
                      <a:noFill/>
                    </a:lnT>
                    <a:lnB>
                      <a:noFill/>
                    </a:lnB>
                  </a:tcPr>
                </a:tc>
                <a:tc>
                  <a:txBody>
                    <a:bodyPr/>
                    <a:lstStyle/>
                    <a:p>
                      <a:pPr algn="r"/>
                      <a:r>
                        <a:rPr lang="en-US" sz="400">
                          <a:effectLst/>
                          <a:latin typeface="Arial"/>
                        </a:rPr>
                        <a:t>8.587</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June</a:t>
                      </a:r>
                    </a:p>
                  </a:txBody>
                  <a:tcPr marL="19875" marR="19875" marT="9938" marB="9938" anchor="ctr">
                    <a:lnL>
                      <a:noFill/>
                    </a:lnL>
                    <a:lnR>
                      <a:noFill/>
                    </a:lnR>
                    <a:lnT>
                      <a:noFill/>
                    </a:lnT>
                    <a:lnB>
                      <a:noFill/>
                    </a:lnB>
                  </a:tcPr>
                </a:tc>
                <a:tc>
                  <a:txBody>
                    <a:bodyPr/>
                    <a:lstStyle/>
                    <a:p>
                      <a:pPr algn="r"/>
                      <a:r>
                        <a:rPr lang="en-US" sz="400">
                          <a:effectLst/>
                          <a:latin typeface="Arial"/>
                        </a:rPr>
                        <a:t>2004</a:t>
                      </a:r>
                    </a:p>
                  </a:txBody>
                  <a:tcPr marL="19875" marR="19875" marT="9938" marB="9938" anchor="ctr">
                    <a:lnL>
                      <a:noFill/>
                    </a:lnL>
                    <a:lnR>
                      <a:noFill/>
                    </a:lnR>
                    <a:lnT>
                      <a:noFill/>
                    </a:lnT>
                    <a:lnB>
                      <a:noFill/>
                    </a:lnB>
                  </a:tcPr>
                </a:tc>
                <a:tc>
                  <a:txBody>
                    <a:bodyPr/>
                    <a:lstStyle/>
                    <a:p>
                      <a:pPr algn="r"/>
                      <a:r>
                        <a:rPr lang="en-US" sz="400">
                          <a:effectLst/>
                          <a:latin typeface="Arial"/>
                        </a:rPr>
                        <a:t>664.9</a:t>
                      </a:r>
                    </a:p>
                  </a:txBody>
                  <a:tcPr marL="19875" marR="19875" marT="9938" marB="9938" anchor="ctr">
                    <a:lnL>
                      <a:noFill/>
                    </a:lnL>
                    <a:lnR>
                      <a:noFill/>
                    </a:lnR>
                    <a:lnT>
                      <a:noFill/>
                    </a:lnT>
                    <a:lnB>
                      <a:noFill/>
                    </a:lnB>
                  </a:tcPr>
                </a:tc>
                <a:tc>
                  <a:txBody>
                    <a:bodyPr/>
                    <a:lstStyle/>
                    <a:p>
                      <a:pPr algn="r"/>
                      <a:r>
                        <a:rPr lang="en-US" sz="400">
                          <a:effectLst/>
                          <a:latin typeface="Arial"/>
                        </a:rPr>
                        <a:t>110.34</a:t>
                      </a:r>
                    </a:p>
                  </a:txBody>
                  <a:tcPr marL="19875" marR="19875" marT="9938" marB="9938" anchor="ctr">
                    <a:lnL>
                      <a:noFill/>
                    </a:lnL>
                    <a:lnR>
                      <a:noFill/>
                    </a:lnR>
                    <a:lnT>
                      <a:noFill/>
                    </a:lnT>
                    <a:lnB>
                      <a:noFill/>
                    </a:lnB>
                  </a:tcPr>
                </a:tc>
                <a:tc>
                  <a:txBody>
                    <a:bodyPr/>
                    <a:lstStyle/>
                    <a:p>
                      <a:pPr algn="r"/>
                      <a:r>
                        <a:rPr lang="en-US" sz="400">
                          <a:effectLst/>
                          <a:latin typeface="Arial"/>
                        </a:rPr>
                        <a:t>602.6</a:t>
                      </a:r>
                    </a:p>
                  </a:txBody>
                  <a:tcPr marL="19875" marR="19875" marT="9938" marB="9938" anchor="ctr">
                    <a:lnL>
                      <a:noFill/>
                    </a:lnL>
                    <a:lnR>
                      <a:noFill/>
                    </a:lnR>
                    <a:lnT>
                      <a:noFill/>
                    </a:lnT>
                    <a:lnB>
                      <a:noFill/>
                    </a:lnB>
                  </a:tcPr>
                </a:tc>
                <a:tc>
                  <a:txBody>
                    <a:bodyPr/>
                    <a:lstStyle/>
                    <a:p>
                      <a:pPr algn="r"/>
                      <a:r>
                        <a:rPr lang="en-US" sz="400">
                          <a:effectLst/>
                          <a:latin typeface="Arial"/>
                        </a:rPr>
                        <a:t>7.231</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July</a:t>
                      </a:r>
                    </a:p>
                  </a:txBody>
                  <a:tcPr marL="19875" marR="19875" marT="9938" marB="9938" anchor="ctr">
                    <a:lnL>
                      <a:noFill/>
                    </a:lnL>
                    <a:lnR>
                      <a:noFill/>
                    </a:lnR>
                    <a:lnT>
                      <a:noFill/>
                    </a:lnT>
                    <a:lnB>
                      <a:noFill/>
                    </a:lnB>
                  </a:tcPr>
                </a:tc>
                <a:tc>
                  <a:txBody>
                    <a:bodyPr/>
                    <a:lstStyle/>
                    <a:p>
                      <a:pPr algn="r"/>
                      <a:r>
                        <a:rPr lang="en-US" sz="400">
                          <a:effectLst/>
                          <a:latin typeface="Arial"/>
                        </a:rPr>
                        <a:t>2004</a:t>
                      </a:r>
                    </a:p>
                  </a:txBody>
                  <a:tcPr marL="19875" marR="19875" marT="9938" marB="9938" anchor="ctr">
                    <a:lnL>
                      <a:noFill/>
                    </a:lnL>
                    <a:lnR>
                      <a:noFill/>
                    </a:lnR>
                    <a:lnT>
                      <a:noFill/>
                    </a:lnT>
                    <a:lnB>
                      <a:noFill/>
                    </a:lnB>
                  </a:tcPr>
                </a:tc>
                <a:tc>
                  <a:txBody>
                    <a:bodyPr/>
                    <a:lstStyle/>
                    <a:p>
                      <a:pPr algn="r"/>
                      <a:r>
                        <a:rPr lang="en-US" sz="400">
                          <a:effectLst/>
                          <a:latin typeface="Arial"/>
                        </a:rPr>
                        <a:t>746.0</a:t>
                      </a:r>
                    </a:p>
                  </a:txBody>
                  <a:tcPr marL="19875" marR="19875" marT="9938" marB="9938" anchor="ctr">
                    <a:lnL>
                      <a:noFill/>
                    </a:lnL>
                    <a:lnR>
                      <a:noFill/>
                    </a:lnR>
                    <a:lnT>
                      <a:noFill/>
                    </a:lnT>
                    <a:lnB>
                      <a:noFill/>
                    </a:lnB>
                  </a:tcPr>
                </a:tc>
                <a:tc>
                  <a:txBody>
                    <a:bodyPr/>
                    <a:lstStyle/>
                    <a:p>
                      <a:pPr algn="r"/>
                      <a:r>
                        <a:rPr lang="en-US" sz="400">
                          <a:effectLst/>
                          <a:latin typeface="Arial"/>
                        </a:rPr>
                        <a:t>109.73</a:t>
                      </a:r>
                    </a:p>
                  </a:txBody>
                  <a:tcPr marL="19875" marR="19875" marT="9938" marB="9938" anchor="ctr">
                    <a:lnL>
                      <a:noFill/>
                    </a:lnL>
                    <a:lnR>
                      <a:noFill/>
                    </a:lnR>
                    <a:lnT>
                      <a:noFill/>
                    </a:lnT>
                    <a:lnB>
                      <a:noFill/>
                    </a:lnB>
                  </a:tcPr>
                </a:tc>
                <a:tc>
                  <a:txBody>
                    <a:bodyPr/>
                    <a:lstStyle/>
                    <a:p>
                      <a:pPr algn="r"/>
                      <a:r>
                        <a:rPr lang="en-US" sz="400">
                          <a:effectLst/>
                          <a:latin typeface="Arial"/>
                        </a:rPr>
                        <a:t>679.8</a:t>
                      </a:r>
                    </a:p>
                  </a:txBody>
                  <a:tcPr marL="19875" marR="19875" marT="9938" marB="9938" anchor="ctr">
                    <a:lnL>
                      <a:noFill/>
                    </a:lnL>
                    <a:lnR>
                      <a:noFill/>
                    </a:lnR>
                    <a:lnT>
                      <a:noFill/>
                    </a:lnT>
                    <a:lnB>
                      <a:noFill/>
                    </a:lnB>
                  </a:tcPr>
                </a:tc>
                <a:tc>
                  <a:txBody>
                    <a:bodyPr/>
                    <a:lstStyle/>
                    <a:p>
                      <a:pPr algn="r"/>
                      <a:r>
                        <a:rPr lang="en-US" sz="400">
                          <a:effectLst/>
                          <a:latin typeface="Arial"/>
                        </a:rPr>
                        <a:t>8.158</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August</a:t>
                      </a:r>
                    </a:p>
                  </a:txBody>
                  <a:tcPr marL="19875" marR="19875" marT="9938" marB="9938" anchor="ctr">
                    <a:lnL>
                      <a:noFill/>
                    </a:lnL>
                    <a:lnR>
                      <a:noFill/>
                    </a:lnR>
                    <a:lnT>
                      <a:noFill/>
                    </a:lnT>
                    <a:lnB>
                      <a:noFill/>
                    </a:lnB>
                  </a:tcPr>
                </a:tc>
                <a:tc>
                  <a:txBody>
                    <a:bodyPr/>
                    <a:lstStyle/>
                    <a:p>
                      <a:pPr algn="r"/>
                      <a:r>
                        <a:rPr lang="en-US" sz="400">
                          <a:effectLst/>
                          <a:latin typeface="Arial"/>
                        </a:rPr>
                        <a:t>2004</a:t>
                      </a:r>
                    </a:p>
                  </a:txBody>
                  <a:tcPr marL="19875" marR="19875" marT="9938" marB="9938" anchor="ctr">
                    <a:lnL>
                      <a:noFill/>
                    </a:lnL>
                    <a:lnR>
                      <a:noFill/>
                    </a:lnR>
                    <a:lnT>
                      <a:noFill/>
                    </a:lnT>
                    <a:lnB>
                      <a:noFill/>
                    </a:lnB>
                  </a:tcPr>
                </a:tc>
                <a:tc>
                  <a:txBody>
                    <a:bodyPr/>
                    <a:lstStyle/>
                    <a:p>
                      <a:pPr algn="r"/>
                      <a:r>
                        <a:rPr lang="en-US" sz="400">
                          <a:effectLst/>
                          <a:latin typeface="Arial"/>
                        </a:rPr>
                        <a:t>675.0</a:t>
                      </a:r>
                    </a:p>
                  </a:txBody>
                  <a:tcPr marL="19875" marR="19875" marT="9938" marB="9938" anchor="ctr">
                    <a:lnL>
                      <a:noFill/>
                    </a:lnL>
                    <a:lnR>
                      <a:noFill/>
                    </a:lnR>
                    <a:lnT>
                      <a:noFill/>
                    </a:lnT>
                    <a:lnB>
                      <a:noFill/>
                    </a:lnB>
                  </a:tcPr>
                </a:tc>
                <a:tc>
                  <a:txBody>
                    <a:bodyPr/>
                    <a:lstStyle/>
                    <a:p>
                      <a:pPr algn="r"/>
                      <a:r>
                        <a:rPr lang="en-US" sz="400">
                          <a:effectLst/>
                          <a:latin typeface="Arial"/>
                        </a:rPr>
                        <a:t>98.91</a:t>
                      </a:r>
                    </a:p>
                  </a:txBody>
                  <a:tcPr marL="19875" marR="19875" marT="9938" marB="9938" anchor="ctr">
                    <a:lnL>
                      <a:noFill/>
                    </a:lnL>
                    <a:lnR>
                      <a:noFill/>
                    </a:lnR>
                    <a:lnT>
                      <a:noFill/>
                    </a:lnT>
                    <a:lnB>
                      <a:noFill/>
                    </a:lnB>
                  </a:tcPr>
                </a:tc>
                <a:tc>
                  <a:txBody>
                    <a:bodyPr/>
                    <a:lstStyle/>
                    <a:p>
                      <a:pPr algn="r"/>
                      <a:r>
                        <a:rPr lang="en-US" sz="400">
                          <a:effectLst/>
                          <a:latin typeface="Arial"/>
                        </a:rPr>
                        <a:t>682.5</a:t>
                      </a:r>
                    </a:p>
                  </a:txBody>
                  <a:tcPr marL="19875" marR="19875" marT="9938" marB="9938" anchor="ctr">
                    <a:lnL>
                      <a:noFill/>
                    </a:lnL>
                    <a:lnR>
                      <a:noFill/>
                    </a:lnR>
                    <a:lnT>
                      <a:noFill/>
                    </a:lnT>
                    <a:lnB>
                      <a:noFill/>
                    </a:lnB>
                  </a:tcPr>
                </a:tc>
                <a:tc>
                  <a:txBody>
                    <a:bodyPr/>
                    <a:lstStyle/>
                    <a:p>
                      <a:pPr algn="r"/>
                      <a:r>
                        <a:rPr lang="en-US" sz="400">
                          <a:effectLst/>
                          <a:latin typeface="Arial"/>
                        </a:rPr>
                        <a:t>8.190</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September</a:t>
                      </a:r>
                    </a:p>
                  </a:txBody>
                  <a:tcPr marL="19875" marR="19875" marT="9938" marB="9938" anchor="ctr">
                    <a:lnL>
                      <a:noFill/>
                    </a:lnL>
                    <a:lnR>
                      <a:noFill/>
                    </a:lnR>
                    <a:lnT>
                      <a:noFill/>
                    </a:lnT>
                    <a:lnB>
                      <a:noFill/>
                    </a:lnB>
                  </a:tcPr>
                </a:tc>
                <a:tc>
                  <a:txBody>
                    <a:bodyPr/>
                    <a:lstStyle/>
                    <a:p>
                      <a:pPr algn="r"/>
                      <a:r>
                        <a:rPr lang="en-US" sz="400">
                          <a:effectLst/>
                          <a:latin typeface="Arial"/>
                        </a:rPr>
                        <a:t>2004</a:t>
                      </a:r>
                    </a:p>
                  </a:txBody>
                  <a:tcPr marL="19875" marR="19875" marT="9938" marB="9938" anchor="ctr">
                    <a:lnL>
                      <a:noFill/>
                    </a:lnL>
                    <a:lnR>
                      <a:noFill/>
                    </a:lnR>
                    <a:lnT>
                      <a:noFill/>
                    </a:lnT>
                    <a:lnB>
                      <a:noFill/>
                    </a:lnB>
                  </a:tcPr>
                </a:tc>
                <a:tc>
                  <a:txBody>
                    <a:bodyPr/>
                    <a:lstStyle/>
                    <a:p>
                      <a:pPr algn="r"/>
                      <a:r>
                        <a:rPr lang="en-US" sz="400">
                          <a:effectLst/>
                          <a:latin typeface="Arial"/>
                        </a:rPr>
                        <a:t>723.6</a:t>
                      </a:r>
                    </a:p>
                  </a:txBody>
                  <a:tcPr marL="19875" marR="19875" marT="9938" marB="9938" anchor="ctr">
                    <a:lnL>
                      <a:noFill/>
                    </a:lnL>
                    <a:lnR>
                      <a:noFill/>
                    </a:lnR>
                    <a:lnT>
                      <a:noFill/>
                    </a:lnT>
                    <a:lnB>
                      <a:noFill/>
                    </a:lnB>
                  </a:tcPr>
                </a:tc>
                <a:tc>
                  <a:txBody>
                    <a:bodyPr/>
                    <a:lstStyle/>
                    <a:p>
                      <a:pPr algn="r"/>
                      <a:r>
                        <a:rPr lang="en-US" sz="400">
                          <a:effectLst/>
                          <a:latin typeface="Arial"/>
                        </a:rPr>
                        <a:t>99.24</a:t>
                      </a:r>
                    </a:p>
                  </a:txBody>
                  <a:tcPr marL="19875" marR="19875" marT="9938" marB="9938" anchor="ctr">
                    <a:lnL>
                      <a:noFill/>
                    </a:lnL>
                    <a:lnR>
                      <a:noFill/>
                    </a:lnR>
                    <a:lnT>
                      <a:noFill/>
                    </a:lnT>
                    <a:lnB>
                      <a:noFill/>
                    </a:lnB>
                  </a:tcPr>
                </a:tc>
                <a:tc>
                  <a:txBody>
                    <a:bodyPr/>
                    <a:lstStyle/>
                    <a:p>
                      <a:pPr algn="r"/>
                      <a:r>
                        <a:rPr lang="en-US" sz="400">
                          <a:effectLst/>
                          <a:latin typeface="Arial"/>
                        </a:rPr>
                        <a:t>729.1</a:t>
                      </a:r>
                    </a:p>
                  </a:txBody>
                  <a:tcPr marL="19875" marR="19875" marT="9938" marB="9938" anchor="ctr">
                    <a:lnL>
                      <a:noFill/>
                    </a:lnL>
                    <a:lnR>
                      <a:noFill/>
                    </a:lnR>
                    <a:lnT>
                      <a:noFill/>
                    </a:lnT>
                    <a:lnB>
                      <a:noFill/>
                    </a:lnB>
                  </a:tcPr>
                </a:tc>
                <a:tc>
                  <a:txBody>
                    <a:bodyPr/>
                    <a:lstStyle/>
                    <a:p>
                      <a:pPr algn="r"/>
                      <a:r>
                        <a:rPr lang="en-US" sz="400">
                          <a:effectLst/>
                          <a:latin typeface="Arial"/>
                        </a:rPr>
                        <a:t>8.749</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October</a:t>
                      </a:r>
                    </a:p>
                  </a:txBody>
                  <a:tcPr marL="19875" marR="19875" marT="9938" marB="9938" anchor="ctr">
                    <a:lnL>
                      <a:noFill/>
                    </a:lnL>
                    <a:lnR>
                      <a:noFill/>
                    </a:lnR>
                    <a:lnT>
                      <a:noFill/>
                    </a:lnT>
                    <a:lnB>
                      <a:noFill/>
                    </a:lnB>
                  </a:tcPr>
                </a:tc>
                <a:tc>
                  <a:txBody>
                    <a:bodyPr/>
                    <a:lstStyle/>
                    <a:p>
                      <a:pPr algn="r"/>
                      <a:r>
                        <a:rPr lang="en-US" sz="400">
                          <a:effectLst/>
                          <a:latin typeface="Arial"/>
                        </a:rPr>
                        <a:t>2004</a:t>
                      </a:r>
                    </a:p>
                  </a:txBody>
                  <a:tcPr marL="19875" marR="19875" marT="9938" marB="9938" anchor="ctr">
                    <a:lnL>
                      <a:noFill/>
                    </a:lnL>
                    <a:lnR>
                      <a:noFill/>
                    </a:lnR>
                    <a:lnT>
                      <a:noFill/>
                    </a:lnT>
                    <a:lnB>
                      <a:noFill/>
                    </a:lnB>
                  </a:tcPr>
                </a:tc>
                <a:tc>
                  <a:txBody>
                    <a:bodyPr/>
                    <a:lstStyle/>
                    <a:p>
                      <a:pPr algn="r"/>
                      <a:r>
                        <a:rPr lang="en-US" sz="400">
                          <a:effectLst/>
                          <a:latin typeface="Arial"/>
                        </a:rPr>
                        <a:t>639.0</a:t>
                      </a:r>
                    </a:p>
                  </a:txBody>
                  <a:tcPr marL="19875" marR="19875" marT="9938" marB="9938" anchor="ctr">
                    <a:lnL>
                      <a:noFill/>
                    </a:lnL>
                    <a:lnR>
                      <a:noFill/>
                    </a:lnR>
                    <a:lnT>
                      <a:noFill/>
                    </a:lnT>
                    <a:lnB>
                      <a:noFill/>
                    </a:lnB>
                  </a:tcPr>
                </a:tc>
                <a:tc>
                  <a:txBody>
                    <a:bodyPr/>
                    <a:lstStyle/>
                    <a:p>
                      <a:pPr algn="r"/>
                      <a:r>
                        <a:rPr lang="en-US" sz="400">
                          <a:effectLst/>
                          <a:latin typeface="Arial"/>
                        </a:rPr>
                        <a:t>94.52</a:t>
                      </a:r>
                    </a:p>
                  </a:txBody>
                  <a:tcPr marL="19875" marR="19875" marT="9938" marB="9938" anchor="ctr">
                    <a:lnL>
                      <a:noFill/>
                    </a:lnL>
                    <a:lnR>
                      <a:noFill/>
                    </a:lnR>
                    <a:lnT>
                      <a:noFill/>
                    </a:lnT>
                    <a:lnB>
                      <a:noFill/>
                    </a:lnB>
                  </a:tcPr>
                </a:tc>
                <a:tc>
                  <a:txBody>
                    <a:bodyPr/>
                    <a:lstStyle/>
                    <a:p>
                      <a:pPr algn="r"/>
                      <a:r>
                        <a:rPr lang="en-US" sz="400">
                          <a:effectLst/>
                          <a:latin typeface="Arial"/>
                        </a:rPr>
                        <a:t>676.1</a:t>
                      </a:r>
                    </a:p>
                  </a:txBody>
                  <a:tcPr marL="19875" marR="19875" marT="9938" marB="9938" anchor="ctr">
                    <a:lnL>
                      <a:noFill/>
                    </a:lnL>
                    <a:lnR>
                      <a:noFill/>
                    </a:lnR>
                    <a:lnT>
                      <a:noFill/>
                    </a:lnT>
                    <a:lnB>
                      <a:noFill/>
                    </a:lnB>
                  </a:tcPr>
                </a:tc>
                <a:tc>
                  <a:txBody>
                    <a:bodyPr/>
                    <a:lstStyle/>
                    <a:p>
                      <a:pPr algn="r"/>
                      <a:r>
                        <a:rPr lang="en-US" sz="400">
                          <a:effectLst/>
                          <a:latin typeface="Arial"/>
                        </a:rPr>
                        <a:t>8.113</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November</a:t>
                      </a:r>
                    </a:p>
                  </a:txBody>
                  <a:tcPr marL="19875" marR="19875" marT="9938" marB="9938" anchor="ctr">
                    <a:lnL>
                      <a:noFill/>
                    </a:lnL>
                    <a:lnR>
                      <a:noFill/>
                    </a:lnR>
                    <a:lnT>
                      <a:noFill/>
                    </a:lnT>
                    <a:lnB>
                      <a:noFill/>
                    </a:lnB>
                  </a:tcPr>
                </a:tc>
                <a:tc>
                  <a:txBody>
                    <a:bodyPr/>
                    <a:lstStyle/>
                    <a:p>
                      <a:pPr algn="r"/>
                      <a:r>
                        <a:rPr lang="en-US" sz="400">
                          <a:effectLst/>
                          <a:latin typeface="Arial"/>
                        </a:rPr>
                        <a:t>2004</a:t>
                      </a:r>
                    </a:p>
                  </a:txBody>
                  <a:tcPr marL="19875" marR="19875" marT="9938" marB="9938" anchor="ctr">
                    <a:lnL>
                      <a:noFill/>
                    </a:lnL>
                    <a:lnR>
                      <a:noFill/>
                    </a:lnR>
                    <a:lnT>
                      <a:noFill/>
                    </a:lnT>
                    <a:lnB>
                      <a:noFill/>
                    </a:lnB>
                  </a:tcPr>
                </a:tc>
                <a:tc>
                  <a:txBody>
                    <a:bodyPr/>
                    <a:lstStyle/>
                    <a:p>
                      <a:pPr algn="r"/>
                      <a:r>
                        <a:rPr lang="en-US" sz="400">
                          <a:effectLst/>
                          <a:latin typeface="Arial"/>
                        </a:rPr>
                        <a:t>578.5</a:t>
                      </a:r>
                    </a:p>
                  </a:txBody>
                  <a:tcPr marL="19875" marR="19875" marT="9938" marB="9938" anchor="ctr">
                    <a:lnL>
                      <a:noFill/>
                    </a:lnL>
                    <a:lnR>
                      <a:noFill/>
                    </a:lnR>
                    <a:lnT>
                      <a:noFill/>
                    </a:lnT>
                    <a:lnB>
                      <a:noFill/>
                    </a:lnB>
                  </a:tcPr>
                </a:tc>
                <a:tc>
                  <a:txBody>
                    <a:bodyPr/>
                    <a:lstStyle/>
                    <a:p>
                      <a:pPr algn="r"/>
                      <a:r>
                        <a:rPr lang="en-US" sz="400">
                          <a:effectLst/>
                          <a:latin typeface="Arial"/>
                        </a:rPr>
                        <a:t>86.11</a:t>
                      </a:r>
                    </a:p>
                  </a:txBody>
                  <a:tcPr marL="19875" marR="19875" marT="9938" marB="9938" anchor="ctr">
                    <a:lnL>
                      <a:noFill/>
                    </a:lnL>
                    <a:lnR>
                      <a:noFill/>
                    </a:lnR>
                    <a:lnT>
                      <a:noFill/>
                    </a:lnT>
                    <a:lnB>
                      <a:noFill/>
                    </a:lnB>
                  </a:tcPr>
                </a:tc>
                <a:tc>
                  <a:txBody>
                    <a:bodyPr/>
                    <a:lstStyle/>
                    <a:p>
                      <a:pPr algn="r"/>
                      <a:r>
                        <a:rPr lang="en-US" sz="400">
                          <a:effectLst/>
                          <a:latin typeface="Arial"/>
                        </a:rPr>
                        <a:t>671.8</a:t>
                      </a:r>
                    </a:p>
                  </a:txBody>
                  <a:tcPr marL="19875" marR="19875" marT="9938" marB="9938" anchor="ctr">
                    <a:lnL>
                      <a:noFill/>
                    </a:lnL>
                    <a:lnR>
                      <a:noFill/>
                    </a:lnR>
                    <a:lnT>
                      <a:noFill/>
                    </a:lnT>
                    <a:lnB>
                      <a:noFill/>
                    </a:lnB>
                  </a:tcPr>
                </a:tc>
                <a:tc>
                  <a:txBody>
                    <a:bodyPr/>
                    <a:lstStyle/>
                    <a:p>
                      <a:pPr algn="r"/>
                      <a:r>
                        <a:rPr lang="en-US" sz="400">
                          <a:effectLst/>
                          <a:latin typeface="Arial"/>
                        </a:rPr>
                        <a:t>8.062</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December</a:t>
                      </a:r>
                    </a:p>
                  </a:txBody>
                  <a:tcPr marL="19875" marR="19875" marT="9938" marB="9938" anchor="ctr">
                    <a:lnL>
                      <a:noFill/>
                    </a:lnL>
                    <a:lnR>
                      <a:noFill/>
                    </a:lnR>
                    <a:lnT>
                      <a:noFill/>
                    </a:lnT>
                    <a:lnB>
                      <a:noFill/>
                    </a:lnB>
                  </a:tcPr>
                </a:tc>
                <a:tc>
                  <a:txBody>
                    <a:bodyPr/>
                    <a:lstStyle/>
                    <a:p>
                      <a:pPr algn="r"/>
                      <a:r>
                        <a:rPr lang="en-US" sz="400">
                          <a:effectLst/>
                          <a:latin typeface="Arial"/>
                        </a:rPr>
                        <a:t>2004</a:t>
                      </a:r>
                    </a:p>
                  </a:txBody>
                  <a:tcPr marL="19875" marR="19875" marT="9938" marB="9938" anchor="ctr">
                    <a:lnL>
                      <a:noFill/>
                    </a:lnL>
                    <a:lnR>
                      <a:noFill/>
                    </a:lnR>
                    <a:lnT>
                      <a:noFill/>
                    </a:lnT>
                    <a:lnB>
                      <a:noFill/>
                    </a:lnB>
                  </a:tcPr>
                </a:tc>
                <a:tc>
                  <a:txBody>
                    <a:bodyPr/>
                    <a:lstStyle/>
                    <a:p>
                      <a:pPr algn="r"/>
                      <a:r>
                        <a:rPr lang="en-US" sz="400">
                          <a:effectLst/>
                          <a:latin typeface="Arial"/>
                        </a:rPr>
                        <a:t>757.3</a:t>
                      </a:r>
                    </a:p>
                  </a:txBody>
                  <a:tcPr marL="19875" marR="19875" marT="9938" marB="9938" anchor="ctr">
                    <a:lnL>
                      <a:noFill/>
                    </a:lnL>
                    <a:lnR>
                      <a:noFill/>
                    </a:lnR>
                    <a:lnT>
                      <a:noFill/>
                    </a:lnT>
                    <a:lnB>
                      <a:noFill/>
                    </a:lnB>
                  </a:tcPr>
                </a:tc>
                <a:tc>
                  <a:txBody>
                    <a:bodyPr/>
                    <a:lstStyle/>
                    <a:p>
                      <a:pPr algn="r"/>
                      <a:r>
                        <a:rPr lang="en-US" sz="400">
                          <a:effectLst/>
                          <a:latin typeface="Arial"/>
                        </a:rPr>
                        <a:t>110.61</a:t>
                      </a:r>
                    </a:p>
                  </a:txBody>
                  <a:tcPr marL="19875" marR="19875" marT="9938" marB="9938" anchor="ctr">
                    <a:lnL>
                      <a:noFill/>
                    </a:lnL>
                    <a:lnR>
                      <a:noFill/>
                    </a:lnR>
                    <a:lnT>
                      <a:noFill/>
                    </a:lnT>
                    <a:lnB>
                      <a:noFill/>
                    </a:lnB>
                  </a:tcPr>
                </a:tc>
                <a:tc>
                  <a:txBody>
                    <a:bodyPr/>
                    <a:lstStyle/>
                    <a:p>
                      <a:pPr algn="r"/>
                      <a:r>
                        <a:rPr lang="en-US" sz="400">
                          <a:effectLst/>
                          <a:latin typeface="Arial"/>
                        </a:rPr>
                        <a:t>684.6</a:t>
                      </a:r>
                    </a:p>
                  </a:txBody>
                  <a:tcPr marL="19875" marR="19875" marT="9938" marB="9938" anchor="ctr">
                    <a:lnL>
                      <a:noFill/>
                    </a:lnL>
                    <a:lnR>
                      <a:noFill/>
                    </a:lnR>
                    <a:lnT>
                      <a:noFill/>
                    </a:lnT>
                    <a:lnB>
                      <a:noFill/>
                    </a:lnB>
                  </a:tcPr>
                </a:tc>
                <a:tc>
                  <a:txBody>
                    <a:bodyPr/>
                    <a:lstStyle/>
                    <a:p>
                      <a:pPr algn="r"/>
                      <a:r>
                        <a:rPr lang="en-US" sz="400">
                          <a:effectLst/>
                          <a:latin typeface="Arial"/>
                        </a:rPr>
                        <a:t>8.215</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c>
                  <a:txBody>
                    <a:bodyPr/>
                    <a:lstStyle/>
                    <a:p>
                      <a:pPr algn="l"/>
                      <a:r>
                        <a:rPr lang="en-US" sz="400" b="1">
                          <a:effectLst/>
                          <a:latin typeface="Arial"/>
                        </a:rPr>
                        <a:t/>
                      </a:r>
                      <a:br>
                        <a:rPr lang="en-US" sz="400" b="1">
                          <a:effectLst/>
                          <a:latin typeface="Arial"/>
                        </a:rPr>
                      </a:br>
                      <a:endParaRPr lang="en-US" sz="400">
                        <a:effectLst/>
                        <a:latin typeface="Arial"/>
                      </a:endParaRP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January</a:t>
                      </a:r>
                    </a:p>
                  </a:txBody>
                  <a:tcPr marL="19875" marR="19875" marT="9938" marB="9938" anchor="ctr">
                    <a:lnL>
                      <a:noFill/>
                    </a:lnL>
                    <a:lnR>
                      <a:noFill/>
                    </a:lnR>
                    <a:lnT>
                      <a:noFill/>
                    </a:lnT>
                    <a:lnB>
                      <a:noFill/>
                    </a:lnB>
                  </a:tcPr>
                </a:tc>
                <a:tc>
                  <a:txBody>
                    <a:bodyPr/>
                    <a:lstStyle/>
                    <a:p>
                      <a:pPr algn="r"/>
                      <a:r>
                        <a:rPr lang="en-US" sz="400">
                          <a:effectLst/>
                          <a:latin typeface="Arial"/>
                        </a:rPr>
                        <a:t>2005</a:t>
                      </a:r>
                    </a:p>
                  </a:txBody>
                  <a:tcPr marL="19875" marR="19875" marT="9938" marB="9938" anchor="ctr">
                    <a:lnL>
                      <a:noFill/>
                    </a:lnL>
                    <a:lnR>
                      <a:noFill/>
                    </a:lnR>
                    <a:lnT>
                      <a:noFill/>
                    </a:lnT>
                    <a:lnB>
                      <a:noFill/>
                    </a:lnB>
                  </a:tcPr>
                </a:tc>
                <a:tc>
                  <a:txBody>
                    <a:bodyPr/>
                    <a:lstStyle/>
                    <a:p>
                      <a:pPr algn="r"/>
                      <a:r>
                        <a:rPr lang="en-US" sz="400">
                          <a:effectLst/>
                          <a:latin typeface="Arial"/>
                        </a:rPr>
                        <a:t>486.6</a:t>
                      </a:r>
                    </a:p>
                  </a:txBody>
                  <a:tcPr marL="19875" marR="19875" marT="9938" marB="9938" anchor="ctr">
                    <a:lnL>
                      <a:noFill/>
                    </a:lnL>
                    <a:lnR>
                      <a:noFill/>
                    </a:lnR>
                    <a:lnT>
                      <a:noFill/>
                    </a:lnT>
                    <a:lnB>
                      <a:noFill/>
                    </a:lnB>
                  </a:tcPr>
                </a:tc>
                <a:tc>
                  <a:txBody>
                    <a:bodyPr/>
                    <a:lstStyle/>
                    <a:p>
                      <a:pPr algn="r"/>
                      <a:r>
                        <a:rPr lang="en-US" sz="400">
                          <a:effectLst/>
                          <a:latin typeface="Arial"/>
                        </a:rPr>
                        <a:t>76.13</a:t>
                      </a:r>
                    </a:p>
                  </a:txBody>
                  <a:tcPr marL="19875" marR="19875" marT="9938" marB="9938" anchor="ctr">
                    <a:lnL>
                      <a:noFill/>
                    </a:lnL>
                    <a:lnR>
                      <a:noFill/>
                    </a:lnR>
                    <a:lnT>
                      <a:noFill/>
                    </a:lnT>
                    <a:lnB>
                      <a:noFill/>
                    </a:lnB>
                  </a:tcPr>
                </a:tc>
                <a:tc>
                  <a:txBody>
                    <a:bodyPr/>
                    <a:lstStyle/>
                    <a:p>
                      <a:pPr algn="r"/>
                      <a:r>
                        <a:rPr lang="en-US" sz="400">
                          <a:effectLst/>
                          <a:latin typeface="Arial"/>
                        </a:rPr>
                        <a:t>639.3</a:t>
                      </a:r>
                    </a:p>
                  </a:txBody>
                  <a:tcPr marL="19875" marR="19875" marT="9938" marB="9938" anchor="ctr">
                    <a:lnL>
                      <a:noFill/>
                    </a:lnL>
                    <a:lnR>
                      <a:noFill/>
                    </a:lnR>
                    <a:lnT>
                      <a:noFill/>
                    </a:lnT>
                    <a:lnB>
                      <a:noFill/>
                    </a:lnB>
                  </a:tcPr>
                </a:tc>
                <a:tc>
                  <a:txBody>
                    <a:bodyPr/>
                    <a:lstStyle/>
                    <a:p>
                      <a:pPr algn="r"/>
                      <a:r>
                        <a:rPr lang="en-US" sz="400">
                          <a:effectLst/>
                          <a:latin typeface="Arial"/>
                        </a:rPr>
                        <a:t>7.671</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February</a:t>
                      </a:r>
                    </a:p>
                  </a:txBody>
                  <a:tcPr marL="19875" marR="19875" marT="9938" marB="9938" anchor="ctr">
                    <a:lnL>
                      <a:noFill/>
                    </a:lnL>
                    <a:lnR>
                      <a:noFill/>
                    </a:lnR>
                    <a:lnT>
                      <a:noFill/>
                    </a:lnT>
                    <a:lnB>
                      <a:noFill/>
                    </a:lnB>
                  </a:tcPr>
                </a:tc>
                <a:tc>
                  <a:txBody>
                    <a:bodyPr/>
                    <a:lstStyle/>
                    <a:p>
                      <a:pPr algn="r"/>
                      <a:r>
                        <a:rPr lang="en-US" sz="400">
                          <a:effectLst/>
                          <a:latin typeface="Arial"/>
                        </a:rPr>
                        <a:t>2005</a:t>
                      </a:r>
                    </a:p>
                  </a:txBody>
                  <a:tcPr marL="19875" marR="19875" marT="9938" marB="9938" anchor="ctr">
                    <a:lnL>
                      <a:noFill/>
                    </a:lnL>
                    <a:lnR>
                      <a:noFill/>
                    </a:lnR>
                    <a:lnT>
                      <a:noFill/>
                    </a:lnT>
                    <a:lnB>
                      <a:noFill/>
                    </a:lnB>
                  </a:tcPr>
                </a:tc>
                <a:tc>
                  <a:txBody>
                    <a:bodyPr/>
                    <a:lstStyle/>
                    <a:p>
                      <a:pPr algn="r"/>
                      <a:r>
                        <a:rPr lang="en-US" sz="400">
                          <a:effectLst/>
                          <a:latin typeface="Arial"/>
                        </a:rPr>
                        <a:t>583.1</a:t>
                      </a:r>
                    </a:p>
                  </a:txBody>
                  <a:tcPr marL="19875" marR="19875" marT="9938" marB="9938" anchor="ctr">
                    <a:lnL>
                      <a:noFill/>
                    </a:lnL>
                    <a:lnR>
                      <a:noFill/>
                    </a:lnR>
                    <a:lnT>
                      <a:noFill/>
                    </a:lnT>
                    <a:lnB>
                      <a:noFill/>
                    </a:lnB>
                  </a:tcPr>
                </a:tc>
                <a:tc>
                  <a:txBody>
                    <a:bodyPr/>
                    <a:lstStyle/>
                    <a:p>
                      <a:pPr algn="r"/>
                      <a:r>
                        <a:rPr lang="en-US" sz="400">
                          <a:effectLst/>
                          <a:latin typeface="Arial"/>
                        </a:rPr>
                        <a:t>92.78</a:t>
                      </a:r>
                    </a:p>
                  </a:txBody>
                  <a:tcPr marL="19875" marR="19875" marT="9938" marB="9938" anchor="ctr">
                    <a:lnL>
                      <a:noFill/>
                    </a:lnL>
                    <a:lnR>
                      <a:noFill/>
                    </a:lnR>
                    <a:lnT>
                      <a:noFill/>
                    </a:lnT>
                    <a:lnB>
                      <a:noFill/>
                    </a:lnB>
                  </a:tcPr>
                </a:tc>
                <a:tc>
                  <a:txBody>
                    <a:bodyPr/>
                    <a:lstStyle/>
                    <a:p>
                      <a:pPr algn="r"/>
                      <a:r>
                        <a:rPr lang="en-US" sz="400">
                          <a:effectLst/>
                          <a:latin typeface="Arial"/>
                        </a:rPr>
                        <a:t>628.5</a:t>
                      </a:r>
                    </a:p>
                  </a:txBody>
                  <a:tcPr marL="19875" marR="19875" marT="9938" marB="9938" anchor="ctr">
                    <a:lnL>
                      <a:noFill/>
                    </a:lnL>
                    <a:lnR>
                      <a:noFill/>
                    </a:lnR>
                    <a:lnT>
                      <a:noFill/>
                    </a:lnT>
                    <a:lnB>
                      <a:noFill/>
                    </a:lnB>
                  </a:tcPr>
                </a:tc>
                <a:tc>
                  <a:txBody>
                    <a:bodyPr/>
                    <a:lstStyle/>
                    <a:p>
                      <a:pPr algn="r"/>
                      <a:r>
                        <a:rPr lang="en-US" sz="400">
                          <a:effectLst/>
                          <a:latin typeface="Arial"/>
                        </a:rPr>
                        <a:t>7.542</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March</a:t>
                      </a:r>
                    </a:p>
                  </a:txBody>
                  <a:tcPr marL="19875" marR="19875" marT="9938" marB="9938" anchor="ctr">
                    <a:lnL>
                      <a:noFill/>
                    </a:lnL>
                    <a:lnR>
                      <a:noFill/>
                    </a:lnR>
                    <a:lnT>
                      <a:noFill/>
                    </a:lnT>
                    <a:lnB>
                      <a:noFill/>
                    </a:lnB>
                  </a:tcPr>
                </a:tc>
                <a:tc>
                  <a:txBody>
                    <a:bodyPr/>
                    <a:lstStyle/>
                    <a:p>
                      <a:pPr algn="r"/>
                      <a:r>
                        <a:rPr lang="en-US" sz="400">
                          <a:effectLst/>
                          <a:latin typeface="Arial"/>
                        </a:rPr>
                        <a:t>2005</a:t>
                      </a:r>
                    </a:p>
                  </a:txBody>
                  <a:tcPr marL="19875" marR="19875" marT="9938" marB="9938" anchor="ctr">
                    <a:lnL>
                      <a:noFill/>
                    </a:lnL>
                    <a:lnR>
                      <a:noFill/>
                    </a:lnR>
                    <a:lnT>
                      <a:noFill/>
                    </a:lnT>
                    <a:lnB>
                      <a:noFill/>
                    </a:lnB>
                  </a:tcPr>
                </a:tc>
                <a:tc>
                  <a:txBody>
                    <a:bodyPr/>
                    <a:lstStyle/>
                    <a:p>
                      <a:pPr algn="r"/>
                      <a:r>
                        <a:rPr lang="en-US" sz="400">
                          <a:effectLst/>
                          <a:latin typeface="Arial"/>
                        </a:rPr>
                        <a:t>740.0</a:t>
                      </a:r>
                    </a:p>
                  </a:txBody>
                  <a:tcPr marL="19875" marR="19875" marT="9938" marB="9938" anchor="ctr">
                    <a:lnL>
                      <a:noFill/>
                    </a:lnL>
                    <a:lnR>
                      <a:noFill/>
                    </a:lnR>
                    <a:lnT>
                      <a:noFill/>
                    </a:lnT>
                    <a:lnB>
                      <a:noFill/>
                    </a:lnB>
                  </a:tcPr>
                </a:tc>
                <a:tc>
                  <a:txBody>
                    <a:bodyPr/>
                    <a:lstStyle/>
                    <a:p>
                      <a:pPr algn="r"/>
                      <a:r>
                        <a:rPr lang="en-US" sz="400">
                          <a:effectLst/>
                          <a:latin typeface="Arial"/>
                        </a:rPr>
                        <a:t>112.26</a:t>
                      </a:r>
                    </a:p>
                  </a:txBody>
                  <a:tcPr marL="19875" marR="19875" marT="9938" marB="9938" anchor="ctr">
                    <a:lnL>
                      <a:noFill/>
                    </a:lnL>
                    <a:lnR>
                      <a:noFill/>
                    </a:lnR>
                    <a:lnT>
                      <a:noFill/>
                    </a:lnT>
                    <a:lnB>
                      <a:noFill/>
                    </a:lnB>
                  </a:tcPr>
                </a:tc>
                <a:tc>
                  <a:txBody>
                    <a:bodyPr/>
                    <a:lstStyle/>
                    <a:p>
                      <a:pPr algn="r"/>
                      <a:r>
                        <a:rPr lang="en-US" sz="400">
                          <a:effectLst/>
                          <a:latin typeface="Arial"/>
                        </a:rPr>
                        <a:t>659.2</a:t>
                      </a:r>
                    </a:p>
                  </a:txBody>
                  <a:tcPr marL="19875" marR="19875" marT="9938" marB="9938" anchor="ctr">
                    <a:lnL>
                      <a:noFill/>
                    </a:lnL>
                    <a:lnR>
                      <a:noFill/>
                    </a:lnR>
                    <a:lnT>
                      <a:noFill/>
                    </a:lnT>
                    <a:lnB>
                      <a:noFill/>
                    </a:lnB>
                  </a:tcPr>
                </a:tc>
                <a:tc>
                  <a:txBody>
                    <a:bodyPr/>
                    <a:lstStyle/>
                    <a:p>
                      <a:pPr algn="r"/>
                      <a:r>
                        <a:rPr lang="en-US" sz="400">
                          <a:effectLst/>
                          <a:latin typeface="Arial"/>
                        </a:rPr>
                        <a:t>7.910</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April</a:t>
                      </a:r>
                    </a:p>
                  </a:txBody>
                  <a:tcPr marL="19875" marR="19875" marT="9938" marB="9938" anchor="ctr">
                    <a:lnL>
                      <a:noFill/>
                    </a:lnL>
                    <a:lnR>
                      <a:noFill/>
                    </a:lnR>
                    <a:lnT>
                      <a:noFill/>
                    </a:lnT>
                    <a:lnB>
                      <a:noFill/>
                    </a:lnB>
                  </a:tcPr>
                </a:tc>
                <a:tc>
                  <a:txBody>
                    <a:bodyPr/>
                    <a:lstStyle/>
                    <a:p>
                      <a:pPr algn="r"/>
                      <a:r>
                        <a:rPr lang="en-US" sz="400">
                          <a:effectLst/>
                          <a:latin typeface="Arial"/>
                        </a:rPr>
                        <a:t>2005</a:t>
                      </a:r>
                    </a:p>
                  </a:txBody>
                  <a:tcPr marL="19875" marR="19875" marT="9938" marB="9938" anchor="ctr">
                    <a:lnL>
                      <a:noFill/>
                    </a:lnL>
                    <a:lnR>
                      <a:noFill/>
                    </a:lnR>
                    <a:lnT>
                      <a:noFill/>
                    </a:lnT>
                    <a:lnB>
                      <a:noFill/>
                    </a:lnB>
                  </a:tcPr>
                </a:tc>
                <a:tc>
                  <a:txBody>
                    <a:bodyPr/>
                    <a:lstStyle/>
                    <a:p>
                      <a:pPr algn="r"/>
                      <a:r>
                        <a:rPr lang="en-US" sz="400">
                          <a:effectLst/>
                          <a:latin typeface="Arial"/>
                        </a:rPr>
                        <a:t>672.9</a:t>
                      </a:r>
                    </a:p>
                  </a:txBody>
                  <a:tcPr marL="19875" marR="19875" marT="9938" marB="9938" anchor="ctr">
                    <a:lnL>
                      <a:noFill/>
                    </a:lnL>
                    <a:lnR>
                      <a:noFill/>
                    </a:lnR>
                    <a:lnT>
                      <a:noFill/>
                    </a:lnT>
                    <a:lnB>
                      <a:noFill/>
                    </a:lnB>
                  </a:tcPr>
                </a:tc>
                <a:tc>
                  <a:txBody>
                    <a:bodyPr/>
                    <a:lstStyle/>
                    <a:p>
                      <a:pPr algn="r"/>
                      <a:r>
                        <a:rPr lang="en-US" sz="400">
                          <a:effectLst/>
                          <a:latin typeface="Arial"/>
                        </a:rPr>
                        <a:t>100.78</a:t>
                      </a:r>
                    </a:p>
                  </a:txBody>
                  <a:tcPr marL="19875" marR="19875" marT="9938" marB="9938" anchor="ctr">
                    <a:lnL>
                      <a:noFill/>
                    </a:lnL>
                    <a:lnR>
                      <a:noFill/>
                    </a:lnR>
                    <a:lnT>
                      <a:noFill/>
                    </a:lnT>
                    <a:lnB>
                      <a:noFill/>
                    </a:lnB>
                  </a:tcPr>
                </a:tc>
                <a:tc>
                  <a:txBody>
                    <a:bodyPr/>
                    <a:lstStyle/>
                    <a:p>
                      <a:pPr algn="r"/>
                      <a:r>
                        <a:rPr lang="en-US" sz="400">
                          <a:effectLst/>
                          <a:latin typeface="Arial"/>
                        </a:rPr>
                        <a:t>667.7</a:t>
                      </a:r>
                    </a:p>
                  </a:txBody>
                  <a:tcPr marL="19875" marR="19875" marT="9938" marB="9938" anchor="ctr">
                    <a:lnL>
                      <a:noFill/>
                    </a:lnL>
                    <a:lnR>
                      <a:noFill/>
                    </a:lnR>
                    <a:lnT>
                      <a:noFill/>
                    </a:lnT>
                    <a:lnB>
                      <a:noFill/>
                    </a:lnB>
                  </a:tcPr>
                </a:tc>
                <a:tc>
                  <a:txBody>
                    <a:bodyPr/>
                    <a:lstStyle/>
                    <a:p>
                      <a:pPr algn="r"/>
                      <a:r>
                        <a:rPr lang="en-US" sz="400">
                          <a:effectLst/>
                          <a:latin typeface="Arial"/>
                        </a:rPr>
                        <a:t>8.012</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May</a:t>
                      </a:r>
                    </a:p>
                  </a:txBody>
                  <a:tcPr marL="19875" marR="19875" marT="9938" marB="9938" anchor="ctr">
                    <a:lnL>
                      <a:noFill/>
                    </a:lnL>
                    <a:lnR>
                      <a:noFill/>
                    </a:lnR>
                    <a:lnT>
                      <a:noFill/>
                    </a:lnT>
                    <a:lnB>
                      <a:noFill/>
                    </a:lnB>
                  </a:tcPr>
                </a:tc>
                <a:tc>
                  <a:txBody>
                    <a:bodyPr/>
                    <a:lstStyle/>
                    <a:p>
                      <a:pPr algn="r"/>
                      <a:r>
                        <a:rPr lang="en-US" sz="400">
                          <a:effectLst/>
                          <a:latin typeface="Arial"/>
                        </a:rPr>
                        <a:t>2005</a:t>
                      </a:r>
                    </a:p>
                  </a:txBody>
                  <a:tcPr marL="19875" marR="19875" marT="9938" marB="9938" anchor="ctr">
                    <a:lnL>
                      <a:noFill/>
                    </a:lnL>
                    <a:lnR>
                      <a:noFill/>
                    </a:lnR>
                    <a:lnT>
                      <a:noFill/>
                    </a:lnT>
                    <a:lnB>
                      <a:noFill/>
                    </a:lnB>
                  </a:tcPr>
                </a:tc>
                <a:tc>
                  <a:txBody>
                    <a:bodyPr/>
                    <a:lstStyle/>
                    <a:p>
                      <a:pPr algn="r"/>
                      <a:r>
                        <a:rPr lang="en-US" sz="400">
                          <a:effectLst/>
                          <a:latin typeface="Arial"/>
                        </a:rPr>
                        <a:t>695.0</a:t>
                      </a:r>
                    </a:p>
                  </a:txBody>
                  <a:tcPr marL="19875" marR="19875" marT="9938" marB="9938" anchor="ctr">
                    <a:lnL>
                      <a:noFill/>
                    </a:lnL>
                    <a:lnR>
                      <a:noFill/>
                    </a:lnR>
                    <a:lnT>
                      <a:noFill/>
                    </a:lnT>
                    <a:lnB>
                      <a:noFill/>
                    </a:lnB>
                  </a:tcPr>
                </a:tc>
                <a:tc>
                  <a:txBody>
                    <a:bodyPr/>
                    <a:lstStyle/>
                    <a:p>
                      <a:pPr algn="r"/>
                      <a:r>
                        <a:rPr lang="en-US" sz="400">
                          <a:effectLst/>
                          <a:latin typeface="Arial"/>
                        </a:rPr>
                        <a:t>102.90</a:t>
                      </a:r>
                    </a:p>
                  </a:txBody>
                  <a:tcPr marL="19875" marR="19875" marT="9938" marB="9938" anchor="ctr">
                    <a:lnL>
                      <a:noFill/>
                    </a:lnL>
                    <a:lnR>
                      <a:noFill/>
                    </a:lnR>
                    <a:lnT>
                      <a:noFill/>
                    </a:lnT>
                    <a:lnB>
                      <a:noFill/>
                    </a:lnB>
                  </a:tcPr>
                </a:tc>
                <a:tc>
                  <a:txBody>
                    <a:bodyPr/>
                    <a:lstStyle/>
                    <a:p>
                      <a:pPr algn="r"/>
                      <a:r>
                        <a:rPr lang="en-US" sz="400">
                          <a:effectLst/>
                          <a:latin typeface="Arial"/>
                        </a:rPr>
                        <a:t>675.4</a:t>
                      </a:r>
                    </a:p>
                  </a:txBody>
                  <a:tcPr marL="19875" marR="19875" marT="9938" marB="9938" anchor="ctr">
                    <a:lnL>
                      <a:noFill/>
                    </a:lnL>
                    <a:lnR>
                      <a:noFill/>
                    </a:lnR>
                    <a:lnT>
                      <a:noFill/>
                    </a:lnT>
                    <a:lnB>
                      <a:noFill/>
                    </a:lnB>
                  </a:tcPr>
                </a:tc>
                <a:tc>
                  <a:txBody>
                    <a:bodyPr/>
                    <a:lstStyle/>
                    <a:p>
                      <a:pPr algn="r"/>
                      <a:r>
                        <a:rPr lang="en-US" sz="400">
                          <a:effectLst/>
                          <a:latin typeface="Arial"/>
                        </a:rPr>
                        <a:t>8.105</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June</a:t>
                      </a:r>
                    </a:p>
                  </a:txBody>
                  <a:tcPr marL="19875" marR="19875" marT="9938" marB="9938" anchor="ctr">
                    <a:lnL>
                      <a:noFill/>
                    </a:lnL>
                    <a:lnR>
                      <a:noFill/>
                    </a:lnR>
                    <a:lnT>
                      <a:noFill/>
                    </a:lnT>
                    <a:lnB>
                      <a:noFill/>
                    </a:lnB>
                  </a:tcPr>
                </a:tc>
                <a:tc>
                  <a:txBody>
                    <a:bodyPr/>
                    <a:lstStyle/>
                    <a:p>
                      <a:pPr algn="r"/>
                      <a:r>
                        <a:rPr lang="en-US" sz="400">
                          <a:effectLst/>
                          <a:latin typeface="Arial"/>
                        </a:rPr>
                        <a:t>2005</a:t>
                      </a:r>
                    </a:p>
                  </a:txBody>
                  <a:tcPr marL="19875" marR="19875" marT="9938" marB="9938" anchor="ctr">
                    <a:lnL>
                      <a:noFill/>
                    </a:lnL>
                    <a:lnR>
                      <a:noFill/>
                    </a:lnR>
                    <a:lnT>
                      <a:noFill/>
                    </a:lnT>
                    <a:lnB>
                      <a:noFill/>
                    </a:lnB>
                  </a:tcPr>
                </a:tc>
                <a:tc>
                  <a:txBody>
                    <a:bodyPr/>
                    <a:lstStyle/>
                    <a:p>
                      <a:pPr algn="r"/>
                      <a:r>
                        <a:rPr lang="en-US" sz="400">
                          <a:effectLst/>
                          <a:latin typeface="Arial"/>
                        </a:rPr>
                        <a:t>853.7</a:t>
                      </a:r>
                    </a:p>
                  </a:txBody>
                  <a:tcPr marL="19875" marR="19875" marT="9938" marB="9938" anchor="ctr">
                    <a:lnL>
                      <a:noFill/>
                    </a:lnL>
                    <a:lnR>
                      <a:noFill/>
                    </a:lnR>
                    <a:lnT>
                      <a:noFill/>
                    </a:lnT>
                    <a:lnB>
                      <a:noFill/>
                    </a:lnB>
                  </a:tcPr>
                </a:tc>
                <a:tc>
                  <a:txBody>
                    <a:bodyPr/>
                    <a:lstStyle/>
                    <a:p>
                      <a:pPr algn="r"/>
                      <a:r>
                        <a:rPr lang="en-US" sz="400">
                          <a:effectLst/>
                          <a:latin typeface="Arial"/>
                        </a:rPr>
                        <a:t>112.31</a:t>
                      </a:r>
                    </a:p>
                  </a:txBody>
                  <a:tcPr marL="19875" marR="19875" marT="9938" marB="9938" anchor="ctr">
                    <a:lnL>
                      <a:noFill/>
                    </a:lnL>
                    <a:lnR>
                      <a:noFill/>
                    </a:lnR>
                    <a:lnT>
                      <a:noFill/>
                    </a:lnT>
                    <a:lnB>
                      <a:noFill/>
                    </a:lnB>
                  </a:tcPr>
                </a:tc>
                <a:tc>
                  <a:txBody>
                    <a:bodyPr/>
                    <a:lstStyle/>
                    <a:p>
                      <a:pPr algn="r"/>
                      <a:r>
                        <a:rPr lang="en-US" sz="400">
                          <a:effectLst/>
                          <a:latin typeface="Arial"/>
                        </a:rPr>
                        <a:t>760.1</a:t>
                      </a:r>
                    </a:p>
                  </a:txBody>
                  <a:tcPr marL="19875" marR="19875" marT="9938" marB="9938" anchor="ctr">
                    <a:lnL>
                      <a:noFill/>
                    </a:lnL>
                    <a:lnR>
                      <a:noFill/>
                    </a:lnR>
                    <a:lnT>
                      <a:noFill/>
                    </a:lnT>
                    <a:lnB>
                      <a:noFill/>
                    </a:lnB>
                  </a:tcPr>
                </a:tc>
                <a:tc>
                  <a:txBody>
                    <a:bodyPr/>
                    <a:lstStyle/>
                    <a:p>
                      <a:pPr algn="r"/>
                      <a:r>
                        <a:rPr lang="en-US" sz="400">
                          <a:effectLst/>
                          <a:latin typeface="Arial"/>
                        </a:rPr>
                        <a:t>9.121</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July</a:t>
                      </a:r>
                    </a:p>
                  </a:txBody>
                  <a:tcPr marL="19875" marR="19875" marT="9938" marB="9938" anchor="ctr">
                    <a:lnL>
                      <a:noFill/>
                    </a:lnL>
                    <a:lnR>
                      <a:noFill/>
                    </a:lnR>
                    <a:lnT>
                      <a:noFill/>
                    </a:lnT>
                    <a:lnB>
                      <a:noFill/>
                    </a:lnB>
                  </a:tcPr>
                </a:tc>
                <a:tc>
                  <a:txBody>
                    <a:bodyPr/>
                    <a:lstStyle/>
                    <a:p>
                      <a:pPr algn="r"/>
                      <a:r>
                        <a:rPr lang="en-US" sz="400">
                          <a:effectLst/>
                          <a:latin typeface="Arial"/>
                        </a:rPr>
                        <a:t>2005</a:t>
                      </a:r>
                    </a:p>
                  </a:txBody>
                  <a:tcPr marL="19875" marR="19875" marT="9938" marB="9938" anchor="ctr">
                    <a:lnL>
                      <a:noFill/>
                    </a:lnL>
                    <a:lnR>
                      <a:noFill/>
                    </a:lnR>
                    <a:lnT>
                      <a:noFill/>
                    </a:lnT>
                    <a:lnB>
                      <a:noFill/>
                    </a:lnB>
                  </a:tcPr>
                </a:tc>
                <a:tc>
                  <a:txBody>
                    <a:bodyPr/>
                    <a:lstStyle/>
                    <a:p>
                      <a:pPr algn="r"/>
                      <a:r>
                        <a:rPr lang="en-US" sz="400">
                          <a:effectLst/>
                          <a:latin typeface="Arial"/>
                        </a:rPr>
                        <a:t>967.0</a:t>
                      </a:r>
                    </a:p>
                  </a:txBody>
                  <a:tcPr marL="19875" marR="19875" marT="9938" marB="9938" anchor="ctr">
                    <a:lnL>
                      <a:noFill/>
                    </a:lnL>
                    <a:lnR>
                      <a:noFill/>
                    </a:lnR>
                    <a:lnT>
                      <a:noFill/>
                    </a:lnT>
                    <a:lnB>
                      <a:noFill/>
                    </a:lnB>
                  </a:tcPr>
                </a:tc>
                <a:tc>
                  <a:txBody>
                    <a:bodyPr/>
                    <a:lstStyle/>
                    <a:p>
                      <a:pPr algn="r"/>
                      <a:r>
                        <a:rPr lang="en-US" sz="400">
                          <a:effectLst/>
                          <a:latin typeface="Arial"/>
                        </a:rPr>
                        <a:t>103.73</a:t>
                      </a:r>
                    </a:p>
                  </a:txBody>
                  <a:tcPr marL="19875" marR="19875" marT="9938" marB="9938" anchor="ctr">
                    <a:lnL>
                      <a:noFill/>
                    </a:lnL>
                    <a:lnR>
                      <a:noFill/>
                    </a:lnR>
                    <a:lnT>
                      <a:noFill/>
                    </a:lnT>
                    <a:lnB>
                      <a:noFill/>
                    </a:lnB>
                  </a:tcPr>
                </a:tc>
                <a:tc>
                  <a:txBody>
                    <a:bodyPr/>
                    <a:lstStyle/>
                    <a:p>
                      <a:pPr algn="r"/>
                      <a:r>
                        <a:rPr lang="en-US" sz="400">
                          <a:effectLst/>
                          <a:latin typeface="Arial"/>
                        </a:rPr>
                        <a:t>932.2</a:t>
                      </a:r>
                    </a:p>
                  </a:txBody>
                  <a:tcPr marL="19875" marR="19875" marT="9938" marB="9938" anchor="ctr">
                    <a:lnL>
                      <a:noFill/>
                    </a:lnL>
                    <a:lnR>
                      <a:noFill/>
                    </a:lnR>
                    <a:lnT>
                      <a:noFill/>
                    </a:lnT>
                    <a:lnB>
                      <a:noFill/>
                    </a:lnB>
                  </a:tcPr>
                </a:tc>
                <a:tc>
                  <a:txBody>
                    <a:bodyPr/>
                    <a:lstStyle/>
                    <a:p>
                      <a:pPr algn="r"/>
                      <a:r>
                        <a:rPr lang="en-US" sz="400">
                          <a:effectLst/>
                          <a:latin typeface="Arial"/>
                        </a:rPr>
                        <a:t>11.186</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August</a:t>
                      </a:r>
                    </a:p>
                  </a:txBody>
                  <a:tcPr marL="19875" marR="19875" marT="9938" marB="9938" anchor="ctr">
                    <a:lnL>
                      <a:noFill/>
                    </a:lnL>
                    <a:lnR>
                      <a:noFill/>
                    </a:lnR>
                    <a:lnT>
                      <a:noFill/>
                    </a:lnT>
                    <a:lnB>
                      <a:noFill/>
                    </a:lnB>
                  </a:tcPr>
                </a:tc>
                <a:tc>
                  <a:txBody>
                    <a:bodyPr/>
                    <a:lstStyle/>
                    <a:p>
                      <a:pPr algn="r"/>
                      <a:r>
                        <a:rPr lang="en-US" sz="400">
                          <a:effectLst/>
                          <a:latin typeface="Arial"/>
                        </a:rPr>
                        <a:t>2005</a:t>
                      </a:r>
                    </a:p>
                  </a:txBody>
                  <a:tcPr marL="19875" marR="19875" marT="9938" marB="9938" anchor="ctr">
                    <a:lnL>
                      <a:noFill/>
                    </a:lnL>
                    <a:lnR>
                      <a:noFill/>
                    </a:lnR>
                    <a:lnT>
                      <a:noFill/>
                    </a:lnT>
                    <a:lnB>
                      <a:noFill/>
                    </a:lnB>
                  </a:tcPr>
                </a:tc>
                <a:tc>
                  <a:txBody>
                    <a:bodyPr/>
                    <a:lstStyle/>
                    <a:p>
                      <a:pPr algn="r"/>
                      <a:r>
                        <a:rPr lang="en-US" sz="400">
                          <a:effectLst/>
                          <a:latin typeface="Arial"/>
                        </a:rPr>
                        <a:t>665.8</a:t>
                      </a:r>
                    </a:p>
                  </a:txBody>
                  <a:tcPr marL="19875" marR="19875" marT="9938" marB="9938" anchor="ctr">
                    <a:lnL>
                      <a:noFill/>
                    </a:lnL>
                    <a:lnR>
                      <a:noFill/>
                    </a:lnR>
                    <a:lnT>
                      <a:noFill/>
                    </a:lnT>
                    <a:lnB>
                      <a:noFill/>
                    </a:lnB>
                  </a:tcPr>
                </a:tc>
                <a:tc>
                  <a:txBody>
                    <a:bodyPr/>
                    <a:lstStyle/>
                    <a:p>
                      <a:pPr algn="r"/>
                      <a:r>
                        <a:rPr lang="en-US" sz="400">
                          <a:effectLst/>
                          <a:latin typeface="Arial"/>
                        </a:rPr>
                        <a:t>102.08</a:t>
                      </a:r>
                    </a:p>
                  </a:txBody>
                  <a:tcPr marL="19875" marR="19875" marT="9938" marB="9938" anchor="ctr">
                    <a:lnL>
                      <a:noFill/>
                    </a:lnL>
                    <a:lnR>
                      <a:noFill/>
                    </a:lnR>
                    <a:lnT>
                      <a:noFill/>
                    </a:lnT>
                    <a:lnB>
                      <a:noFill/>
                    </a:lnB>
                  </a:tcPr>
                </a:tc>
                <a:tc>
                  <a:txBody>
                    <a:bodyPr/>
                    <a:lstStyle/>
                    <a:p>
                      <a:pPr algn="r"/>
                      <a:r>
                        <a:rPr lang="en-US" sz="400">
                          <a:effectLst/>
                          <a:latin typeface="Arial"/>
                        </a:rPr>
                        <a:t>652.3</a:t>
                      </a:r>
                    </a:p>
                  </a:txBody>
                  <a:tcPr marL="19875" marR="19875" marT="9938" marB="9938" anchor="ctr">
                    <a:lnL>
                      <a:noFill/>
                    </a:lnL>
                    <a:lnR>
                      <a:noFill/>
                    </a:lnR>
                    <a:lnT>
                      <a:noFill/>
                    </a:lnT>
                    <a:lnB>
                      <a:noFill/>
                    </a:lnB>
                  </a:tcPr>
                </a:tc>
                <a:tc>
                  <a:txBody>
                    <a:bodyPr/>
                    <a:lstStyle/>
                    <a:p>
                      <a:pPr algn="r"/>
                      <a:r>
                        <a:rPr lang="en-US" sz="400">
                          <a:effectLst/>
                          <a:latin typeface="Arial"/>
                        </a:rPr>
                        <a:t>7.827</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September</a:t>
                      </a:r>
                    </a:p>
                  </a:txBody>
                  <a:tcPr marL="19875" marR="19875" marT="9938" marB="9938" anchor="ctr">
                    <a:lnL>
                      <a:noFill/>
                    </a:lnL>
                    <a:lnR>
                      <a:noFill/>
                    </a:lnR>
                    <a:lnT>
                      <a:noFill/>
                    </a:lnT>
                    <a:lnB>
                      <a:noFill/>
                    </a:lnB>
                  </a:tcPr>
                </a:tc>
                <a:tc>
                  <a:txBody>
                    <a:bodyPr/>
                    <a:lstStyle/>
                    <a:p>
                      <a:pPr algn="r"/>
                      <a:r>
                        <a:rPr lang="en-US" sz="400">
                          <a:effectLst/>
                          <a:latin typeface="Arial"/>
                        </a:rPr>
                        <a:t>2005</a:t>
                      </a:r>
                    </a:p>
                  </a:txBody>
                  <a:tcPr marL="19875" marR="19875" marT="9938" marB="9938" anchor="ctr">
                    <a:lnL>
                      <a:noFill/>
                    </a:lnL>
                    <a:lnR>
                      <a:noFill/>
                    </a:lnR>
                    <a:lnT>
                      <a:noFill/>
                    </a:lnT>
                    <a:lnB>
                      <a:noFill/>
                    </a:lnB>
                  </a:tcPr>
                </a:tc>
                <a:tc>
                  <a:txBody>
                    <a:bodyPr/>
                    <a:lstStyle/>
                    <a:p>
                      <a:pPr algn="r"/>
                      <a:r>
                        <a:rPr lang="en-US" sz="400">
                          <a:effectLst/>
                          <a:latin typeface="Arial"/>
                        </a:rPr>
                        <a:t>587.0</a:t>
                      </a:r>
                    </a:p>
                  </a:txBody>
                  <a:tcPr marL="19875" marR="19875" marT="9938" marB="9938" anchor="ctr">
                    <a:lnL>
                      <a:noFill/>
                    </a:lnL>
                    <a:lnR>
                      <a:noFill/>
                    </a:lnR>
                    <a:lnT>
                      <a:noFill/>
                    </a:lnT>
                    <a:lnB>
                      <a:noFill/>
                    </a:lnB>
                  </a:tcPr>
                </a:tc>
                <a:tc>
                  <a:txBody>
                    <a:bodyPr/>
                    <a:lstStyle/>
                    <a:p>
                      <a:pPr algn="r"/>
                      <a:r>
                        <a:rPr lang="en-US" sz="400">
                          <a:effectLst/>
                          <a:latin typeface="Arial"/>
                        </a:rPr>
                        <a:t>96.35</a:t>
                      </a:r>
                    </a:p>
                  </a:txBody>
                  <a:tcPr marL="19875" marR="19875" marT="9938" marB="9938" anchor="ctr">
                    <a:lnL>
                      <a:noFill/>
                    </a:lnL>
                    <a:lnR>
                      <a:noFill/>
                    </a:lnR>
                    <a:lnT>
                      <a:noFill/>
                    </a:lnT>
                    <a:lnB>
                      <a:noFill/>
                    </a:lnB>
                  </a:tcPr>
                </a:tc>
                <a:tc>
                  <a:txBody>
                    <a:bodyPr/>
                    <a:lstStyle/>
                    <a:p>
                      <a:pPr algn="r"/>
                      <a:r>
                        <a:rPr lang="en-US" sz="400">
                          <a:effectLst/>
                          <a:latin typeface="Arial"/>
                        </a:rPr>
                        <a:t>609.3</a:t>
                      </a:r>
                    </a:p>
                  </a:txBody>
                  <a:tcPr marL="19875" marR="19875" marT="9938" marB="9938" anchor="ctr">
                    <a:lnL>
                      <a:noFill/>
                    </a:lnL>
                    <a:lnR>
                      <a:noFill/>
                    </a:lnR>
                    <a:lnT>
                      <a:noFill/>
                    </a:lnT>
                    <a:lnB>
                      <a:noFill/>
                    </a:lnB>
                  </a:tcPr>
                </a:tc>
                <a:tc>
                  <a:txBody>
                    <a:bodyPr/>
                    <a:lstStyle/>
                    <a:p>
                      <a:pPr algn="r"/>
                      <a:r>
                        <a:rPr lang="en-US" sz="400">
                          <a:effectLst/>
                          <a:latin typeface="Arial"/>
                        </a:rPr>
                        <a:t>7.311</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October</a:t>
                      </a:r>
                    </a:p>
                  </a:txBody>
                  <a:tcPr marL="19875" marR="19875" marT="9938" marB="9938" anchor="ctr">
                    <a:lnL>
                      <a:noFill/>
                    </a:lnL>
                    <a:lnR>
                      <a:noFill/>
                    </a:lnR>
                    <a:lnT>
                      <a:noFill/>
                    </a:lnT>
                    <a:lnB>
                      <a:noFill/>
                    </a:lnB>
                  </a:tcPr>
                </a:tc>
                <a:tc>
                  <a:txBody>
                    <a:bodyPr/>
                    <a:lstStyle/>
                    <a:p>
                      <a:pPr algn="r"/>
                      <a:r>
                        <a:rPr lang="en-US" sz="400">
                          <a:effectLst/>
                          <a:latin typeface="Arial"/>
                        </a:rPr>
                        <a:t>2005</a:t>
                      </a:r>
                    </a:p>
                  </a:txBody>
                  <a:tcPr marL="19875" marR="19875" marT="9938" marB="9938" anchor="ctr">
                    <a:lnL>
                      <a:noFill/>
                    </a:lnL>
                    <a:lnR>
                      <a:noFill/>
                    </a:lnR>
                    <a:lnT>
                      <a:noFill/>
                    </a:lnT>
                    <a:lnB>
                      <a:noFill/>
                    </a:lnB>
                  </a:tcPr>
                </a:tc>
                <a:tc>
                  <a:txBody>
                    <a:bodyPr/>
                    <a:lstStyle/>
                    <a:p>
                      <a:pPr algn="r"/>
                      <a:r>
                        <a:rPr lang="en-US" sz="400">
                          <a:effectLst/>
                          <a:latin typeface="Arial"/>
                        </a:rPr>
                        <a:t>490.2</a:t>
                      </a:r>
                    </a:p>
                  </a:txBody>
                  <a:tcPr marL="19875" marR="19875" marT="9938" marB="9938" anchor="ctr">
                    <a:lnL>
                      <a:noFill/>
                    </a:lnL>
                    <a:lnR>
                      <a:noFill/>
                    </a:lnR>
                    <a:lnT>
                      <a:noFill/>
                    </a:lnT>
                    <a:lnB>
                      <a:noFill/>
                    </a:lnB>
                  </a:tcPr>
                </a:tc>
                <a:tc>
                  <a:txBody>
                    <a:bodyPr/>
                    <a:lstStyle/>
                    <a:p>
                      <a:pPr algn="r"/>
                      <a:r>
                        <a:rPr lang="en-US" sz="400">
                          <a:effectLst/>
                          <a:latin typeface="Arial"/>
                        </a:rPr>
                        <a:t>93.76</a:t>
                      </a:r>
                    </a:p>
                  </a:txBody>
                  <a:tcPr marL="19875" marR="19875" marT="9938" marB="9938" anchor="ctr">
                    <a:lnL>
                      <a:noFill/>
                    </a:lnL>
                    <a:lnR>
                      <a:noFill/>
                    </a:lnR>
                    <a:lnT>
                      <a:noFill/>
                    </a:lnT>
                    <a:lnB>
                      <a:noFill/>
                    </a:lnB>
                  </a:tcPr>
                </a:tc>
                <a:tc>
                  <a:txBody>
                    <a:bodyPr/>
                    <a:lstStyle/>
                    <a:p>
                      <a:pPr algn="r"/>
                      <a:r>
                        <a:rPr lang="en-US" sz="400">
                          <a:effectLst/>
                          <a:latin typeface="Arial"/>
                        </a:rPr>
                        <a:t>522.8</a:t>
                      </a:r>
                    </a:p>
                  </a:txBody>
                  <a:tcPr marL="19875" marR="19875" marT="9938" marB="9938" anchor="ctr">
                    <a:lnL>
                      <a:noFill/>
                    </a:lnL>
                    <a:lnR>
                      <a:noFill/>
                    </a:lnR>
                    <a:lnT>
                      <a:noFill/>
                    </a:lnT>
                    <a:lnB>
                      <a:noFill/>
                    </a:lnB>
                  </a:tcPr>
                </a:tc>
                <a:tc>
                  <a:txBody>
                    <a:bodyPr/>
                    <a:lstStyle/>
                    <a:p>
                      <a:pPr algn="r"/>
                      <a:r>
                        <a:rPr lang="en-US" sz="400">
                          <a:effectLst/>
                          <a:latin typeface="Arial"/>
                        </a:rPr>
                        <a:t>6.273</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November</a:t>
                      </a:r>
                    </a:p>
                  </a:txBody>
                  <a:tcPr marL="19875" marR="19875" marT="9938" marB="9938" anchor="ctr">
                    <a:lnL>
                      <a:noFill/>
                    </a:lnL>
                    <a:lnR>
                      <a:noFill/>
                    </a:lnR>
                    <a:lnT>
                      <a:noFill/>
                    </a:lnT>
                    <a:lnB>
                      <a:noFill/>
                    </a:lnB>
                  </a:tcPr>
                </a:tc>
                <a:tc>
                  <a:txBody>
                    <a:bodyPr/>
                    <a:lstStyle/>
                    <a:p>
                      <a:pPr algn="r"/>
                      <a:r>
                        <a:rPr lang="en-US" sz="400">
                          <a:effectLst/>
                          <a:latin typeface="Arial"/>
                        </a:rPr>
                        <a:t>2005</a:t>
                      </a:r>
                    </a:p>
                  </a:txBody>
                  <a:tcPr marL="19875" marR="19875" marT="9938" marB="9938" anchor="ctr">
                    <a:lnL>
                      <a:noFill/>
                    </a:lnL>
                    <a:lnR>
                      <a:noFill/>
                    </a:lnR>
                    <a:lnT>
                      <a:noFill/>
                    </a:lnT>
                    <a:lnB>
                      <a:noFill/>
                    </a:lnB>
                  </a:tcPr>
                </a:tc>
                <a:tc>
                  <a:txBody>
                    <a:bodyPr/>
                    <a:lstStyle/>
                    <a:p>
                      <a:pPr algn="r"/>
                      <a:r>
                        <a:rPr lang="en-US" sz="400">
                          <a:effectLst/>
                          <a:latin typeface="Arial"/>
                        </a:rPr>
                        <a:t>527.6</a:t>
                      </a:r>
                    </a:p>
                  </a:txBody>
                  <a:tcPr marL="19875" marR="19875" marT="9938" marB="9938" anchor="ctr">
                    <a:lnL>
                      <a:noFill/>
                    </a:lnL>
                    <a:lnR>
                      <a:noFill/>
                    </a:lnR>
                    <a:lnT>
                      <a:noFill/>
                    </a:lnT>
                    <a:lnB>
                      <a:noFill/>
                    </a:lnB>
                  </a:tcPr>
                </a:tc>
                <a:tc>
                  <a:txBody>
                    <a:bodyPr/>
                    <a:lstStyle/>
                    <a:p>
                      <a:pPr algn="r"/>
                      <a:r>
                        <a:rPr lang="en-US" sz="400">
                          <a:effectLst/>
                          <a:latin typeface="Arial"/>
                        </a:rPr>
                        <a:t>87.89</a:t>
                      </a:r>
                    </a:p>
                  </a:txBody>
                  <a:tcPr marL="19875" marR="19875" marT="9938" marB="9938" anchor="ctr">
                    <a:lnL>
                      <a:noFill/>
                    </a:lnL>
                    <a:lnR>
                      <a:noFill/>
                    </a:lnR>
                    <a:lnT>
                      <a:noFill/>
                    </a:lnT>
                    <a:lnB>
                      <a:noFill/>
                    </a:lnB>
                  </a:tcPr>
                </a:tc>
                <a:tc>
                  <a:txBody>
                    <a:bodyPr/>
                    <a:lstStyle/>
                    <a:p>
                      <a:pPr algn="r"/>
                      <a:r>
                        <a:rPr lang="en-US" sz="400">
                          <a:effectLst/>
                          <a:latin typeface="Arial"/>
                        </a:rPr>
                        <a:t>600.3</a:t>
                      </a:r>
                    </a:p>
                  </a:txBody>
                  <a:tcPr marL="19875" marR="19875" marT="9938" marB="9938" anchor="ctr">
                    <a:lnL>
                      <a:noFill/>
                    </a:lnL>
                    <a:lnR>
                      <a:noFill/>
                    </a:lnR>
                    <a:lnT>
                      <a:noFill/>
                    </a:lnT>
                    <a:lnB>
                      <a:noFill/>
                    </a:lnB>
                  </a:tcPr>
                </a:tc>
                <a:tc>
                  <a:txBody>
                    <a:bodyPr/>
                    <a:lstStyle/>
                    <a:p>
                      <a:pPr algn="r"/>
                      <a:r>
                        <a:rPr lang="en-US" sz="400">
                          <a:effectLst/>
                          <a:latin typeface="Arial"/>
                        </a:rPr>
                        <a:t>7.204</a:t>
                      </a:r>
                    </a:p>
                  </a:txBody>
                  <a:tcPr marL="19875" marR="19875" marT="9938" marB="9938" anchor="ctr">
                    <a:lnL>
                      <a:noFill/>
                    </a:lnL>
                    <a:lnR>
                      <a:noFill/>
                    </a:lnR>
                    <a:lnT>
                      <a:noFill/>
                    </a:lnT>
                    <a:lnB>
                      <a:noFill/>
                    </a:lnB>
                  </a:tcPr>
                </a:tc>
                <a:tc>
                  <a:txBody>
                    <a:bodyPr/>
                    <a:lstStyle/>
                    <a:p>
                      <a:pPr algn="l"/>
                      <a:r>
                        <a:rPr lang="en-US" sz="400">
                          <a:effectLst/>
                          <a:latin typeface="Arial"/>
                        </a:rPr>
                        <a:t/>
                      </a:r>
                      <a:br>
                        <a:rPr lang="en-US" sz="400">
                          <a:effectLst/>
                          <a:latin typeface="Arial"/>
                        </a:rPr>
                      </a:br>
                      <a:endParaRPr lang="en-US" sz="400">
                        <a:effectLst/>
                        <a:latin typeface="Arial"/>
                      </a:endParaRPr>
                    </a:p>
                  </a:txBody>
                  <a:tcPr marL="19875" marR="19875" marT="9938" marB="9938" anchor="ctr">
                    <a:lnL>
                      <a:noFill/>
                    </a:lnL>
                    <a:lnR>
                      <a:noFill/>
                    </a:lnR>
                    <a:lnT>
                      <a:noFill/>
                    </a:lnT>
                    <a:lnB>
                      <a:noFill/>
                    </a:lnB>
                  </a:tcPr>
                </a:tc>
              </a:tr>
              <a:tr h="211646">
                <a:tc>
                  <a:txBody>
                    <a:bodyPr/>
                    <a:lstStyle/>
                    <a:p>
                      <a:pPr algn="l"/>
                      <a:r>
                        <a:rPr lang="en-US" sz="400">
                          <a:effectLst/>
                          <a:latin typeface="Arial"/>
                        </a:rPr>
                        <a:t>December</a:t>
                      </a:r>
                    </a:p>
                  </a:txBody>
                  <a:tcPr marL="19875" marR="19875" marT="9938" marB="9938" anchor="ctr">
                    <a:lnL>
                      <a:noFill/>
                    </a:lnL>
                    <a:lnR>
                      <a:noFill/>
                    </a:lnR>
                    <a:lnT>
                      <a:noFill/>
                    </a:lnT>
                    <a:lnB>
                      <a:noFill/>
                    </a:lnB>
                  </a:tcPr>
                </a:tc>
                <a:tc>
                  <a:txBody>
                    <a:bodyPr/>
                    <a:lstStyle/>
                    <a:p>
                      <a:pPr algn="r"/>
                      <a:r>
                        <a:rPr lang="en-US" sz="400">
                          <a:effectLst/>
                          <a:latin typeface="Arial"/>
                        </a:rPr>
                        <a:t>2005</a:t>
                      </a:r>
                    </a:p>
                  </a:txBody>
                  <a:tcPr marL="19875" marR="19875" marT="9938" marB="9938" anchor="ctr">
                    <a:lnL>
                      <a:noFill/>
                    </a:lnL>
                    <a:lnR>
                      <a:noFill/>
                    </a:lnR>
                    <a:lnT>
                      <a:noFill/>
                    </a:lnT>
                    <a:lnB>
                      <a:noFill/>
                    </a:lnB>
                  </a:tcPr>
                </a:tc>
                <a:tc>
                  <a:txBody>
                    <a:bodyPr/>
                    <a:lstStyle/>
                    <a:p>
                      <a:pPr algn="r"/>
                      <a:r>
                        <a:rPr lang="en-US" sz="400">
                          <a:effectLst/>
                          <a:latin typeface="Arial"/>
                        </a:rPr>
                        <a:t>744.0</a:t>
                      </a:r>
                    </a:p>
                  </a:txBody>
                  <a:tcPr marL="19875" marR="19875" marT="9938" marB="9938" anchor="ctr">
                    <a:lnL>
                      <a:noFill/>
                    </a:lnL>
                    <a:lnR>
                      <a:noFill/>
                    </a:lnR>
                    <a:lnT>
                      <a:noFill/>
                    </a:lnT>
                    <a:lnB>
                      <a:noFill/>
                    </a:lnB>
                  </a:tcPr>
                </a:tc>
                <a:tc>
                  <a:txBody>
                    <a:bodyPr/>
                    <a:lstStyle/>
                    <a:p>
                      <a:pPr algn="r"/>
                      <a:r>
                        <a:rPr lang="en-US" sz="400">
                          <a:effectLst/>
                          <a:latin typeface="Arial"/>
                        </a:rPr>
                        <a:t>111.88</a:t>
                      </a:r>
                    </a:p>
                  </a:txBody>
                  <a:tcPr marL="19875" marR="19875" marT="9938" marB="9938" anchor="ctr">
                    <a:lnL>
                      <a:noFill/>
                    </a:lnL>
                    <a:lnR>
                      <a:noFill/>
                    </a:lnR>
                    <a:lnT>
                      <a:noFill/>
                    </a:lnT>
                    <a:lnB>
                      <a:noFill/>
                    </a:lnB>
                  </a:tcPr>
                </a:tc>
                <a:tc>
                  <a:txBody>
                    <a:bodyPr/>
                    <a:lstStyle/>
                    <a:p>
                      <a:pPr algn="r"/>
                      <a:r>
                        <a:rPr lang="en-US" sz="400">
                          <a:effectLst/>
                          <a:latin typeface="Arial"/>
                        </a:rPr>
                        <a:t>665.1</a:t>
                      </a:r>
                    </a:p>
                  </a:txBody>
                  <a:tcPr marL="19875" marR="19875" marT="9938" marB="9938" anchor="ctr">
                    <a:lnL>
                      <a:noFill/>
                    </a:lnL>
                    <a:lnR>
                      <a:noFill/>
                    </a:lnR>
                    <a:lnT>
                      <a:noFill/>
                    </a:lnT>
                    <a:lnB>
                      <a:noFill/>
                    </a:lnB>
                  </a:tcPr>
                </a:tc>
                <a:tc>
                  <a:txBody>
                    <a:bodyPr/>
                    <a:lstStyle/>
                    <a:p>
                      <a:pPr algn="r"/>
                      <a:r>
                        <a:rPr lang="en-US" sz="400">
                          <a:effectLst/>
                          <a:latin typeface="Arial"/>
                        </a:rPr>
                        <a:t>7.981</a:t>
                      </a:r>
                    </a:p>
                  </a:txBody>
                  <a:tcPr marL="19875" marR="19875" marT="9938" marB="9938" anchor="ctr">
                    <a:lnL>
                      <a:noFill/>
                    </a:lnL>
                    <a:lnR>
                      <a:noFill/>
                    </a:lnR>
                    <a:lnT>
                      <a:noFill/>
                    </a:lnT>
                    <a:lnB>
                      <a:noFill/>
                    </a:lnB>
                  </a:tcPr>
                </a:tc>
                <a:tc>
                  <a:txBody>
                    <a:bodyPr/>
                    <a:lstStyle/>
                    <a:p>
                      <a:pPr algn="l"/>
                      <a:r>
                        <a:rPr lang="en-US" sz="400" dirty="0">
                          <a:effectLst/>
                          <a:latin typeface="Arial"/>
                        </a:rPr>
                        <a:t/>
                      </a:r>
                      <a:br>
                        <a:rPr lang="en-US" sz="400" dirty="0">
                          <a:effectLst/>
                          <a:latin typeface="Arial"/>
                        </a:rPr>
                      </a:br>
                      <a:endParaRPr lang="en-US" sz="400" dirty="0">
                        <a:effectLst/>
                        <a:latin typeface="Arial"/>
                      </a:endParaRPr>
                    </a:p>
                  </a:txBody>
                  <a:tcPr marL="19875" marR="19875" marT="9938" marB="9938" anchor="ctr">
                    <a:lnL>
                      <a:noFill/>
                    </a:lnL>
                    <a:lnR>
                      <a:noFill/>
                    </a:lnR>
                    <a:lnT>
                      <a:noFill/>
                    </a:lnT>
                    <a:lnB>
                      <a:noFill/>
                    </a:lnB>
                  </a:tcPr>
                </a:tc>
              </a:tr>
            </a:tbl>
          </a:graphicData>
        </a:graphic>
      </p:graphicFrame>
    </p:spTree>
    <p:extLst>
      <p:ext uri="{BB962C8B-B14F-4D97-AF65-F5344CB8AC3E}">
        <p14:creationId xmlns:p14="http://schemas.microsoft.com/office/powerpoint/2010/main" val="30537177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356651"/>
            <a:ext cx="4572000" cy="7571303"/>
          </a:xfrm>
          <a:prstGeom prst="rect">
            <a:avLst/>
          </a:prstGeom>
        </p:spPr>
        <p:txBody>
          <a:bodyPr>
            <a:spAutoFit/>
          </a:bodyPr>
          <a:lstStyle/>
          <a:p>
            <a:r>
              <a:rPr lang="en-US" dirty="0"/>
              <a:t>countries, or both. </a:t>
            </a:r>
          </a:p>
          <a:p>
            <a:r>
              <a:rPr lang="en-US" dirty="0"/>
              <a:t>BEA is a registered trademark of BEA Systems, Inc.</a:t>
            </a:r>
          </a:p>
          <a:p>
            <a:r>
              <a:rPr lang="en-US" dirty="0"/>
              <a:t>Cape Clear is a registered trademark of Cape Clear Software</a:t>
            </a:r>
          </a:p>
          <a:p>
            <a:r>
              <a:rPr lang="en-US" dirty="0"/>
              <a:t>IONA and IONA Technologies are registered trademarks of IONA Technologies plc.</a:t>
            </a:r>
          </a:p>
          <a:p>
            <a:r>
              <a:rPr lang="en-US" dirty="0"/>
              <a:t>Oracle is a registered trademark of Oracle USA, Inc.</a:t>
            </a:r>
          </a:p>
          <a:p>
            <a:r>
              <a:rPr lang="en-US" dirty="0"/>
              <a:t>Progress is a registered trademark of Progress Software Corporation</a:t>
            </a:r>
          </a:p>
          <a:p>
            <a:r>
              <a:rPr lang="en-US" dirty="0" err="1"/>
              <a:t>Primeton</a:t>
            </a:r>
            <a:r>
              <a:rPr lang="en-US" dirty="0"/>
              <a:t> is a registered trademark of </a:t>
            </a:r>
            <a:r>
              <a:rPr lang="en-US" dirty="0" err="1"/>
              <a:t>Primeton</a:t>
            </a:r>
            <a:r>
              <a:rPr lang="en-US" dirty="0"/>
              <a:t> Technologies, Ltd.</a:t>
            </a:r>
          </a:p>
          <a:p>
            <a:r>
              <a:rPr lang="en-US" dirty="0"/>
              <a:t>Red Hat is a registered trademark of Red Hat Inc.</a:t>
            </a:r>
          </a:p>
          <a:p>
            <a:r>
              <a:rPr lang="en-US" dirty="0"/>
              <a:t>Rogue Wave is a registered trademark of </a:t>
            </a:r>
            <a:r>
              <a:rPr lang="en-US" dirty="0" err="1"/>
              <a:t>Quovadx</a:t>
            </a:r>
            <a:r>
              <a:rPr lang="en-US" dirty="0"/>
              <a:t>, </a:t>
            </a:r>
            <a:r>
              <a:rPr lang="en-US" dirty="0" err="1"/>
              <a:t>Inc</a:t>
            </a:r>
            <a:endParaRPr lang="en-US" dirty="0"/>
          </a:p>
          <a:p>
            <a:r>
              <a:rPr lang="en-US" dirty="0"/>
              <a:t>SAP is a registered trademark of SAP AG.</a:t>
            </a:r>
          </a:p>
          <a:p>
            <a:r>
              <a:rPr lang="en-US" dirty="0"/>
              <a:t>SIEMENS is a registered trademark of SIEMENS AG</a:t>
            </a:r>
          </a:p>
          <a:p>
            <a:r>
              <a:rPr lang="en-US" dirty="0"/>
              <a:t>Software AG is a registered trademark of Software AG</a:t>
            </a:r>
          </a:p>
          <a:p>
            <a:r>
              <a:rPr lang="en-US" dirty="0"/>
              <a:t>Sun and Sun Microsystems are registered trademarks of Sun Microsystems, Inc.</a:t>
            </a:r>
          </a:p>
          <a:p>
            <a:r>
              <a:rPr lang="en-US" dirty="0"/>
              <a:t>Sybase is a registered trademark of Sybase, Inc.</a:t>
            </a:r>
          </a:p>
          <a:p>
            <a:r>
              <a:rPr lang="en-US" dirty="0"/>
              <a:t>TIBCO is a registered trademark of TIBCO Software Inc.</a:t>
            </a:r>
            <a:endParaRPr lang="en-US" dirty="0">
              <a:effectLst/>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47700"/>
            <a:ext cx="7770813"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29766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r>
              <a:rPr lang="en-US" sz="3200" u="sng" kern="100" dirty="0" smtClean="0">
                <a:effectLst/>
                <a:latin typeface="Times New Roman"/>
                <a:ea typeface="SimSun"/>
                <a:hlinkClick r:id="" action="ppaction://hlinkfile"/>
              </a:rPr>
              <a:t>Bullet Font Format(Color)</a:t>
            </a:r>
            <a:endParaRPr lang="en-US" sz="3200" dirty="0"/>
          </a:p>
        </p:txBody>
      </p:sp>
      <p:sp>
        <p:nvSpPr>
          <p:cNvPr id="3" name="Subtitle 2"/>
          <p:cNvSpPr>
            <a:spLocks noGrp="1"/>
          </p:cNvSpPr>
          <p:nvPr>
            <p:ph type="subTitle" idx="1"/>
          </p:nvPr>
        </p:nvSpPr>
        <p:spPr>
          <a:xfrm>
            <a:off x="685800" y="2209800"/>
            <a:ext cx="7772400" cy="3886200"/>
          </a:xfrm>
        </p:spPr>
        <p:txBody>
          <a:bodyPr>
            <a:normAutofit/>
          </a:bodyPr>
          <a:lstStyle/>
          <a:p>
            <a:pPr algn="just">
              <a:spcBef>
                <a:spcPts val="0"/>
              </a:spcBef>
            </a:pPr>
            <a:r>
              <a:rPr lang="en-US" kern="100" dirty="0" smtClean="0">
                <a:effectLst/>
                <a:latin typeface="Times New Roman"/>
                <a:ea typeface="SimSun"/>
              </a:rPr>
              <a:t> </a:t>
            </a:r>
            <a:endParaRPr lang="en-US" kern="100" dirty="0" smtClean="0">
              <a:effectLst/>
              <a:latin typeface="Times New Roman" pitchFamily="18" charset="0"/>
              <a:ea typeface="SimSun"/>
              <a:cs typeface="Times New Roman" pitchFamily="18" charset="0"/>
            </a:endParaRPr>
          </a:p>
          <a:p>
            <a:pPr marL="457200" indent="-457200">
              <a:buClr>
                <a:srgbClr val="FF0000"/>
              </a:buClr>
              <a:buFont typeface="Courier New" pitchFamily="49" charset="0"/>
              <a:buChar char="o"/>
            </a:pPr>
            <a:r>
              <a:rPr lang="en-US" dirty="0" smtClean="0">
                <a:latin typeface="Times New Roman" pitchFamily="18" charset="0"/>
                <a:cs typeface="Times New Roman" pitchFamily="18" charset="0"/>
              </a:rPr>
              <a:t>Color Red</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457200" indent="-457200">
              <a:buClr>
                <a:srgbClr val="0070C0"/>
              </a:buClr>
              <a:buFont typeface="Arial" pitchFamily="34" charset="0"/>
              <a:buChar char="•"/>
            </a:pPr>
            <a:r>
              <a:rPr lang="en-US" dirty="0" smtClean="0">
                <a:latin typeface="Times New Roman" pitchFamily="18" charset="0"/>
                <a:cs typeface="Times New Roman" pitchFamily="18" charset="0"/>
              </a:rPr>
              <a:t>Color Blue</a:t>
            </a:r>
          </a:p>
          <a:p>
            <a:pPr marL="457200" indent="-457200">
              <a:buClr>
                <a:schemeClr val="tx1"/>
              </a:buClr>
              <a:buFont typeface="Courier New" pitchFamily="49" charset="0"/>
              <a:buChar char="o"/>
            </a:pPr>
            <a:r>
              <a:rPr lang="en-US" dirty="0" smtClean="0">
                <a:latin typeface="Times New Roman" pitchFamily="18" charset="0"/>
                <a:cs typeface="Times New Roman" pitchFamily="18" charset="0"/>
              </a:rPr>
              <a:t>Color Black</a:t>
            </a:r>
          </a:p>
          <a:p>
            <a:pPr>
              <a:buClr>
                <a:schemeClr val="tx1"/>
              </a:buClr>
            </a:pPr>
            <a:endParaRPr lang="en-US" dirty="0" smtClean="0"/>
          </a:p>
          <a:p>
            <a:pPr marL="514350" indent="-514350">
              <a:buClr>
                <a:schemeClr val="tx1"/>
              </a:buClr>
              <a:buFont typeface="+mj-lt"/>
              <a:buAutoNum type="arabicPeriod"/>
            </a:pPr>
            <a:endParaRPr lang="en-US" dirty="0"/>
          </a:p>
          <a:p>
            <a:endParaRPr lang="en-US" dirty="0"/>
          </a:p>
        </p:txBody>
      </p:sp>
    </p:spTree>
    <p:extLst>
      <p:ext uri="{BB962C8B-B14F-4D97-AF65-F5344CB8AC3E}">
        <p14:creationId xmlns:p14="http://schemas.microsoft.com/office/powerpoint/2010/main" val="2106166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600" b="1" dirty="0">
                <a:solidFill>
                  <a:srgbClr val="0000FF"/>
                </a:solidFill>
                <a:latin typeface="Times New Roman" pitchFamily="18" charset="0"/>
                <a:cs typeface="Times New Roman" pitchFamily="18" charset="0"/>
              </a:rPr>
              <a:t>Object in tables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20947926"/>
              </p:ext>
            </p:extLst>
          </p:nvPr>
        </p:nvGraphicFramePr>
        <p:xfrm>
          <a:off x="457200" y="1478280"/>
          <a:ext cx="8229600" cy="6294119"/>
        </p:xfrm>
        <a:graphic>
          <a:graphicData uri="http://schemas.openxmlformats.org/drawingml/2006/table">
            <a:tbl>
              <a:tblPr firstRow="1" bandRow="1">
                <a:tableStyleId>{5C22544A-7EE6-4342-B048-85BDC9FD1C3A}</a:tableStyleId>
              </a:tblPr>
              <a:tblGrid>
                <a:gridCol w="2743200"/>
                <a:gridCol w="2743200"/>
                <a:gridCol w="2743200"/>
              </a:tblGrid>
              <a:tr h="1378866">
                <a:tc>
                  <a:txBody>
                    <a:bodyPr/>
                    <a:lstStyle/>
                    <a:p>
                      <a:pPr algn="l"/>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b="1" kern="1200" baseline="0" dirty="0" err="1" smtClean="0">
                          <a:solidFill>
                            <a:srgbClr val="0000FF"/>
                          </a:solidFill>
                          <a:latin typeface="Times New Roman" pitchFamily="18" charset="0"/>
                          <a:ea typeface="+mn-ea"/>
                          <a:cs typeface="Times New Roman" pitchFamily="18" charset="0"/>
                        </a:rPr>
                        <a:t>Powerpoint</a:t>
                      </a:r>
                      <a:r>
                        <a:rPr lang="en-US" sz="1800" b="1" kern="1200" baseline="0" dirty="0" smtClean="0">
                          <a:solidFill>
                            <a:srgbClr val="0000FF"/>
                          </a:solidFill>
                          <a:latin typeface="Times New Roman" pitchFamily="18" charset="0"/>
                          <a:ea typeface="+mn-ea"/>
                          <a:cs typeface="Times New Roman" pitchFamily="18" charset="0"/>
                        </a:rPr>
                        <a:t> 97-2003</a:t>
                      </a:r>
                      <a:endParaRPr lang="en-US" sz="18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35537">
                <a:tc>
                  <a:txBody>
                    <a:bodyPr/>
                    <a:lstStyle/>
                    <a:p>
                      <a:pPr algn="l"/>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b="1" kern="1200" baseline="0" dirty="0" smtClean="0">
                          <a:solidFill>
                            <a:srgbClr val="0000FF"/>
                          </a:solidFill>
                          <a:latin typeface="Times New Roman" pitchFamily="18" charset="0"/>
                          <a:ea typeface="+mn-ea"/>
                          <a:cs typeface="Times New Roman" pitchFamily="18" charset="0"/>
                        </a:rPr>
                        <a:t>Word 97-2003</a:t>
                      </a:r>
                      <a:endParaRPr lang="en-US" sz="18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16647">
                <a:tc>
                  <a:txBody>
                    <a:bodyPr/>
                    <a:lstStyle/>
                    <a:p>
                      <a:pPr algn="l"/>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b="1" kern="1200" baseline="0" dirty="0" err="1" smtClean="0">
                          <a:solidFill>
                            <a:srgbClr val="0000FF"/>
                          </a:solidFill>
                          <a:latin typeface="Times New Roman" pitchFamily="18" charset="0"/>
                          <a:ea typeface="+mn-ea"/>
                          <a:cs typeface="Times New Roman" pitchFamily="18" charset="0"/>
                        </a:rPr>
                        <a:t>OpenDocument</a:t>
                      </a:r>
                      <a:r>
                        <a:rPr lang="en-US" sz="1800" b="1" kern="1200" baseline="0" dirty="0" smtClean="0">
                          <a:solidFill>
                            <a:srgbClr val="0000FF"/>
                          </a:solidFill>
                          <a:latin typeface="Times New Roman" pitchFamily="18" charset="0"/>
                          <a:ea typeface="+mn-ea"/>
                          <a:cs typeface="Times New Roman" pitchFamily="18" charset="0"/>
                        </a:rPr>
                        <a:t> presentation</a:t>
                      </a:r>
                      <a:endParaRPr lang="en-US" sz="18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35537">
                <a:tc>
                  <a:txBody>
                    <a:bodyPr/>
                    <a:lstStyle/>
                    <a:p>
                      <a:pPr algn="l"/>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b="1" kern="1200" baseline="0" dirty="0" err="1" smtClean="0">
                          <a:solidFill>
                            <a:srgbClr val="0000FF"/>
                          </a:solidFill>
                          <a:latin typeface="Times New Roman" pitchFamily="18" charset="0"/>
                          <a:ea typeface="+mn-ea"/>
                          <a:cs typeface="Times New Roman" pitchFamily="18" charset="0"/>
                        </a:rPr>
                        <a:t>OpenDocument</a:t>
                      </a:r>
                      <a:r>
                        <a:rPr lang="en-US" sz="1800" b="1" kern="1200" baseline="0" dirty="0" smtClean="0">
                          <a:solidFill>
                            <a:srgbClr val="0000FF"/>
                          </a:solidFill>
                          <a:latin typeface="Times New Roman" pitchFamily="18" charset="0"/>
                          <a:ea typeface="+mn-ea"/>
                          <a:cs typeface="Times New Roman" pitchFamily="18" charset="0"/>
                        </a:rPr>
                        <a:t> spreadsheet</a:t>
                      </a:r>
                      <a:endParaRPr lang="en-US" sz="18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35537">
                <a:tc>
                  <a:txBody>
                    <a:bodyPr/>
                    <a:lstStyle/>
                    <a:p>
                      <a:pPr marL="0" algn="l" defTabSz="914400" rtl="0" eaLnBrk="1" latinLnBrk="0" hangingPunct="1"/>
                      <a:endParaRPr lang="en-US" sz="20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b="1" kern="1200" baseline="0" dirty="0" err="1" smtClean="0">
                          <a:solidFill>
                            <a:srgbClr val="0000FF"/>
                          </a:solidFill>
                          <a:latin typeface="Times New Roman" pitchFamily="18" charset="0"/>
                          <a:ea typeface="+mn-ea"/>
                          <a:cs typeface="Times New Roman" pitchFamily="18" charset="0"/>
                        </a:rPr>
                        <a:t>OpenDocument</a:t>
                      </a:r>
                      <a:r>
                        <a:rPr lang="en-US" sz="1800" b="1" kern="1200" baseline="0" dirty="0" smtClean="0">
                          <a:solidFill>
                            <a:srgbClr val="0000FF"/>
                          </a:solidFill>
                          <a:latin typeface="Times New Roman" pitchFamily="18" charset="0"/>
                          <a:ea typeface="+mn-ea"/>
                          <a:cs typeface="Times New Roman" pitchFamily="18" charset="0"/>
                        </a:rPr>
                        <a:t> Text</a:t>
                      </a:r>
                      <a:endParaRPr lang="en-US" sz="1800" b="1" kern="1200" baseline="0" dirty="0">
                        <a:solidFill>
                          <a:srgbClr val="0000FF"/>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1995">
                <a:tc>
                  <a:txBody>
                    <a:bodyPr/>
                    <a:lstStyle/>
                    <a:p>
                      <a:pPr algn="l"/>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200" dirty="0" smtClean="0">
                          <a:solidFill>
                            <a:schemeClr val="tx1"/>
                          </a:solidFill>
                        </a:rPr>
                        <a:t>WordPad Document</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701592694"/>
              </p:ext>
            </p:extLst>
          </p:nvPr>
        </p:nvGraphicFramePr>
        <p:xfrm>
          <a:off x="1371600" y="2667000"/>
          <a:ext cx="330200" cy="177800"/>
        </p:xfrm>
        <a:graphic>
          <a:graphicData uri="http://schemas.openxmlformats.org/presentationml/2006/ole">
            <mc:AlternateContent xmlns:mc="http://schemas.openxmlformats.org/markup-compatibility/2006">
              <mc:Choice xmlns:v="urn:schemas-microsoft-com:vml" Requires="v">
                <p:oleObj spid="_x0000_s11462" name="Equation" r:id="rId3" imgW="330120" imgH="177480" progId="Equation.3">
                  <p:embed/>
                </p:oleObj>
              </mc:Choice>
              <mc:Fallback>
                <p:oleObj name="Equation" r:id="rId3" imgW="330120" imgH="177480" progId="Equation.3">
                  <p:embed/>
                  <p:pic>
                    <p:nvPicPr>
                      <p:cNvPr id="0" name=""/>
                      <p:cNvPicPr/>
                      <p:nvPr/>
                    </p:nvPicPr>
                    <p:blipFill>
                      <a:blip r:embed="rId4"/>
                      <a:stretch>
                        <a:fillRect/>
                      </a:stretch>
                    </p:blipFill>
                    <p:spPr>
                      <a:xfrm>
                        <a:off x="1371600" y="2667000"/>
                        <a:ext cx="330200" cy="177800"/>
                      </a:xfrm>
                      <a:prstGeom prst="rect">
                        <a:avLst/>
                      </a:prstGeom>
                    </p:spPr>
                  </p:pic>
                </p:oleObj>
              </mc:Fallback>
            </mc:AlternateContent>
          </a:graphicData>
        </a:graphic>
      </p:graphicFrame>
      <p:graphicFrame>
        <p:nvGraphicFramePr>
          <p:cNvPr id="3" name="Object 2">
            <a:hlinkClick r:id="" action="ppaction://ole?verb=0"/>
          </p:cNvPr>
          <p:cNvGraphicFramePr>
            <a:graphicFrameLocks noChangeAspect="1"/>
          </p:cNvGraphicFramePr>
          <p:nvPr>
            <p:extLst>
              <p:ext uri="{D42A27DB-BD31-4B8C-83A1-F6EECF244321}">
                <p14:modId xmlns:p14="http://schemas.microsoft.com/office/powerpoint/2010/main" val="4232475012"/>
              </p:ext>
            </p:extLst>
          </p:nvPr>
        </p:nvGraphicFramePr>
        <p:xfrm>
          <a:off x="1143000" y="1676400"/>
          <a:ext cx="1577975" cy="1182687"/>
        </p:xfrm>
        <a:graphic>
          <a:graphicData uri="http://schemas.openxmlformats.org/presentationml/2006/ole">
            <mc:AlternateContent xmlns:mc="http://schemas.openxmlformats.org/markup-compatibility/2006">
              <mc:Choice xmlns:v="urn:schemas-microsoft-com:vml" Requires="v">
                <p:oleObj spid="_x0000_s11463" name="Presentation" r:id="rId5" imgW="1577454" imgH="1182538" progId="PowerPoint.Show.8">
                  <p:embed/>
                </p:oleObj>
              </mc:Choice>
              <mc:Fallback>
                <p:oleObj name="Presentation" r:id="rId5" imgW="1577454" imgH="1182538" progId="PowerPoint.Show.8">
                  <p:embed/>
                  <p:pic>
                    <p:nvPicPr>
                      <p:cNvPr id="0" name=""/>
                      <p:cNvPicPr/>
                      <p:nvPr/>
                    </p:nvPicPr>
                    <p:blipFill>
                      <a:blip r:embed="rId6"/>
                      <a:stretch>
                        <a:fillRect/>
                      </a:stretch>
                    </p:blipFill>
                    <p:spPr>
                      <a:xfrm>
                        <a:off x="1143000" y="1676400"/>
                        <a:ext cx="1577975" cy="118268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179238013"/>
              </p:ext>
            </p:extLst>
          </p:nvPr>
        </p:nvGraphicFramePr>
        <p:xfrm>
          <a:off x="1447800" y="3048000"/>
          <a:ext cx="849313" cy="783559"/>
        </p:xfrm>
        <a:graphic>
          <a:graphicData uri="http://schemas.openxmlformats.org/presentationml/2006/ole">
            <mc:AlternateContent xmlns:mc="http://schemas.openxmlformats.org/markup-compatibility/2006">
              <mc:Choice xmlns:v="urn:schemas-microsoft-com:vml" Requires="v">
                <p:oleObj spid="_x0000_s11464" name="Document" r:id="rId7" imgW="1230990" imgH="1134374" progId="Word.Document.8">
                  <p:embed/>
                </p:oleObj>
              </mc:Choice>
              <mc:Fallback>
                <p:oleObj name="Document" r:id="rId7" imgW="1230990" imgH="1134374" progId="Word.Document.8">
                  <p:embed/>
                  <p:pic>
                    <p:nvPicPr>
                      <p:cNvPr id="0" name=""/>
                      <p:cNvPicPr/>
                      <p:nvPr/>
                    </p:nvPicPr>
                    <p:blipFill>
                      <a:blip r:embed="rId8"/>
                      <a:stretch>
                        <a:fillRect/>
                      </a:stretch>
                    </p:blipFill>
                    <p:spPr>
                      <a:xfrm>
                        <a:off x="1447800" y="3048000"/>
                        <a:ext cx="849313" cy="783559"/>
                      </a:xfrm>
                      <a:prstGeom prst="rect">
                        <a:avLst/>
                      </a:prstGeom>
                    </p:spPr>
                  </p:pic>
                </p:oleObj>
              </mc:Fallback>
            </mc:AlternateContent>
          </a:graphicData>
        </a:graphic>
      </p:graphicFrame>
      <p:graphicFrame>
        <p:nvGraphicFramePr>
          <p:cNvPr id="13" name="Object 12">
            <a:hlinkClick r:id="" action="ppaction://ole?verb=0"/>
          </p:cNvPr>
          <p:cNvGraphicFramePr>
            <a:graphicFrameLocks noChangeAspect="1"/>
          </p:cNvGraphicFramePr>
          <p:nvPr>
            <p:extLst>
              <p:ext uri="{D42A27DB-BD31-4B8C-83A1-F6EECF244321}">
                <p14:modId xmlns:p14="http://schemas.microsoft.com/office/powerpoint/2010/main" val="866524751"/>
              </p:ext>
            </p:extLst>
          </p:nvPr>
        </p:nvGraphicFramePr>
        <p:xfrm>
          <a:off x="1295400" y="4191000"/>
          <a:ext cx="1060450" cy="795337"/>
        </p:xfrm>
        <a:graphic>
          <a:graphicData uri="http://schemas.openxmlformats.org/presentationml/2006/ole">
            <mc:AlternateContent xmlns:mc="http://schemas.openxmlformats.org/markup-compatibility/2006">
              <mc:Choice xmlns:v="urn:schemas-microsoft-com:vml" Requires="v">
                <p:oleObj spid="_x0000_s11465" name="Presentation" r:id="rId9" imgW="1060640" imgH="795427" progId="PowerPoint.OpenDocumentPresentation.12">
                  <p:embed/>
                </p:oleObj>
              </mc:Choice>
              <mc:Fallback>
                <p:oleObj name="Presentation" r:id="rId9" imgW="1060640" imgH="795427" progId="PowerPoint.OpenDocumentPresentation.12">
                  <p:embed/>
                  <p:pic>
                    <p:nvPicPr>
                      <p:cNvPr id="0" name=""/>
                      <p:cNvPicPr/>
                      <p:nvPr/>
                    </p:nvPicPr>
                    <p:blipFill>
                      <a:blip r:embed="rId10"/>
                      <a:stretch>
                        <a:fillRect/>
                      </a:stretch>
                    </p:blipFill>
                    <p:spPr>
                      <a:xfrm>
                        <a:off x="1295400" y="4191000"/>
                        <a:ext cx="1060450" cy="795337"/>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790507085"/>
              </p:ext>
            </p:extLst>
          </p:nvPr>
        </p:nvGraphicFramePr>
        <p:xfrm>
          <a:off x="1371600" y="5181600"/>
          <a:ext cx="1452562" cy="954023"/>
        </p:xfrm>
        <a:graphic>
          <a:graphicData uri="http://schemas.openxmlformats.org/presentationml/2006/ole">
            <mc:AlternateContent xmlns:mc="http://schemas.openxmlformats.org/markup-compatibility/2006">
              <mc:Choice xmlns:v="urn:schemas-microsoft-com:vml" Requires="v">
                <p:oleObj spid="_x0000_s11466" name="Worksheet" r:id="rId11" imgW="6105441" imgH="4010053" progId="Excel.OpenDocumentSpreadsheet.12">
                  <p:embed/>
                </p:oleObj>
              </mc:Choice>
              <mc:Fallback>
                <p:oleObj name="Worksheet" r:id="rId11" imgW="6105441" imgH="4010053" progId="Excel.OpenDocumentSpreadsheet.12">
                  <p:embed/>
                  <p:pic>
                    <p:nvPicPr>
                      <p:cNvPr id="0" name=""/>
                      <p:cNvPicPr/>
                      <p:nvPr/>
                    </p:nvPicPr>
                    <p:blipFill>
                      <a:blip r:embed="rId12"/>
                      <a:stretch>
                        <a:fillRect/>
                      </a:stretch>
                    </p:blipFill>
                    <p:spPr>
                      <a:xfrm>
                        <a:off x="1371600" y="5181600"/>
                        <a:ext cx="1452562" cy="954023"/>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58525557"/>
              </p:ext>
            </p:extLst>
          </p:nvPr>
        </p:nvGraphicFramePr>
        <p:xfrm>
          <a:off x="1389063" y="5997575"/>
          <a:ext cx="1104900" cy="1292225"/>
        </p:xfrm>
        <a:graphic>
          <a:graphicData uri="http://schemas.openxmlformats.org/presentationml/2006/ole">
            <mc:AlternateContent xmlns:mc="http://schemas.openxmlformats.org/markup-compatibility/2006">
              <mc:Choice xmlns:v="urn:schemas-microsoft-com:vml" Requires="v">
                <p:oleObj spid="_x0000_s11467" name="Document" r:id="rId13" imgW="1105560" imgH="1292400" progId="Word.OpenDocumentText.12">
                  <p:embed/>
                </p:oleObj>
              </mc:Choice>
              <mc:Fallback>
                <p:oleObj name="Document" r:id="rId13" imgW="1105560" imgH="1292400" progId="Word.OpenDocumentText.12">
                  <p:embed/>
                  <p:pic>
                    <p:nvPicPr>
                      <p:cNvPr id="0" name=""/>
                      <p:cNvPicPr/>
                      <p:nvPr/>
                    </p:nvPicPr>
                    <p:blipFill>
                      <a:blip r:embed="rId14"/>
                      <a:stretch>
                        <a:fillRect/>
                      </a:stretch>
                    </p:blipFill>
                    <p:spPr>
                      <a:xfrm>
                        <a:off x="1389063" y="5997575"/>
                        <a:ext cx="1104900" cy="1292225"/>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4278108249"/>
              </p:ext>
            </p:extLst>
          </p:nvPr>
        </p:nvGraphicFramePr>
        <p:xfrm>
          <a:off x="685801" y="7315200"/>
          <a:ext cx="1828800" cy="327025"/>
        </p:xfrm>
        <a:graphic>
          <a:graphicData uri="http://schemas.openxmlformats.org/presentationml/2006/ole">
            <mc:AlternateContent xmlns:mc="http://schemas.openxmlformats.org/markup-compatibility/2006">
              <mc:Choice xmlns:v="urn:schemas-microsoft-com:vml" Requires="v">
                <p:oleObj spid="_x0000_s11468" name="Wordpad Document" r:id="rId15" imgW="5486400" imgH="351000" progId="WordPad.Document.1">
                  <p:embed/>
                </p:oleObj>
              </mc:Choice>
              <mc:Fallback>
                <p:oleObj name="Wordpad Document" r:id="rId15" imgW="5486400" imgH="351000" progId="WordPad.Document.1">
                  <p:embed/>
                  <p:pic>
                    <p:nvPicPr>
                      <p:cNvPr id="0" name=""/>
                      <p:cNvPicPr/>
                      <p:nvPr/>
                    </p:nvPicPr>
                    <p:blipFill>
                      <a:blip r:embed="rId16"/>
                      <a:stretch>
                        <a:fillRect/>
                      </a:stretch>
                    </p:blipFill>
                    <p:spPr>
                      <a:xfrm>
                        <a:off x="685801" y="7315200"/>
                        <a:ext cx="1828800" cy="327025"/>
                      </a:xfrm>
                      <a:prstGeom prst="rect">
                        <a:avLst/>
                      </a:prstGeom>
                    </p:spPr>
                  </p:pic>
                </p:oleObj>
              </mc:Fallback>
            </mc:AlternateContent>
          </a:graphicData>
        </a:graphic>
      </p:graphicFrame>
    </p:spTree>
    <p:extLst>
      <p:ext uri="{BB962C8B-B14F-4D97-AF65-F5344CB8AC3E}">
        <p14:creationId xmlns:p14="http://schemas.microsoft.com/office/powerpoint/2010/main" val="30029234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r>
              <a:rPr lang="en-US" sz="3200" u="sng" kern="100" dirty="0" smtClean="0">
                <a:effectLst/>
                <a:latin typeface="Times New Roman"/>
                <a:ea typeface="SimSun"/>
                <a:hlinkClick r:id="" action="ppaction://hlinkfile"/>
              </a:rPr>
              <a:t>Bullet Font Format(Size)</a:t>
            </a:r>
            <a:endParaRPr lang="en-US" sz="3200" dirty="0"/>
          </a:p>
        </p:txBody>
      </p:sp>
      <p:sp>
        <p:nvSpPr>
          <p:cNvPr id="3" name="Subtitle 2"/>
          <p:cNvSpPr>
            <a:spLocks noGrp="1"/>
          </p:cNvSpPr>
          <p:nvPr>
            <p:ph type="subTitle" idx="1"/>
          </p:nvPr>
        </p:nvSpPr>
        <p:spPr>
          <a:xfrm>
            <a:off x="685800" y="2209800"/>
            <a:ext cx="7772400" cy="3886200"/>
          </a:xfrm>
        </p:spPr>
        <p:txBody>
          <a:bodyPr>
            <a:normAutofit/>
          </a:bodyPr>
          <a:lstStyle/>
          <a:p>
            <a:pPr algn="just">
              <a:spcBef>
                <a:spcPts val="0"/>
              </a:spcBef>
            </a:pPr>
            <a:r>
              <a:rPr lang="en-US" kern="100" dirty="0" smtClean="0">
                <a:effectLst/>
                <a:latin typeface="Times New Roman"/>
                <a:ea typeface="SimSun"/>
              </a:rPr>
              <a:t> </a:t>
            </a:r>
          </a:p>
          <a:p>
            <a:pPr marL="457200" indent="-457200">
              <a:buClr>
                <a:srgbClr val="0070C0"/>
              </a:buClr>
              <a:buSzPct val="25000"/>
              <a:buFont typeface="Arial" pitchFamily="34" charset="0"/>
              <a:buChar char="•"/>
            </a:pPr>
            <a:r>
              <a:rPr lang="en-US" dirty="0">
                <a:latin typeface="Times New Roman" pitchFamily="18" charset="0"/>
                <a:cs typeface="Times New Roman" pitchFamily="18" charset="0"/>
              </a:rPr>
              <a:t>font size is </a:t>
            </a:r>
            <a:r>
              <a:rPr lang="en-US" dirty="0" smtClean="0">
                <a:latin typeface="Times New Roman" pitchFamily="18" charset="0"/>
                <a:cs typeface="Times New Roman" pitchFamily="18" charset="0"/>
              </a:rPr>
              <a:t>25% of text</a:t>
            </a:r>
          </a:p>
          <a:p>
            <a:pPr marL="457200" indent="-457200">
              <a:buClr>
                <a:srgbClr val="0070C0"/>
              </a:buClr>
              <a:buSzPct val="100000"/>
              <a:buFont typeface="Arial" pitchFamily="34" charset="0"/>
              <a:buChar char="•"/>
            </a:pPr>
            <a:r>
              <a:rPr lang="en-US" dirty="0" smtClean="0">
                <a:latin typeface="Times New Roman" pitchFamily="18" charset="0"/>
                <a:cs typeface="Times New Roman" pitchFamily="18" charset="0"/>
              </a:rPr>
              <a:t> font size is 100% of text</a:t>
            </a:r>
          </a:p>
          <a:p>
            <a:pPr marL="457200" indent="-457200">
              <a:buClr>
                <a:srgbClr val="0070C0"/>
              </a:buClr>
              <a:buSzPct val="200000"/>
              <a:buFont typeface="Arial" pitchFamily="34" charset="0"/>
              <a:buChar char="•"/>
            </a:pPr>
            <a:r>
              <a:rPr lang="en-US" dirty="0" smtClean="0">
                <a:latin typeface="Times New Roman" pitchFamily="18" charset="0"/>
                <a:cs typeface="Times New Roman" pitchFamily="18" charset="0"/>
              </a:rPr>
              <a:t> font size is 200% of text</a:t>
            </a:r>
          </a:p>
          <a:p>
            <a:pPr>
              <a:buClr>
                <a:srgbClr val="0070C0"/>
              </a:buClr>
              <a:buSzPct val="200000"/>
            </a:pPr>
            <a:endParaRPr lang="en-US" dirty="0" smtClean="0">
              <a:latin typeface="Times New Roman" pitchFamily="18" charset="0"/>
              <a:cs typeface="Times New Roman" pitchFamily="18" charset="0"/>
            </a:endParaRPr>
          </a:p>
          <a:p>
            <a:pPr marL="457200" indent="-457200">
              <a:buClr>
                <a:srgbClr val="0070C0"/>
              </a:buClr>
              <a:buSzPct val="400000"/>
              <a:buFont typeface="Arial" pitchFamily="34" charset="0"/>
              <a:buChar char="•"/>
            </a:pPr>
            <a:r>
              <a:rPr lang="en-US" dirty="0" smtClean="0">
                <a:latin typeface="Times New Roman" pitchFamily="18" charset="0"/>
                <a:cs typeface="Times New Roman" pitchFamily="18" charset="0"/>
              </a:rPr>
              <a:t>font size is 400% of text</a:t>
            </a:r>
          </a:p>
          <a:p>
            <a:pPr marL="457200" indent="-457200">
              <a:buClr>
                <a:srgbClr val="0070C0"/>
              </a:buClr>
              <a:buSzPct val="200000"/>
              <a:buFont typeface="Arial" pitchFamily="34" charset="0"/>
              <a:buChar char="•"/>
            </a:pPr>
            <a:endParaRPr lang="en-US" dirty="0" smtClean="0"/>
          </a:p>
          <a:p>
            <a:pPr marL="457200" indent="-457200">
              <a:buClr>
                <a:srgbClr val="0070C0"/>
              </a:buClr>
              <a:buSzPct val="100000"/>
              <a:buFont typeface="Arial" pitchFamily="34" charset="0"/>
              <a:buChar char="•"/>
            </a:pPr>
            <a:endParaRPr lang="en-US" dirty="0" smtClean="0"/>
          </a:p>
          <a:p>
            <a:pPr marL="457200" indent="-457200">
              <a:buClr>
                <a:srgbClr val="0070C0"/>
              </a:buClr>
              <a:buSzPct val="100000"/>
              <a:buFont typeface="Arial" pitchFamily="34" charset="0"/>
              <a:buChar char="•"/>
            </a:pPr>
            <a:endParaRPr lang="en-US" dirty="0" smtClean="0"/>
          </a:p>
          <a:p>
            <a:pPr marL="457200" indent="-457200">
              <a:buClr>
                <a:srgbClr val="0070C0"/>
              </a:buClr>
              <a:buSzPct val="50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514350" indent="-514350">
              <a:buClr>
                <a:schemeClr val="tx1"/>
              </a:buClr>
              <a:buFont typeface="+mj-lt"/>
              <a:buAutoNum type="arabicPeriod"/>
            </a:pPr>
            <a:endParaRPr lang="en-US" dirty="0"/>
          </a:p>
          <a:p>
            <a:endParaRPr lang="en-US" dirty="0"/>
          </a:p>
        </p:txBody>
      </p:sp>
    </p:spTree>
    <p:extLst>
      <p:ext uri="{BB962C8B-B14F-4D97-AF65-F5344CB8AC3E}">
        <p14:creationId xmlns:p14="http://schemas.microsoft.com/office/powerpoint/2010/main" val="356414762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r>
              <a:rPr lang="en-US" sz="3200" u="sng" kern="100" dirty="0" smtClean="0">
                <a:effectLst/>
                <a:latin typeface="Times New Roman"/>
                <a:ea typeface="SimSun"/>
                <a:hlinkClick r:id="" action="ppaction://hlinkfile"/>
              </a:rPr>
              <a:t>Bullet Font Format(Font)</a:t>
            </a:r>
            <a:endParaRPr lang="en-US" sz="3200" dirty="0"/>
          </a:p>
        </p:txBody>
      </p:sp>
      <p:sp>
        <p:nvSpPr>
          <p:cNvPr id="3" name="Subtitle 2"/>
          <p:cNvSpPr>
            <a:spLocks noGrp="1"/>
          </p:cNvSpPr>
          <p:nvPr>
            <p:ph type="subTitle" idx="1"/>
          </p:nvPr>
        </p:nvSpPr>
        <p:spPr>
          <a:xfrm>
            <a:off x="685800" y="2209800"/>
            <a:ext cx="7772400" cy="3886200"/>
          </a:xfrm>
        </p:spPr>
        <p:txBody>
          <a:bodyPr>
            <a:normAutofit/>
          </a:bodyPr>
          <a:lstStyle/>
          <a:p>
            <a:pPr algn="just">
              <a:spcBef>
                <a:spcPts val="0"/>
              </a:spcBef>
            </a:pPr>
            <a:r>
              <a:rPr lang="en-US" kern="100" dirty="0" smtClean="0">
                <a:effectLst/>
                <a:latin typeface="Times New Roman"/>
                <a:ea typeface="SimSun"/>
              </a:rPr>
              <a:t> </a:t>
            </a:r>
          </a:p>
          <a:p>
            <a:pPr marL="457200" indent="-457200">
              <a:buClr>
                <a:srgbClr val="0070C0"/>
              </a:buClr>
              <a:buSzPct val="100000"/>
              <a:buFont typeface="Calibri" pitchFamily="34" charset="0"/>
              <a:buChar char="@"/>
            </a:pPr>
            <a:r>
              <a:rPr lang="en-US" dirty="0">
                <a:latin typeface="Times New Roman" pitchFamily="18" charset="0"/>
                <a:cs typeface="Times New Roman" pitchFamily="18" charset="0"/>
              </a:rPr>
              <a:t>Font type </a:t>
            </a:r>
            <a:r>
              <a:rPr lang="en-US" dirty="0" smtClean="0">
                <a:latin typeface="Times New Roman" pitchFamily="18" charset="0"/>
                <a:cs typeface="Times New Roman" pitchFamily="18" charset="0"/>
              </a:rPr>
              <a:t>is Arial</a:t>
            </a:r>
          </a:p>
          <a:p>
            <a:pPr marL="457200" indent="-457200">
              <a:buClr>
                <a:srgbClr val="0070C0"/>
              </a:buClr>
              <a:buSzPct val="100000"/>
              <a:buFont typeface="Calibri" pitchFamily="34" charset="0"/>
              <a:buChar char="@"/>
            </a:pPr>
            <a:r>
              <a:rPr lang="en-US" dirty="0">
                <a:latin typeface="Times New Roman" pitchFamily="18" charset="0"/>
                <a:cs typeface="Times New Roman" pitchFamily="18" charset="0"/>
              </a:rPr>
              <a:t>Font type is Times New </a:t>
            </a:r>
            <a:r>
              <a:rPr lang="en-US" dirty="0" smtClean="0">
                <a:latin typeface="Times New Roman" pitchFamily="18" charset="0"/>
                <a:cs typeface="Times New Roman" pitchFamily="18" charset="0"/>
              </a:rPr>
              <a:t>Roman</a:t>
            </a:r>
          </a:p>
          <a:p>
            <a:pPr marL="457200" indent="-457200">
              <a:buClr>
                <a:srgbClr val="0070C0"/>
              </a:buClr>
              <a:buSzPct val="100000"/>
              <a:buFont typeface="Calibri" pitchFamily="34" charset="0"/>
              <a:buChar char="@"/>
            </a:pPr>
            <a:r>
              <a:rPr lang="en-US" b="1" dirty="0">
                <a:latin typeface="Times New Roman" pitchFamily="18" charset="0"/>
                <a:cs typeface="Times New Roman" pitchFamily="18" charset="0"/>
              </a:rPr>
              <a:t>Font is </a:t>
            </a:r>
            <a:r>
              <a:rPr lang="en-US" b="1" dirty="0" smtClean="0">
                <a:latin typeface="Times New Roman" pitchFamily="18" charset="0"/>
                <a:cs typeface="Times New Roman" pitchFamily="18" charset="0"/>
              </a:rPr>
              <a:t>32, bold</a:t>
            </a:r>
          </a:p>
          <a:p>
            <a:pPr marL="457200" indent="-457200">
              <a:buClr>
                <a:srgbClr val="0070C0"/>
              </a:buClr>
              <a:buSzPct val="100000"/>
              <a:buFont typeface="Calibri" pitchFamily="34" charset="0"/>
              <a:buChar char="@"/>
            </a:pPr>
            <a:r>
              <a:rPr lang="en-US" i="1" dirty="0">
                <a:latin typeface="Times New Roman" pitchFamily="18" charset="0"/>
                <a:cs typeface="Times New Roman" pitchFamily="18" charset="0"/>
              </a:rPr>
              <a:t>Font size is </a:t>
            </a:r>
            <a:r>
              <a:rPr lang="en-US" i="1" dirty="0" smtClean="0">
                <a:latin typeface="Times New Roman" pitchFamily="18" charset="0"/>
                <a:cs typeface="Times New Roman" pitchFamily="18" charset="0"/>
              </a:rPr>
              <a:t>32, italic</a:t>
            </a:r>
          </a:p>
          <a:p>
            <a:pPr marL="457200" indent="-457200">
              <a:buClr>
                <a:srgbClr val="0070C0"/>
              </a:buClr>
              <a:buSzPct val="100000"/>
              <a:buBlip>
                <a:blip r:embed="rId2"/>
              </a:buBlip>
            </a:pPr>
            <a:r>
              <a:rPr lang="en-US" dirty="0" smtClean="0">
                <a:latin typeface="Times New Roman" pitchFamily="18" charset="0"/>
                <a:cs typeface="Times New Roman" pitchFamily="18" charset="0"/>
              </a:rPr>
              <a:t>picture</a:t>
            </a:r>
          </a:p>
          <a:p>
            <a:pPr marL="457200" indent="-457200">
              <a:buClr>
                <a:srgbClr val="0070C0"/>
              </a:buClr>
              <a:buSzPct val="100000"/>
              <a:buFont typeface="Arial" pitchFamily="34" charset="0"/>
              <a:buChar char="•"/>
            </a:pPr>
            <a:endParaRPr lang="en-US" dirty="0" smtClean="0"/>
          </a:p>
          <a:p>
            <a:pPr marL="457200" indent="-457200">
              <a:buClr>
                <a:srgbClr val="0070C0"/>
              </a:buClr>
              <a:buSzPct val="100000"/>
              <a:buFont typeface="Arial" pitchFamily="34" charset="0"/>
              <a:buChar char="•"/>
            </a:pPr>
            <a:endParaRPr lang="en-US" dirty="0" smtClean="0"/>
          </a:p>
          <a:p>
            <a:pPr marL="457200" indent="-457200">
              <a:buClr>
                <a:srgbClr val="0070C0"/>
              </a:buClr>
              <a:buSzPct val="50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514350" indent="-514350">
              <a:buClr>
                <a:schemeClr val="tx1"/>
              </a:buClr>
              <a:buFont typeface="+mj-lt"/>
              <a:buAutoNum type="arabicPeriod"/>
            </a:pPr>
            <a:endParaRPr lang="en-US" dirty="0"/>
          </a:p>
          <a:p>
            <a:endParaRPr lang="en-US" dirty="0"/>
          </a:p>
        </p:txBody>
      </p:sp>
    </p:spTree>
    <p:extLst>
      <p:ext uri="{BB962C8B-B14F-4D97-AF65-F5344CB8AC3E}">
        <p14:creationId xmlns:p14="http://schemas.microsoft.com/office/powerpoint/2010/main" val="30164733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r>
              <a:rPr lang="en-US" sz="3200" u="sng" dirty="0">
                <a:solidFill>
                  <a:srgbClr val="0000FF"/>
                </a:solidFill>
                <a:latin typeface="Times New Roman" pitchFamily="18" charset="0"/>
                <a:cs typeface="Times New Roman" pitchFamily="18" charset="0"/>
              </a:rPr>
              <a:t>Bullet </a:t>
            </a:r>
            <a:r>
              <a:rPr lang="en-US" sz="3200" u="sng" kern="100" dirty="0">
                <a:solidFill>
                  <a:srgbClr val="0000FF"/>
                </a:solidFill>
                <a:latin typeface="Times New Roman" pitchFamily="18" charset="0"/>
                <a:ea typeface="SimSun"/>
                <a:cs typeface="Times New Roman" pitchFamily="18" charset="0"/>
              </a:rPr>
              <a:t>Font</a:t>
            </a:r>
            <a:r>
              <a:rPr lang="en-US" sz="3200" u="sng" dirty="0">
                <a:solidFill>
                  <a:srgbClr val="0000FF"/>
                </a:solidFill>
                <a:latin typeface="Times New Roman" pitchFamily="18" charset="0"/>
                <a:cs typeface="Times New Roman" pitchFamily="18" charset="0"/>
              </a:rPr>
              <a:t> Effect_001</a:t>
            </a:r>
          </a:p>
        </p:txBody>
      </p:sp>
      <p:sp>
        <p:nvSpPr>
          <p:cNvPr id="3" name="Subtitle 2"/>
          <p:cNvSpPr>
            <a:spLocks noGrp="1"/>
          </p:cNvSpPr>
          <p:nvPr>
            <p:ph type="subTitle" idx="1"/>
          </p:nvPr>
        </p:nvSpPr>
        <p:spPr>
          <a:xfrm>
            <a:off x="685800" y="2209800"/>
            <a:ext cx="7772400" cy="3886200"/>
          </a:xfrm>
        </p:spPr>
        <p:txBody>
          <a:bodyPr>
            <a:normAutofit/>
          </a:bodyPr>
          <a:lstStyle/>
          <a:p>
            <a:pPr algn="just">
              <a:spcBef>
                <a:spcPts val="0"/>
              </a:spcBef>
            </a:pPr>
            <a:r>
              <a:rPr lang="en-US" kern="100" dirty="0" smtClean="0">
                <a:effectLst/>
                <a:latin typeface="Times New Roman"/>
                <a:ea typeface="SimSun"/>
              </a:rPr>
              <a:t> </a:t>
            </a:r>
            <a:endParaRPr lang="en-US" kern="100" dirty="0" smtClean="0">
              <a:effectLst/>
              <a:latin typeface="Times New Roman" pitchFamily="18" charset="0"/>
              <a:ea typeface="SimSun"/>
              <a:cs typeface="Times New Roman" pitchFamily="18" charset="0"/>
            </a:endParaRPr>
          </a:p>
          <a:p>
            <a:pPr marL="457200" indent="-457200">
              <a:buFont typeface="Wingdings" pitchFamily="2" charset="2"/>
              <a:buChar char="q"/>
            </a:pPr>
            <a:r>
              <a:rPr lang="en-US" b="1" strike="sngStrike" dirty="0">
                <a:latin typeface="Times New Roman" pitchFamily="18" charset="0"/>
                <a:cs typeface="Times New Roman" pitchFamily="18" charset="0"/>
              </a:rPr>
              <a:t>Strike through</a:t>
            </a:r>
            <a:endParaRPr lang="en-US" strike="sngStrike" dirty="0">
              <a:latin typeface="Times New Roman" pitchFamily="18" charset="0"/>
              <a:cs typeface="Times New Roman" pitchFamily="18" charset="0"/>
            </a:endParaRPr>
          </a:p>
          <a:p>
            <a:pPr marL="457200" indent="-457200">
              <a:buFont typeface="Wingdings" pitchFamily="2" charset="2"/>
              <a:buChar char="q"/>
            </a:pPr>
            <a:r>
              <a:rPr lang="en-US" b="1" strike="dblStrike" dirty="0">
                <a:latin typeface="Times New Roman" pitchFamily="18" charset="0"/>
                <a:cs typeface="Times New Roman" pitchFamily="18" charset="0"/>
              </a:rPr>
              <a:t>Double strike </a:t>
            </a:r>
            <a:r>
              <a:rPr lang="en-US" b="1" strike="dblStrike" dirty="0" smtClean="0">
                <a:latin typeface="Times New Roman" pitchFamily="18" charset="0"/>
                <a:cs typeface="Times New Roman" pitchFamily="18" charset="0"/>
              </a:rPr>
              <a:t>through</a:t>
            </a:r>
            <a:endParaRPr lang="en-US" strike="dblStrike" dirty="0">
              <a:latin typeface="Times New Roman" pitchFamily="18" charset="0"/>
              <a:cs typeface="Times New Roman" pitchFamily="18" charset="0"/>
            </a:endParaRPr>
          </a:p>
          <a:p>
            <a:pPr marL="457200" indent="-457200">
              <a:buFont typeface="Wingdings" pitchFamily="2" charset="2"/>
              <a:buChar char="q"/>
            </a:pPr>
            <a:r>
              <a:rPr lang="en-US" b="1" baseline="30000" dirty="0" smtClean="0">
                <a:latin typeface="Times New Roman" pitchFamily="18" charset="0"/>
                <a:cs typeface="Times New Roman" pitchFamily="18" charset="0"/>
              </a:rPr>
              <a:t>Superscript</a:t>
            </a:r>
          </a:p>
          <a:p>
            <a:pPr marL="457200" indent="-457200">
              <a:buFont typeface="Wingdings" pitchFamily="2" charset="2"/>
              <a:buChar char="q"/>
            </a:pPr>
            <a:r>
              <a:rPr lang="en-US" b="1" baseline="-25000" dirty="0" smtClean="0">
                <a:latin typeface="Times New Roman" pitchFamily="18" charset="0"/>
                <a:cs typeface="Times New Roman" pitchFamily="18" charset="0"/>
              </a:rPr>
              <a:t>Subscript</a:t>
            </a:r>
          </a:p>
          <a:p>
            <a:pPr marL="457200" indent="-457200">
              <a:buFont typeface="Wingdings" pitchFamily="2" charset="2"/>
              <a:buChar char="q"/>
            </a:pPr>
            <a:r>
              <a:rPr lang="en-US" b="1" baseline="-25000" dirty="0" smtClean="0">
                <a:effectLst>
                  <a:outerShdw blurRad="38100" dist="38100" dir="2700000" algn="tl">
                    <a:srgbClr val="000000">
                      <a:alpha val="43137"/>
                    </a:srgbClr>
                  </a:outerShdw>
                </a:effectLst>
                <a:latin typeface="Times New Roman" pitchFamily="18" charset="0"/>
                <a:cs typeface="Times New Roman" pitchFamily="18" charset="0"/>
              </a:rPr>
              <a:t>Shadow</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US" baseline="-25000" dirty="0">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 typeface="Wingdings" pitchFamily="2" charset="2"/>
              <a:buChar char="q"/>
            </a:pPr>
            <a:endParaRPr lang="en-US" baseline="30000" dirty="0"/>
          </a:p>
          <a:p>
            <a:pPr>
              <a:buClr>
                <a:srgbClr val="0070C0"/>
              </a:buClr>
              <a:buSzPct val="100000"/>
            </a:pPr>
            <a:endParaRPr lang="en-US" dirty="0" smtClean="0"/>
          </a:p>
          <a:p>
            <a:pPr marL="457200" indent="-457200">
              <a:buClr>
                <a:srgbClr val="0070C0"/>
              </a:buClr>
              <a:buSzPct val="100000"/>
              <a:buFont typeface="Arial" pitchFamily="34" charset="0"/>
              <a:buChar char="•"/>
            </a:pPr>
            <a:endParaRPr lang="en-US" dirty="0" smtClean="0"/>
          </a:p>
          <a:p>
            <a:pPr marL="457200" indent="-457200">
              <a:buClr>
                <a:srgbClr val="0070C0"/>
              </a:buClr>
              <a:buSzPct val="50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514350" indent="-514350">
              <a:buClr>
                <a:schemeClr val="tx1"/>
              </a:buClr>
              <a:buFont typeface="+mj-lt"/>
              <a:buAutoNum type="arabicPeriod"/>
            </a:pPr>
            <a:endParaRPr lang="en-US" dirty="0"/>
          </a:p>
          <a:p>
            <a:endParaRPr lang="en-US" dirty="0"/>
          </a:p>
        </p:txBody>
      </p:sp>
    </p:spTree>
    <p:extLst>
      <p:ext uri="{BB962C8B-B14F-4D97-AF65-F5344CB8AC3E}">
        <p14:creationId xmlns:p14="http://schemas.microsoft.com/office/powerpoint/2010/main" val="158175220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r>
              <a:rPr lang="en-US" sz="3200" u="sng" dirty="0">
                <a:solidFill>
                  <a:srgbClr val="0000FF"/>
                </a:solidFill>
                <a:latin typeface="Times New Roman" pitchFamily="18" charset="0"/>
                <a:cs typeface="Times New Roman" pitchFamily="18" charset="0"/>
              </a:rPr>
              <a:t>Bullet </a:t>
            </a:r>
            <a:r>
              <a:rPr lang="en-US" sz="3200" u="sng" kern="100" dirty="0">
                <a:solidFill>
                  <a:srgbClr val="0000FF"/>
                </a:solidFill>
                <a:latin typeface="Times New Roman" pitchFamily="18" charset="0"/>
                <a:ea typeface="SimSun"/>
                <a:cs typeface="Times New Roman" pitchFamily="18" charset="0"/>
              </a:rPr>
              <a:t>Font</a:t>
            </a:r>
            <a:r>
              <a:rPr lang="en-US" sz="3200" u="sng" dirty="0">
                <a:solidFill>
                  <a:srgbClr val="0000FF"/>
                </a:solidFill>
                <a:latin typeface="Times New Roman" pitchFamily="18" charset="0"/>
                <a:cs typeface="Times New Roman" pitchFamily="18" charset="0"/>
              </a:rPr>
              <a:t> </a:t>
            </a:r>
            <a:r>
              <a:rPr lang="en-US" sz="3200" u="sng" dirty="0" smtClean="0">
                <a:solidFill>
                  <a:srgbClr val="0000FF"/>
                </a:solidFill>
                <a:latin typeface="Times New Roman" pitchFamily="18" charset="0"/>
                <a:cs typeface="Times New Roman" pitchFamily="18" charset="0"/>
              </a:rPr>
              <a:t>Effect_002</a:t>
            </a:r>
            <a:endParaRPr lang="en-US" sz="3200" u="sng" dirty="0">
              <a:solidFill>
                <a:srgbClr val="0000FF"/>
              </a:solidFill>
              <a:latin typeface="Times New Roman" pitchFamily="18" charset="0"/>
              <a:cs typeface="Times New Roman" pitchFamily="18" charset="0"/>
            </a:endParaRPr>
          </a:p>
        </p:txBody>
      </p:sp>
      <p:sp>
        <p:nvSpPr>
          <p:cNvPr id="3" name="Subtitle 2"/>
          <p:cNvSpPr>
            <a:spLocks noGrp="1"/>
          </p:cNvSpPr>
          <p:nvPr>
            <p:ph type="subTitle" idx="1"/>
          </p:nvPr>
        </p:nvSpPr>
        <p:spPr>
          <a:xfrm>
            <a:off x="685800" y="2209800"/>
            <a:ext cx="7772400" cy="3886200"/>
          </a:xfrm>
        </p:spPr>
        <p:txBody>
          <a:bodyPr>
            <a:normAutofit/>
          </a:bodyPr>
          <a:lstStyle/>
          <a:p>
            <a:pPr algn="just">
              <a:spcBef>
                <a:spcPts val="0"/>
              </a:spcBef>
            </a:pPr>
            <a:r>
              <a:rPr lang="en-US" kern="100" dirty="0" smtClean="0">
                <a:effectLst/>
                <a:latin typeface="Times New Roman"/>
                <a:ea typeface="SimSun"/>
              </a:rPr>
              <a:t> </a:t>
            </a:r>
          </a:p>
          <a:p>
            <a:pPr marL="457200" indent="-457200">
              <a:buFont typeface="Wingdings" pitchFamily="2" charset="2"/>
              <a:buChar char="v"/>
            </a:pPr>
            <a:r>
              <a:rPr lang="en-US" b="1" cap="small" dirty="0">
                <a:latin typeface="Times New Roman" pitchFamily="18" charset="0"/>
                <a:cs typeface="Times New Roman" pitchFamily="18" charset="0"/>
              </a:rPr>
              <a:t>Small</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Caps</a:t>
            </a:r>
          </a:p>
          <a:p>
            <a:pPr marL="457200" indent="-457200">
              <a:buFont typeface="Wingdings" pitchFamily="2" charset="2"/>
              <a:buChar char="v"/>
            </a:pPr>
            <a:r>
              <a:rPr lang="en-US" b="1" cap="all" dirty="0">
                <a:latin typeface="Times New Roman" pitchFamily="18" charset="0"/>
                <a:cs typeface="Times New Roman" pitchFamily="18" charset="0"/>
              </a:rPr>
              <a:t>All </a:t>
            </a:r>
            <a:r>
              <a:rPr lang="en-US" b="1" cap="all" dirty="0" smtClean="0">
                <a:latin typeface="Times New Roman" pitchFamily="18" charset="0"/>
                <a:cs typeface="Times New Roman" pitchFamily="18" charset="0"/>
              </a:rPr>
              <a:t>caps</a:t>
            </a:r>
          </a:p>
          <a:p>
            <a:endParaRPr lang="en-US" b="1" u="sng" cap="all" dirty="0" smtClean="0"/>
          </a:p>
          <a:p>
            <a:pPr marL="457200" indent="-457200">
              <a:buFont typeface="Calibri" pitchFamily="34" charset="0"/>
              <a:buChar char="①"/>
            </a:pPr>
            <a:endParaRPr lang="en-US" cap="all" dirty="0"/>
          </a:p>
          <a:p>
            <a:pPr marL="457200" indent="-457200">
              <a:buFont typeface="Calibri" pitchFamily="34" charset="0"/>
              <a:buChar char="①"/>
            </a:pPr>
            <a:endParaRPr lang="en-US" dirty="0"/>
          </a:p>
          <a:p>
            <a:endParaRPr lang="en-US" baseline="30000" dirty="0"/>
          </a:p>
          <a:p>
            <a:pPr>
              <a:buClr>
                <a:srgbClr val="0070C0"/>
              </a:buClr>
              <a:buSzPct val="100000"/>
            </a:pPr>
            <a:endParaRPr lang="en-US" dirty="0" smtClean="0"/>
          </a:p>
          <a:p>
            <a:pPr marL="457200" indent="-457200">
              <a:buClr>
                <a:srgbClr val="0070C0"/>
              </a:buClr>
              <a:buSzPct val="100000"/>
              <a:buFont typeface="Arial" pitchFamily="34" charset="0"/>
              <a:buChar char="•"/>
            </a:pPr>
            <a:endParaRPr lang="en-US" dirty="0" smtClean="0"/>
          </a:p>
          <a:p>
            <a:pPr marL="457200" indent="-457200">
              <a:buClr>
                <a:srgbClr val="0070C0"/>
              </a:buClr>
              <a:buSzPct val="50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514350" indent="-514350">
              <a:buClr>
                <a:schemeClr val="tx1"/>
              </a:buClr>
              <a:buFont typeface="+mj-lt"/>
              <a:buAutoNum type="arabicPeriod"/>
            </a:pPr>
            <a:endParaRPr lang="en-US" dirty="0"/>
          </a:p>
          <a:p>
            <a:endParaRPr lang="en-US" dirty="0"/>
          </a:p>
        </p:txBody>
      </p:sp>
    </p:spTree>
    <p:extLst>
      <p:ext uri="{BB962C8B-B14F-4D97-AF65-F5344CB8AC3E}">
        <p14:creationId xmlns:p14="http://schemas.microsoft.com/office/powerpoint/2010/main" val="17712852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r>
              <a:rPr lang="en-US" sz="3200" u="sng" dirty="0">
                <a:solidFill>
                  <a:srgbClr val="0000FF"/>
                </a:solidFill>
                <a:latin typeface="Times New Roman" pitchFamily="18" charset="0"/>
                <a:cs typeface="Times New Roman" pitchFamily="18" charset="0"/>
              </a:rPr>
              <a:t>Bullet </a:t>
            </a:r>
            <a:r>
              <a:rPr lang="en-US" sz="3200" u="sng" kern="100" dirty="0">
                <a:solidFill>
                  <a:srgbClr val="0000FF"/>
                </a:solidFill>
                <a:latin typeface="Times New Roman" pitchFamily="18" charset="0"/>
                <a:ea typeface="SimSun"/>
                <a:cs typeface="Times New Roman" pitchFamily="18" charset="0"/>
              </a:rPr>
              <a:t>Font</a:t>
            </a:r>
            <a:r>
              <a:rPr lang="en-US" sz="3200" u="sng" dirty="0">
                <a:solidFill>
                  <a:srgbClr val="0000FF"/>
                </a:solidFill>
                <a:latin typeface="Times New Roman" pitchFamily="18" charset="0"/>
                <a:cs typeface="Times New Roman" pitchFamily="18" charset="0"/>
              </a:rPr>
              <a:t> </a:t>
            </a:r>
            <a:r>
              <a:rPr lang="en-US" sz="3200" u="sng" dirty="0" err="1" smtClean="0">
                <a:solidFill>
                  <a:srgbClr val="0000FF"/>
                </a:solidFill>
                <a:latin typeface="Times New Roman" pitchFamily="18" charset="0"/>
                <a:cs typeface="Times New Roman" pitchFamily="18" charset="0"/>
              </a:rPr>
              <a:t>Effect_Underline</a:t>
            </a:r>
            <a:r>
              <a:rPr lang="en-US" sz="3200" u="sng" dirty="0" smtClean="0">
                <a:solidFill>
                  <a:srgbClr val="0000FF"/>
                </a:solidFill>
                <a:latin typeface="Times New Roman" pitchFamily="18" charset="0"/>
                <a:cs typeface="Times New Roman" pitchFamily="18" charset="0"/>
              </a:rPr>
              <a:t> Style</a:t>
            </a:r>
            <a:endParaRPr lang="en-US" sz="3200" u="sng" dirty="0">
              <a:solidFill>
                <a:srgbClr val="0000FF"/>
              </a:solidFill>
              <a:latin typeface="Times New Roman" pitchFamily="18" charset="0"/>
              <a:cs typeface="Times New Roman" pitchFamily="18" charset="0"/>
            </a:endParaRPr>
          </a:p>
        </p:txBody>
      </p:sp>
      <p:sp>
        <p:nvSpPr>
          <p:cNvPr id="3" name="Subtitle 2"/>
          <p:cNvSpPr>
            <a:spLocks noGrp="1"/>
          </p:cNvSpPr>
          <p:nvPr>
            <p:ph type="subTitle" idx="1"/>
          </p:nvPr>
        </p:nvSpPr>
        <p:spPr>
          <a:xfrm>
            <a:off x="685800" y="2209800"/>
            <a:ext cx="7772400" cy="3886200"/>
          </a:xfrm>
        </p:spPr>
        <p:txBody>
          <a:bodyPr>
            <a:normAutofit/>
          </a:bodyPr>
          <a:lstStyle/>
          <a:p>
            <a:pPr algn="just">
              <a:spcBef>
                <a:spcPts val="0"/>
              </a:spcBef>
            </a:pPr>
            <a:r>
              <a:rPr lang="en-US" kern="100" dirty="0" smtClean="0">
                <a:effectLst/>
                <a:latin typeface="Times New Roman"/>
                <a:ea typeface="SimSun"/>
              </a:rPr>
              <a:t> </a:t>
            </a:r>
          </a:p>
          <a:p>
            <a:pPr marL="457200" indent="-457200">
              <a:buFont typeface="Wingdings" pitchFamily="2" charset="2"/>
              <a:buChar char="ü"/>
            </a:pPr>
            <a:r>
              <a:rPr lang="en-US" b="1" u="sng" dirty="0" smtClean="0">
                <a:latin typeface="Times New Roman" pitchFamily="18" charset="0"/>
                <a:cs typeface="Times New Roman" pitchFamily="18" charset="0"/>
              </a:rPr>
              <a:t>Single Line Color Black</a:t>
            </a:r>
          </a:p>
          <a:p>
            <a:pPr marL="457200" indent="-457200">
              <a:buFont typeface="Wingdings" pitchFamily="2" charset="2"/>
              <a:buChar char="ü"/>
            </a:pPr>
            <a:r>
              <a:rPr lang="en-US" b="1" u="dbl" dirty="0" smtClean="0">
                <a:uFill>
                  <a:solidFill>
                    <a:srgbClr val="FF0000"/>
                  </a:solidFill>
                </a:uFill>
                <a:latin typeface="Times New Roman" pitchFamily="18" charset="0"/>
                <a:cs typeface="Times New Roman" pitchFamily="18" charset="0"/>
              </a:rPr>
              <a:t>Double line color red</a:t>
            </a:r>
          </a:p>
          <a:p>
            <a:pPr marL="457200" indent="-457200">
              <a:buFont typeface="Wingdings" pitchFamily="2" charset="2"/>
              <a:buChar char="ü"/>
            </a:pPr>
            <a:r>
              <a:rPr lang="en-US" b="1" u="wavyDbl" dirty="0" smtClean="0">
                <a:uFill>
                  <a:solidFill>
                    <a:srgbClr val="00B050"/>
                  </a:solidFill>
                </a:uFill>
                <a:latin typeface="Times New Roman" pitchFamily="18" charset="0"/>
                <a:cs typeface="Times New Roman" pitchFamily="18" charset="0"/>
              </a:rPr>
              <a:t>Wave </a:t>
            </a:r>
            <a:r>
              <a:rPr lang="en-US" b="1" u="wavyDbl" dirty="0" err="1" smtClean="0">
                <a:uFill>
                  <a:solidFill>
                    <a:srgbClr val="00B050"/>
                  </a:solidFill>
                </a:uFill>
                <a:latin typeface="Times New Roman" pitchFamily="18" charset="0"/>
                <a:cs typeface="Times New Roman" pitchFamily="18" charset="0"/>
              </a:rPr>
              <a:t>doule</a:t>
            </a:r>
            <a:r>
              <a:rPr lang="en-US" b="1" u="wavyDbl" dirty="0" smtClean="0">
                <a:uFill>
                  <a:solidFill>
                    <a:srgbClr val="00B050"/>
                  </a:solidFill>
                </a:uFill>
                <a:latin typeface="Times New Roman" pitchFamily="18" charset="0"/>
                <a:cs typeface="Times New Roman" pitchFamily="18" charset="0"/>
              </a:rPr>
              <a:t> line color green</a:t>
            </a:r>
          </a:p>
          <a:p>
            <a:endParaRPr lang="en-US" b="1" u="wavyDbl" dirty="0" smtClean="0">
              <a:uFill>
                <a:solidFill>
                  <a:srgbClr val="00B050"/>
                </a:solidFill>
              </a:uFill>
            </a:endParaRPr>
          </a:p>
          <a:p>
            <a:endParaRPr lang="en-US" b="1" u="wavyDbl" dirty="0" smtClean="0">
              <a:uFill>
                <a:solidFill>
                  <a:srgbClr val="00B050"/>
                </a:solidFill>
              </a:uFill>
            </a:endParaRPr>
          </a:p>
          <a:p>
            <a:pPr marL="457200" indent="-457200">
              <a:buFont typeface="Wingdings" pitchFamily="2" charset="2"/>
              <a:buChar char="ü"/>
            </a:pPr>
            <a:endParaRPr lang="en-US" b="1" u="sng" cap="all" dirty="0" smtClean="0"/>
          </a:p>
          <a:p>
            <a:pPr marL="457200" indent="-457200">
              <a:buFont typeface="Calibri" pitchFamily="34" charset="0"/>
              <a:buChar char="①"/>
            </a:pPr>
            <a:endParaRPr lang="en-US" cap="all" dirty="0"/>
          </a:p>
          <a:p>
            <a:pPr marL="457200" indent="-457200">
              <a:buFont typeface="Calibri" pitchFamily="34" charset="0"/>
              <a:buChar char="①"/>
            </a:pPr>
            <a:endParaRPr lang="en-US" dirty="0"/>
          </a:p>
          <a:p>
            <a:endParaRPr lang="en-US" baseline="30000" dirty="0"/>
          </a:p>
          <a:p>
            <a:pPr>
              <a:buClr>
                <a:srgbClr val="0070C0"/>
              </a:buClr>
              <a:buSzPct val="100000"/>
            </a:pPr>
            <a:endParaRPr lang="en-US" dirty="0" smtClean="0"/>
          </a:p>
          <a:p>
            <a:pPr marL="457200" indent="-457200">
              <a:buClr>
                <a:srgbClr val="0070C0"/>
              </a:buClr>
              <a:buSzPct val="100000"/>
              <a:buFont typeface="Arial" pitchFamily="34" charset="0"/>
              <a:buChar char="•"/>
            </a:pPr>
            <a:endParaRPr lang="en-US" dirty="0" smtClean="0"/>
          </a:p>
          <a:p>
            <a:pPr marL="457200" indent="-457200">
              <a:buClr>
                <a:srgbClr val="0070C0"/>
              </a:buClr>
              <a:buSzPct val="50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514350" indent="-514350">
              <a:buClr>
                <a:schemeClr val="tx1"/>
              </a:buClr>
              <a:buFont typeface="+mj-lt"/>
              <a:buAutoNum type="arabicPeriod"/>
            </a:pPr>
            <a:endParaRPr lang="en-US" dirty="0"/>
          </a:p>
          <a:p>
            <a:endParaRPr lang="en-US" dirty="0"/>
          </a:p>
        </p:txBody>
      </p:sp>
    </p:spTree>
    <p:extLst>
      <p:ext uri="{BB962C8B-B14F-4D97-AF65-F5344CB8AC3E}">
        <p14:creationId xmlns:p14="http://schemas.microsoft.com/office/powerpoint/2010/main" val="250690425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r>
              <a:rPr lang="en-US" sz="3200" u="sng" dirty="0" smtClean="0">
                <a:solidFill>
                  <a:srgbClr val="0000FF"/>
                </a:solidFill>
                <a:latin typeface="Times New Roman" pitchFamily="18" charset="0"/>
                <a:cs typeface="Times New Roman" pitchFamily="18" charset="0"/>
              </a:rPr>
              <a:t>Bullet </a:t>
            </a:r>
            <a:r>
              <a:rPr lang="en-US" sz="3200" u="sng" kern="100" dirty="0" smtClean="0">
                <a:solidFill>
                  <a:srgbClr val="0000FF"/>
                </a:solidFill>
                <a:latin typeface="Times New Roman" pitchFamily="18" charset="0"/>
                <a:ea typeface="SimSun"/>
                <a:cs typeface="Times New Roman" pitchFamily="18" charset="0"/>
              </a:rPr>
              <a:t>Font</a:t>
            </a:r>
            <a:r>
              <a:rPr lang="en-US" sz="3200" u="sng" dirty="0" smtClean="0">
                <a:solidFill>
                  <a:srgbClr val="0000FF"/>
                </a:solidFill>
                <a:latin typeface="Times New Roman" pitchFamily="18" charset="0"/>
                <a:cs typeface="Times New Roman" pitchFamily="18" charset="0"/>
              </a:rPr>
              <a:t> </a:t>
            </a:r>
            <a:r>
              <a:rPr lang="en-US" sz="3200" u="sng" dirty="0" err="1" smtClean="0">
                <a:solidFill>
                  <a:srgbClr val="0000FF"/>
                </a:solidFill>
                <a:latin typeface="Times New Roman" pitchFamily="18" charset="0"/>
                <a:cs typeface="Times New Roman" pitchFamily="18" charset="0"/>
              </a:rPr>
              <a:t>Character_Space</a:t>
            </a:r>
            <a:r>
              <a:rPr lang="en-US" sz="3200" u="sng" dirty="0" smtClean="0">
                <a:solidFill>
                  <a:srgbClr val="0000FF"/>
                </a:solidFill>
                <a:latin typeface="Times New Roman" pitchFamily="18" charset="0"/>
                <a:cs typeface="Times New Roman" pitchFamily="18" charset="0"/>
              </a:rPr>
              <a:t> Style</a:t>
            </a:r>
            <a:endParaRPr lang="en-US" sz="3200" u="sng" dirty="0">
              <a:solidFill>
                <a:srgbClr val="0000FF"/>
              </a:solidFill>
              <a:latin typeface="Times New Roman" pitchFamily="18" charset="0"/>
              <a:cs typeface="Times New Roman" pitchFamily="18" charset="0"/>
            </a:endParaRPr>
          </a:p>
        </p:txBody>
      </p:sp>
      <p:sp>
        <p:nvSpPr>
          <p:cNvPr id="3" name="Subtitle 2"/>
          <p:cNvSpPr>
            <a:spLocks noGrp="1"/>
          </p:cNvSpPr>
          <p:nvPr>
            <p:ph type="subTitle" idx="1"/>
          </p:nvPr>
        </p:nvSpPr>
        <p:spPr>
          <a:xfrm>
            <a:off x="685800" y="2209800"/>
            <a:ext cx="7772400" cy="3886200"/>
          </a:xfrm>
        </p:spPr>
        <p:txBody>
          <a:bodyPr>
            <a:normAutofit/>
          </a:bodyPr>
          <a:lstStyle/>
          <a:p>
            <a:pPr algn="just">
              <a:spcBef>
                <a:spcPts val="0"/>
              </a:spcBef>
            </a:pPr>
            <a:r>
              <a:rPr lang="en-US" kern="100" dirty="0" smtClean="0">
                <a:effectLst/>
                <a:latin typeface="Times New Roman"/>
                <a:ea typeface="SimSun"/>
              </a:rPr>
              <a:t> </a:t>
            </a:r>
          </a:p>
          <a:p>
            <a:pPr marL="457200" indent="-457200">
              <a:buFont typeface="Wingdings" pitchFamily="2" charset="2"/>
              <a:buChar char="ü"/>
            </a:pPr>
            <a:r>
              <a:rPr lang="en-US" b="1" u="sng" dirty="0" smtClean="0">
                <a:latin typeface="Times New Roman" pitchFamily="18" charset="0"/>
                <a:cs typeface="Times New Roman" pitchFamily="18" charset="0"/>
              </a:rPr>
              <a:t>Normal character space</a:t>
            </a:r>
          </a:p>
          <a:p>
            <a:pPr marL="457200" indent="-457200">
              <a:buFont typeface="Wingdings" pitchFamily="2" charset="2"/>
              <a:buChar char="ü"/>
            </a:pPr>
            <a:r>
              <a:rPr lang="en-US" b="1" u="sng" spc="500" dirty="0" smtClean="0">
                <a:latin typeface="Times New Roman" pitchFamily="18" charset="0"/>
                <a:cs typeface="Times New Roman" pitchFamily="18" charset="0"/>
              </a:rPr>
              <a:t>Expanded 5ptcharacter space</a:t>
            </a:r>
          </a:p>
          <a:p>
            <a:pPr marL="457200" indent="-457200">
              <a:buFont typeface="Wingdings" pitchFamily="2" charset="2"/>
              <a:buChar char="ü"/>
            </a:pPr>
            <a:r>
              <a:rPr lang="en-US" b="1" u="sng" spc="-200" dirty="0" err="1" smtClean="0">
                <a:latin typeface="Times New Roman" pitchFamily="18" charset="0"/>
                <a:cs typeface="Times New Roman" pitchFamily="18" charset="0"/>
              </a:rPr>
              <a:t>Condesened</a:t>
            </a:r>
            <a:r>
              <a:rPr lang="en-US" b="1" u="sng" spc="-200" dirty="0" smtClean="0">
                <a:latin typeface="Times New Roman" pitchFamily="18" charset="0"/>
                <a:cs typeface="Times New Roman" pitchFamily="18" charset="0"/>
              </a:rPr>
              <a:t>  2pt character space </a:t>
            </a:r>
          </a:p>
          <a:p>
            <a:pPr marL="457200" indent="-457200">
              <a:buFont typeface="Wingdings" pitchFamily="2" charset="2"/>
              <a:buChar char="ü"/>
            </a:pPr>
            <a:r>
              <a:rPr lang="en-US" b="1" u="sng" kern="500" dirty="0" smtClean="0">
                <a:latin typeface="Times New Roman" pitchFamily="18" charset="0"/>
                <a:cs typeface="Times New Roman" pitchFamily="18" charset="0"/>
              </a:rPr>
              <a:t>Kernel 3pt from the above</a:t>
            </a:r>
          </a:p>
          <a:p>
            <a:pPr marL="457200" indent="-457200">
              <a:buFont typeface="Calibri" pitchFamily="34" charset="0"/>
              <a:buChar char="①"/>
            </a:pPr>
            <a:endParaRPr lang="en-US" cap="all" dirty="0"/>
          </a:p>
          <a:p>
            <a:pPr marL="457200" indent="-457200">
              <a:buFont typeface="Calibri" pitchFamily="34" charset="0"/>
              <a:buChar char="①"/>
            </a:pPr>
            <a:endParaRPr lang="en-US" dirty="0"/>
          </a:p>
          <a:p>
            <a:endParaRPr lang="en-US" baseline="30000" dirty="0"/>
          </a:p>
          <a:p>
            <a:pPr>
              <a:buClr>
                <a:srgbClr val="0070C0"/>
              </a:buClr>
              <a:buSzPct val="100000"/>
            </a:pPr>
            <a:endParaRPr lang="en-US" dirty="0" smtClean="0"/>
          </a:p>
          <a:p>
            <a:pPr marL="457200" indent="-457200">
              <a:buClr>
                <a:srgbClr val="0070C0"/>
              </a:buClr>
              <a:buSzPct val="100000"/>
              <a:buFont typeface="Arial" pitchFamily="34" charset="0"/>
              <a:buChar char="•"/>
            </a:pPr>
            <a:endParaRPr lang="en-US" dirty="0" smtClean="0"/>
          </a:p>
          <a:p>
            <a:pPr marL="457200" indent="-457200">
              <a:buClr>
                <a:srgbClr val="0070C0"/>
              </a:buClr>
              <a:buSzPct val="50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514350" indent="-514350">
              <a:buClr>
                <a:schemeClr val="tx1"/>
              </a:buClr>
              <a:buFont typeface="+mj-lt"/>
              <a:buAutoNum type="arabicPeriod"/>
            </a:pPr>
            <a:endParaRPr lang="en-US" dirty="0"/>
          </a:p>
          <a:p>
            <a:endParaRPr lang="en-US" dirty="0"/>
          </a:p>
        </p:txBody>
      </p:sp>
    </p:spTree>
    <p:extLst>
      <p:ext uri="{BB962C8B-B14F-4D97-AF65-F5344CB8AC3E}">
        <p14:creationId xmlns:p14="http://schemas.microsoft.com/office/powerpoint/2010/main" val="136566452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r>
              <a:rPr lang="en-US" sz="3200" b="1" dirty="0">
                <a:solidFill>
                  <a:srgbClr val="0000FF"/>
                </a:solidFill>
                <a:latin typeface="Times New Roman" pitchFamily="18" charset="0"/>
                <a:cs typeface="Times New Roman" pitchFamily="18" charset="0"/>
              </a:rPr>
              <a:t>Bullet Font –</a:t>
            </a:r>
            <a:r>
              <a:rPr lang="en-US" sz="3200" b="1" dirty="0" smtClean="0">
                <a:solidFill>
                  <a:srgbClr val="0000FF"/>
                </a:solidFill>
                <a:latin typeface="Times New Roman" pitchFamily="18" charset="0"/>
                <a:cs typeface="Times New Roman" pitchFamily="18" charset="0"/>
              </a:rPr>
              <a:t>TextEffect-TextFill1-</a:t>
            </a:r>
            <a:r>
              <a:rPr lang="en-US" sz="3200" b="1" dirty="0">
                <a:solidFill>
                  <a:srgbClr val="0000FF"/>
                </a:solidFill>
                <a:latin typeface="Times New Roman" pitchFamily="18" charset="0"/>
                <a:cs typeface="Times New Roman" pitchFamily="18" charset="0"/>
              </a:rPr>
              <a:t>Solid Fill</a:t>
            </a:r>
            <a:r>
              <a:rPr lang="en-US" sz="3200" b="1" dirty="0"/>
              <a:t/>
            </a:r>
            <a:br>
              <a:rPr lang="en-US" sz="3200" b="1" dirty="0"/>
            </a:br>
            <a:endParaRPr lang="en-US" sz="3200" b="1" dirty="0">
              <a:solidFill>
                <a:srgbClr val="0000FF"/>
              </a:solidFill>
              <a:latin typeface="Times New Roman" pitchFamily="18" charset="0"/>
              <a:cs typeface="Times New Roman" pitchFamily="18" charset="0"/>
            </a:endParaRPr>
          </a:p>
        </p:txBody>
      </p:sp>
      <p:sp>
        <p:nvSpPr>
          <p:cNvPr id="3" name="Subtitle 2"/>
          <p:cNvSpPr>
            <a:spLocks noGrp="1"/>
          </p:cNvSpPr>
          <p:nvPr>
            <p:ph type="subTitle" idx="1"/>
          </p:nvPr>
        </p:nvSpPr>
        <p:spPr>
          <a:xfrm>
            <a:off x="685800" y="2209800"/>
            <a:ext cx="7772400" cy="3886200"/>
          </a:xfrm>
        </p:spPr>
        <p:txBody>
          <a:bodyPr>
            <a:normAutofit/>
          </a:bodyPr>
          <a:lstStyle/>
          <a:p>
            <a:pPr marL="457200" lvl="0" indent="-457200">
              <a:buFont typeface="Times New Roman" pitchFamily="18" charset="0"/>
              <a:buChar char="●"/>
            </a:pPr>
            <a:r>
              <a:rPr lang="en-US" kern="100" dirty="0" smtClean="0">
                <a:noFill/>
                <a:latin typeface="Times New Roman" pitchFamily="18" charset="0"/>
                <a:ea typeface="SimSun"/>
                <a:cs typeface="Times New Roman" pitchFamily="18" charset="0"/>
              </a:rPr>
              <a:t> </a:t>
            </a:r>
            <a:r>
              <a:rPr lang="en-US" dirty="0" smtClean="0">
                <a:noFill/>
                <a:latin typeface="Times New Roman" pitchFamily="18" charset="0"/>
                <a:cs typeface="Times New Roman" pitchFamily="18" charset="0"/>
              </a:rPr>
              <a:t>(</a:t>
            </a:r>
            <a:r>
              <a:rPr lang="en-US" dirty="0" smtClean="0">
                <a:solidFill>
                  <a:schemeClr val="tx1"/>
                </a:solidFill>
                <a:latin typeface="Times New Roman" pitchFamily="18" charset="0"/>
                <a:cs typeface="Times New Roman" pitchFamily="18" charset="0"/>
              </a:rPr>
              <a:t>No Fill </a:t>
            </a:r>
          </a:p>
          <a:p>
            <a:pPr marL="457200" lvl="0" indent="-457200">
              <a:buFont typeface="Times New Roman" pitchFamily="18" charset="0"/>
              <a:buChar char="●"/>
            </a:pPr>
            <a:r>
              <a:rPr lang="en-US" b="1" dirty="0" smtClean="0">
                <a:solidFill>
                  <a:schemeClr val="tx1"/>
                </a:solidFill>
                <a:latin typeface="Times New Roman" pitchFamily="18" charset="0"/>
                <a:cs typeface="Times New Roman" pitchFamily="18" charset="0"/>
              </a:rPr>
              <a:t>Solid Fill</a:t>
            </a:r>
          </a:p>
          <a:p>
            <a:pPr marL="457200" indent="-457200">
              <a:buFont typeface="Calibri" pitchFamily="34" charset="0"/>
              <a:buChar char="●"/>
            </a:pPr>
            <a:r>
              <a:rPr lang="en-US" b="1" dirty="0" smtClean="0">
                <a:solidFill>
                  <a:schemeClr val="tx1">
                    <a:alpha val="50000"/>
                  </a:schemeClr>
                </a:solidFill>
                <a:latin typeface="Times New Roman" pitchFamily="18" charset="0"/>
                <a:cs typeface="Times New Roman" pitchFamily="18" charset="0"/>
              </a:rPr>
              <a:t>Solid Fill + Transparency 50%</a:t>
            </a:r>
          </a:p>
          <a:p>
            <a:pPr marL="457200" indent="-457200">
              <a:buFont typeface="Calibri" pitchFamily="34" charset="0"/>
              <a:buChar char="●"/>
            </a:pPr>
            <a:r>
              <a:rPr lang="en-US" b="1" dirty="0">
                <a:solidFill>
                  <a:schemeClr val="tx1">
                    <a:alpha val="10000"/>
                  </a:schemeClr>
                </a:solidFill>
                <a:latin typeface="Times New Roman" pitchFamily="18" charset="0"/>
                <a:cs typeface="Times New Roman" pitchFamily="18" charset="0"/>
              </a:rPr>
              <a:t>Solid Fill + Transparency 90</a:t>
            </a:r>
            <a:r>
              <a:rPr lang="en-US" b="1" dirty="0" smtClean="0">
                <a:solidFill>
                  <a:schemeClr val="tx1">
                    <a:alpha val="10000"/>
                  </a:schemeClr>
                </a:solidFill>
                <a:latin typeface="Times New Roman" pitchFamily="18" charset="0"/>
                <a:cs typeface="Times New Roman" pitchFamily="18" charset="0"/>
              </a:rPr>
              <a:t>%</a:t>
            </a:r>
          </a:p>
          <a:p>
            <a:pPr marL="457200" indent="-457200">
              <a:buFont typeface="Calibri" pitchFamily="34" charset="0"/>
              <a:buChar char="●"/>
            </a:pPr>
            <a:endParaRPr lang="en-US" dirty="0">
              <a:solidFill>
                <a:schemeClr val="tx1">
                  <a:alpha val="10000"/>
                </a:schemeClr>
              </a:solidFill>
            </a:endParaRPr>
          </a:p>
          <a:p>
            <a:pPr marL="457200" indent="-457200">
              <a:buFont typeface="Calibri" pitchFamily="34" charset="0"/>
              <a:buChar char="●"/>
            </a:pPr>
            <a:endParaRPr lang="en-US" dirty="0" smtClean="0">
              <a:solidFill>
                <a:schemeClr val="tx1">
                  <a:alpha val="50000"/>
                </a:schemeClr>
              </a:solidFill>
            </a:endParaRPr>
          </a:p>
          <a:p>
            <a:pPr marL="457200" indent="-457200">
              <a:buFont typeface="Courier New" pitchFamily="49" charset="0"/>
              <a:buChar char="o"/>
            </a:pPr>
            <a:endParaRPr lang="en-US" dirty="0">
              <a:solidFill>
                <a:srgbClr val="FF0000"/>
              </a:solidFill>
            </a:endParaRPr>
          </a:p>
          <a:p>
            <a:pPr marL="457200" lvl="0" indent="-457200">
              <a:buFont typeface="Wingdings" pitchFamily="2" charset="2"/>
              <a:buChar char="q"/>
            </a:pPr>
            <a:endParaRPr lang="en-US" dirty="0"/>
          </a:p>
          <a:p>
            <a:pPr algn="just">
              <a:spcBef>
                <a:spcPts val="0"/>
              </a:spcBef>
            </a:pPr>
            <a:endParaRPr lang="en-US" kern="100" dirty="0" smtClean="0">
              <a:effectLst/>
              <a:latin typeface="Times New Roman"/>
              <a:ea typeface="SimSun"/>
            </a:endParaRPr>
          </a:p>
          <a:p>
            <a:pPr marL="457200" indent="-457200">
              <a:buFont typeface="Calibri" pitchFamily="34" charset="0"/>
              <a:buChar char="①"/>
            </a:pPr>
            <a:endParaRPr lang="en-US" cap="all" dirty="0"/>
          </a:p>
          <a:p>
            <a:pPr marL="457200" indent="-457200">
              <a:buFont typeface="Calibri" pitchFamily="34" charset="0"/>
              <a:buChar char="①"/>
            </a:pPr>
            <a:endParaRPr lang="en-US" dirty="0"/>
          </a:p>
          <a:p>
            <a:endParaRPr lang="en-US" baseline="30000" dirty="0"/>
          </a:p>
          <a:p>
            <a:pPr>
              <a:buClr>
                <a:srgbClr val="0070C0"/>
              </a:buClr>
              <a:buSzPct val="100000"/>
            </a:pPr>
            <a:endParaRPr lang="en-US" dirty="0" smtClean="0"/>
          </a:p>
          <a:p>
            <a:pPr marL="457200" indent="-457200">
              <a:buClr>
                <a:srgbClr val="0070C0"/>
              </a:buClr>
              <a:buSzPct val="100000"/>
              <a:buFont typeface="Arial" pitchFamily="34" charset="0"/>
              <a:buChar char="•"/>
            </a:pPr>
            <a:endParaRPr lang="en-US" dirty="0" smtClean="0"/>
          </a:p>
          <a:p>
            <a:pPr marL="457200" indent="-457200">
              <a:buClr>
                <a:srgbClr val="0070C0"/>
              </a:buClr>
              <a:buSzPct val="50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514350" indent="-514350">
              <a:buClr>
                <a:schemeClr val="tx1"/>
              </a:buClr>
              <a:buFont typeface="+mj-lt"/>
              <a:buAutoNum type="arabicPeriod"/>
            </a:pPr>
            <a:endParaRPr lang="en-US" dirty="0"/>
          </a:p>
          <a:p>
            <a:endParaRPr lang="en-US" dirty="0"/>
          </a:p>
        </p:txBody>
      </p:sp>
    </p:spTree>
    <p:extLst>
      <p:ext uri="{BB962C8B-B14F-4D97-AF65-F5344CB8AC3E}">
        <p14:creationId xmlns:p14="http://schemas.microsoft.com/office/powerpoint/2010/main" val="178919003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fontScale="90000"/>
          </a:bodyPr>
          <a:lstStyle/>
          <a:p>
            <a:r>
              <a:rPr lang="en-US" sz="3200" b="1" dirty="0">
                <a:solidFill>
                  <a:srgbClr val="0000FF"/>
                </a:solidFill>
                <a:latin typeface="Times New Roman" pitchFamily="18" charset="0"/>
                <a:cs typeface="Times New Roman" pitchFamily="18" charset="0"/>
              </a:rPr>
              <a:t>Bullet Font –</a:t>
            </a:r>
            <a:r>
              <a:rPr lang="en-US" sz="3200" b="1" dirty="0" smtClean="0">
                <a:solidFill>
                  <a:srgbClr val="0000FF"/>
                </a:solidFill>
                <a:latin typeface="Times New Roman" pitchFamily="18" charset="0"/>
                <a:cs typeface="Times New Roman" pitchFamily="18" charset="0"/>
              </a:rPr>
              <a:t>TextEffect-TextFill2-Gradient&amp;Rectangle</a:t>
            </a:r>
            <a:r>
              <a:rPr lang="en-US" sz="3200" b="1" dirty="0"/>
              <a:t/>
            </a:r>
            <a:br>
              <a:rPr lang="en-US" sz="3200" b="1" dirty="0"/>
            </a:br>
            <a:endParaRPr lang="en-US" sz="3200" b="1" dirty="0">
              <a:solidFill>
                <a:srgbClr val="0000FF"/>
              </a:solidFill>
              <a:latin typeface="Times New Roman" pitchFamily="18" charset="0"/>
              <a:cs typeface="Times New Roman" pitchFamily="18" charset="0"/>
            </a:endParaRPr>
          </a:p>
        </p:txBody>
      </p:sp>
      <p:sp>
        <p:nvSpPr>
          <p:cNvPr id="3" name="Subtitle 2"/>
          <p:cNvSpPr>
            <a:spLocks noGrp="1"/>
          </p:cNvSpPr>
          <p:nvPr>
            <p:ph type="subTitle" idx="1"/>
          </p:nvPr>
        </p:nvSpPr>
        <p:spPr>
          <a:xfrm>
            <a:off x="762000" y="1828800"/>
            <a:ext cx="7772400" cy="3886200"/>
          </a:xfrm>
        </p:spPr>
        <p:txBody>
          <a:bodyPr>
            <a:normAutofit fontScale="92500" lnSpcReduction="20000"/>
          </a:bodyPr>
          <a:lstStyle/>
          <a:p>
            <a:pPr marL="457200" indent="-457200">
              <a:buFont typeface="Calibri" pitchFamily="34" charset="0"/>
              <a:buChar char="●"/>
            </a:pPr>
            <a:r>
              <a:rPr lang="en-US" dirty="0" smtClean="0">
                <a:gradFill>
                  <a:gsLst>
                    <a:gs pos="0">
                      <a:srgbClr val="FFF200"/>
                    </a:gs>
                    <a:gs pos="45000">
                      <a:srgbClr val="FF7A00"/>
                    </a:gs>
                    <a:gs pos="70000">
                      <a:srgbClr val="FF0300"/>
                    </a:gs>
                    <a:gs pos="100000">
                      <a:srgbClr val="4D0808"/>
                    </a:gs>
                  </a:gsLst>
                  <a:lin ang="5400000" scaled="0"/>
                </a:gradFill>
                <a:latin typeface="Times New Roman" pitchFamily="18" charset="0"/>
                <a:cs typeface="Times New Roman" pitchFamily="18" charset="0"/>
              </a:rPr>
              <a:t>gradient </a:t>
            </a:r>
            <a:r>
              <a:rPr lang="en-US" dirty="0">
                <a:gradFill>
                  <a:gsLst>
                    <a:gs pos="0">
                      <a:srgbClr val="FFF200"/>
                    </a:gs>
                    <a:gs pos="45000">
                      <a:srgbClr val="FF7A00"/>
                    </a:gs>
                    <a:gs pos="70000">
                      <a:srgbClr val="FF0300"/>
                    </a:gs>
                    <a:gs pos="100000">
                      <a:srgbClr val="4D0808"/>
                    </a:gs>
                  </a:gsLst>
                  <a:lin ang="5400000" scaled="0"/>
                </a:gradFill>
                <a:latin typeface="Times New Roman" pitchFamily="18" charset="0"/>
                <a:cs typeface="Times New Roman" pitchFamily="18" charset="0"/>
              </a:rPr>
              <a:t>type: </a:t>
            </a:r>
            <a:r>
              <a:rPr lang="en-US" dirty="0" smtClean="0">
                <a:gradFill>
                  <a:gsLst>
                    <a:gs pos="0">
                      <a:srgbClr val="FFF200"/>
                    </a:gs>
                    <a:gs pos="45000">
                      <a:srgbClr val="FF7A00"/>
                    </a:gs>
                    <a:gs pos="70000">
                      <a:srgbClr val="FF0300"/>
                    </a:gs>
                    <a:gs pos="100000">
                      <a:srgbClr val="4D0808"/>
                    </a:gs>
                  </a:gsLst>
                  <a:lin ang="5400000" scaled="0"/>
                </a:gradFill>
                <a:latin typeface="Times New Roman" pitchFamily="18" charset="0"/>
                <a:cs typeface="Times New Roman" pitchFamily="18" charset="0"/>
              </a:rPr>
              <a:t>Liner</a:t>
            </a:r>
          </a:p>
          <a:p>
            <a:pPr marL="457200" indent="-457200">
              <a:buFont typeface="Calibri" pitchFamily="34" charset="0"/>
              <a:buChar char="●"/>
            </a:pPr>
            <a:r>
              <a:rPr lang="en-US" b="1" dirty="0">
                <a:gradFill flip="none" rotWithShape="1">
                  <a:gsLst>
                    <a:gs pos="0">
                      <a:srgbClr val="FFF200"/>
                    </a:gs>
                    <a:gs pos="45000">
                      <a:srgbClr val="FF7A00"/>
                    </a:gs>
                    <a:gs pos="70000">
                      <a:srgbClr val="FF0300"/>
                    </a:gs>
                    <a:gs pos="100000">
                      <a:srgbClr val="4D0808"/>
                    </a:gs>
                  </a:gsLst>
                  <a:lin ang="2700000" scaled="1"/>
                  <a:tileRect/>
                </a:gradFill>
                <a:latin typeface="Times New Roman" pitchFamily="18" charset="0"/>
                <a:cs typeface="Times New Roman" pitchFamily="18" charset="0"/>
              </a:rPr>
              <a:t>Gradient Radial </a:t>
            </a:r>
            <a:r>
              <a:rPr lang="en-US" b="1" dirty="0" smtClean="0">
                <a:gradFill flip="none" rotWithShape="1">
                  <a:gsLst>
                    <a:gs pos="0">
                      <a:srgbClr val="FFF200"/>
                    </a:gs>
                    <a:gs pos="45000">
                      <a:srgbClr val="FF7A00"/>
                    </a:gs>
                    <a:gs pos="70000">
                      <a:srgbClr val="FF0300"/>
                    </a:gs>
                    <a:gs pos="100000">
                      <a:srgbClr val="4D0808"/>
                    </a:gs>
                  </a:gsLst>
                  <a:lin ang="2700000" scaled="1"/>
                  <a:tileRect/>
                </a:gradFill>
                <a:latin typeface="Times New Roman" pitchFamily="18" charset="0"/>
                <a:cs typeface="Times New Roman" pitchFamily="18" charset="0"/>
              </a:rPr>
              <a:t>1</a:t>
            </a:r>
          </a:p>
          <a:p>
            <a:pPr marL="457200" indent="-457200">
              <a:buFont typeface="Calibri" pitchFamily="34" charset="0"/>
              <a:buChar char="●"/>
            </a:pPr>
            <a:r>
              <a:rPr lang="en-US" b="1" dirty="0">
                <a:gradFill flip="none" rotWithShape="1">
                  <a:gsLst>
                    <a:gs pos="0">
                      <a:srgbClr val="FFF200"/>
                    </a:gs>
                    <a:gs pos="45000">
                      <a:srgbClr val="FF7A00"/>
                    </a:gs>
                    <a:gs pos="70000">
                      <a:srgbClr val="FF0300"/>
                    </a:gs>
                    <a:gs pos="100000">
                      <a:srgbClr val="4D0808"/>
                    </a:gs>
                  </a:gsLst>
                  <a:path path="circle">
                    <a:fillToRect t="100000" r="100000"/>
                  </a:path>
                  <a:tileRect l="-100000" b="-100000"/>
                </a:gradFill>
                <a:latin typeface="Times New Roman" pitchFamily="18" charset="0"/>
                <a:cs typeface="Times New Roman" pitchFamily="18" charset="0"/>
              </a:rPr>
              <a:t>Gradient Radial </a:t>
            </a:r>
            <a:r>
              <a:rPr lang="en-US" b="1" dirty="0" smtClean="0">
                <a:gradFill flip="none" rotWithShape="1">
                  <a:gsLst>
                    <a:gs pos="0">
                      <a:srgbClr val="FFF200"/>
                    </a:gs>
                    <a:gs pos="45000">
                      <a:srgbClr val="FF7A00"/>
                    </a:gs>
                    <a:gs pos="70000">
                      <a:srgbClr val="FF0300"/>
                    </a:gs>
                    <a:gs pos="100000">
                      <a:srgbClr val="4D0808"/>
                    </a:gs>
                  </a:gsLst>
                  <a:path path="circle">
                    <a:fillToRect t="100000" r="100000"/>
                  </a:path>
                  <a:tileRect l="-100000" b="-100000"/>
                </a:gradFill>
                <a:latin typeface="Times New Roman" pitchFamily="18" charset="0"/>
                <a:cs typeface="Times New Roman" pitchFamily="18" charset="0"/>
              </a:rPr>
              <a:t>2</a:t>
            </a:r>
          </a:p>
          <a:p>
            <a:pPr marL="457200" indent="-457200">
              <a:buFont typeface="Calibri" pitchFamily="34" charset="0"/>
              <a:buChar char="●"/>
            </a:pPr>
            <a:r>
              <a:rPr lang="en-US" b="1" dirty="0">
                <a:gradFill flip="none" rotWithShape="1">
                  <a:gsLst>
                    <a:gs pos="0">
                      <a:srgbClr val="FFF200"/>
                    </a:gs>
                    <a:gs pos="45000">
                      <a:srgbClr val="FF7A00"/>
                    </a:gs>
                    <a:gs pos="70000">
                      <a:srgbClr val="FF0300"/>
                    </a:gs>
                    <a:gs pos="100000">
                      <a:srgbClr val="4D0808"/>
                    </a:gs>
                  </a:gsLst>
                  <a:lin ang="5400000" scaled="0"/>
                  <a:tileRect/>
                </a:gradFill>
                <a:latin typeface="Times New Roman" pitchFamily="18" charset="0"/>
                <a:cs typeface="Times New Roman" pitchFamily="18" charset="0"/>
              </a:rPr>
              <a:t>Gradient Rectangle </a:t>
            </a:r>
            <a:r>
              <a:rPr lang="en-US" b="1" dirty="0" smtClean="0">
                <a:gradFill flip="none" rotWithShape="1">
                  <a:gsLst>
                    <a:gs pos="0">
                      <a:srgbClr val="FFF200"/>
                    </a:gs>
                    <a:gs pos="45000">
                      <a:srgbClr val="FF7A00"/>
                    </a:gs>
                    <a:gs pos="70000">
                      <a:srgbClr val="FF0300"/>
                    </a:gs>
                    <a:gs pos="100000">
                      <a:srgbClr val="4D0808"/>
                    </a:gs>
                  </a:gsLst>
                  <a:lin ang="5400000" scaled="0"/>
                  <a:tileRect/>
                </a:gradFill>
                <a:latin typeface="Times New Roman" pitchFamily="18" charset="0"/>
                <a:cs typeface="Times New Roman" pitchFamily="18" charset="0"/>
              </a:rPr>
              <a:t>Central</a:t>
            </a:r>
          </a:p>
          <a:p>
            <a:pPr marL="457200" indent="-457200">
              <a:buFont typeface="Calibri" pitchFamily="34" charset="0"/>
              <a:buChar char="●"/>
            </a:pPr>
            <a:r>
              <a:rPr lang="en-US" b="1" dirty="0">
                <a:gradFill flip="none" rotWithShape="1">
                  <a:gsLst>
                    <a:gs pos="0">
                      <a:srgbClr val="FFF200"/>
                    </a:gs>
                    <a:gs pos="45000">
                      <a:srgbClr val="FF7A00"/>
                    </a:gs>
                    <a:gs pos="70000">
                      <a:srgbClr val="FF0300"/>
                    </a:gs>
                    <a:gs pos="100000">
                      <a:srgbClr val="4D0808"/>
                    </a:gs>
                  </a:gsLst>
                  <a:path path="rect">
                    <a:fillToRect l="100000" t="100000"/>
                  </a:path>
                  <a:tileRect r="-100000" b="-100000"/>
                </a:gradFill>
                <a:latin typeface="Times New Roman" pitchFamily="18" charset="0"/>
                <a:cs typeface="Times New Roman" pitchFamily="18" charset="0"/>
              </a:rPr>
              <a:t>Gradient Rectangle From Bottom </a:t>
            </a:r>
            <a:r>
              <a:rPr lang="en-US" b="1" dirty="0" smtClean="0">
                <a:gradFill flip="none" rotWithShape="1">
                  <a:gsLst>
                    <a:gs pos="0">
                      <a:srgbClr val="FFF200"/>
                    </a:gs>
                    <a:gs pos="45000">
                      <a:srgbClr val="FF7A00"/>
                    </a:gs>
                    <a:gs pos="70000">
                      <a:srgbClr val="FF0300"/>
                    </a:gs>
                    <a:gs pos="100000">
                      <a:srgbClr val="4D0808"/>
                    </a:gs>
                  </a:gsLst>
                  <a:path path="rect">
                    <a:fillToRect l="100000" t="100000"/>
                  </a:path>
                  <a:tileRect r="-100000" b="-100000"/>
                </a:gradFill>
                <a:latin typeface="Times New Roman" pitchFamily="18" charset="0"/>
                <a:cs typeface="Times New Roman" pitchFamily="18" charset="0"/>
              </a:rPr>
              <a:t>Right</a:t>
            </a:r>
          </a:p>
          <a:p>
            <a:pPr marL="457200" indent="-457200">
              <a:buFont typeface="Calibri" pitchFamily="34" charset="0"/>
              <a:buChar char="●"/>
            </a:pPr>
            <a:r>
              <a:rPr lang="en-US" b="1" dirty="0">
                <a:gradFill flip="none" rotWithShape="1">
                  <a:gsLst>
                    <a:gs pos="0">
                      <a:srgbClr val="FFF200"/>
                    </a:gs>
                    <a:gs pos="45000">
                      <a:srgbClr val="FF7A00"/>
                    </a:gs>
                    <a:gs pos="70000">
                      <a:srgbClr val="FF0300"/>
                    </a:gs>
                    <a:gs pos="100000">
                      <a:srgbClr val="4D0808"/>
                    </a:gs>
                  </a:gsLst>
                  <a:path path="rect">
                    <a:fillToRect t="100000" r="100000"/>
                  </a:path>
                  <a:tileRect l="-100000" b="-100000"/>
                </a:gradFill>
                <a:latin typeface="Times New Roman" pitchFamily="18" charset="0"/>
                <a:cs typeface="Times New Roman" pitchFamily="18" charset="0"/>
              </a:rPr>
              <a:t>Gradient Rectangle From Bottom </a:t>
            </a:r>
            <a:r>
              <a:rPr lang="en-US" b="1" dirty="0" smtClean="0">
                <a:gradFill flip="none" rotWithShape="1">
                  <a:gsLst>
                    <a:gs pos="0">
                      <a:srgbClr val="FFF200"/>
                    </a:gs>
                    <a:gs pos="45000">
                      <a:srgbClr val="FF7A00"/>
                    </a:gs>
                    <a:gs pos="70000">
                      <a:srgbClr val="FF0300"/>
                    </a:gs>
                    <a:gs pos="100000">
                      <a:srgbClr val="4D0808"/>
                    </a:gs>
                  </a:gsLst>
                  <a:path path="rect">
                    <a:fillToRect t="100000" r="100000"/>
                  </a:path>
                  <a:tileRect l="-100000" b="-100000"/>
                </a:gradFill>
                <a:latin typeface="Times New Roman" pitchFamily="18" charset="0"/>
                <a:cs typeface="Times New Roman" pitchFamily="18" charset="0"/>
              </a:rPr>
              <a:t>Left</a:t>
            </a:r>
          </a:p>
          <a:p>
            <a:pPr marL="457200" indent="-457200">
              <a:buFont typeface="Calibri" pitchFamily="34" charset="0"/>
              <a:buChar char="●"/>
            </a:pPr>
            <a:r>
              <a:rPr lang="en-US" b="1" dirty="0">
                <a:gradFill flip="none" rotWithShape="1">
                  <a:gsLst>
                    <a:gs pos="0">
                      <a:srgbClr val="FFF200"/>
                    </a:gs>
                    <a:gs pos="45000">
                      <a:srgbClr val="FF7A00"/>
                    </a:gs>
                    <a:gs pos="70000">
                      <a:srgbClr val="FF0300"/>
                    </a:gs>
                    <a:gs pos="100000">
                      <a:srgbClr val="4D0808"/>
                    </a:gs>
                  </a:gsLst>
                  <a:path path="rect">
                    <a:fillToRect l="100000" b="100000"/>
                  </a:path>
                  <a:tileRect t="-100000" r="-100000"/>
                </a:gradFill>
                <a:latin typeface="Times New Roman" pitchFamily="18" charset="0"/>
                <a:cs typeface="Times New Roman" pitchFamily="18" charset="0"/>
              </a:rPr>
              <a:t>Gradient Rectangle From Top </a:t>
            </a:r>
            <a:r>
              <a:rPr lang="en-US" b="1" dirty="0" smtClean="0">
                <a:gradFill flip="none" rotWithShape="1">
                  <a:gsLst>
                    <a:gs pos="0">
                      <a:srgbClr val="FFF200"/>
                    </a:gs>
                    <a:gs pos="45000">
                      <a:srgbClr val="FF7A00"/>
                    </a:gs>
                    <a:gs pos="70000">
                      <a:srgbClr val="FF0300"/>
                    </a:gs>
                    <a:gs pos="100000">
                      <a:srgbClr val="4D0808"/>
                    </a:gs>
                  </a:gsLst>
                  <a:path path="rect">
                    <a:fillToRect l="100000" b="100000"/>
                  </a:path>
                  <a:tileRect t="-100000" r="-100000"/>
                </a:gradFill>
                <a:latin typeface="Times New Roman" pitchFamily="18" charset="0"/>
                <a:cs typeface="Times New Roman" pitchFamily="18" charset="0"/>
              </a:rPr>
              <a:t>Right</a:t>
            </a:r>
          </a:p>
          <a:p>
            <a:pPr marL="457200" indent="-457200">
              <a:buFont typeface="Calibri" pitchFamily="34" charset="0"/>
              <a:buChar char="●"/>
            </a:pPr>
            <a:r>
              <a:rPr lang="en-US" b="1" dirty="0">
                <a:gradFill flip="none" rotWithShape="1">
                  <a:gsLst>
                    <a:gs pos="0">
                      <a:srgbClr val="FFF200"/>
                    </a:gs>
                    <a:gs pos="45000">
                      <a:srgbClr val="FF7A00"/>
                    </a:gs>
                    <a:gs pos="70000">
                      <a:srgbClr val="FF0300"/>
                    </a:gs>
                    <a:gs pos="100000">
                      <a:srgbClr val="4D0808"/>
                    </a:gs>
                  </a:gsLst>
                  <a:path path="rect">
                    <a:fillToRect r="100000" b="100000"/>
                  </a:path>
                  <a:tileRect l="-100000" t="-100000"/>
                </a:gradFill>
                <a:latin typeface="Times New Roman" pitchFamily="18" charset="0"/>
                <a:cs typeface="Times New Roman" pitchFamily="18" charset="0"/>
              </a:rPr>
              <a:t>Gradient Rectangle From Top Left</a:t>
            </a:r>
            <a:endParaRPr lang="en-US" dirty="0">
              <a:gradFill flip="none" rotWithShape="1">
                <a:gsLst>
                  <a:gs pos="0">
                    <a:srgbClr val="FFF200"/>
                  </a:gs>
                  <a:gs pos="45000">
                    <a:srgbClr val="FF7A00"/>
                  </a:gs>
                  <a:gs pos="70000">
                    <a:srgbClr val="FF0300"/>
                  </a:gs>
                  <a:gs pos="100000">
                    <a:srgbClr val="4D0808"/>
                  </a:gs>
                </a:gsLst>
                <a:path path="rect">
                  <a:fillToRect r="100000" b="100000"/>
                </a:path>
                <a:tileRect l="-100000" t="-100000"/>
              </a:gradFill>
              <a:latin typeface="Times New Roman" pitchFamily="18" charset="0"/>
              <a:cs typeface="Times New Roman" pitchFamily="18" charset="0"/>
            </a:endParaRPr>
          </a:p>
          <a:p>
            <a:pPr marL="457200" indent="-457200">
              <a:buFont typeface="Calibri" pitchFamily="34" charset="0"/>
              <a:buChar char="●"/>
            </a:pPr>
            <a:endParaRPr lang="en-US" dirty="0">
              <a:gradFill flip="none" rotWithShape="1">
                <a:gsLst>
                  <a:gs pos="0">
                    <a:srgbClr val="FFF200"/>
                  </a:gs>
                  <a:gs pos="45000">
                    <a:srgbClr val="FF7A00"/>
                  </a:gs>
                  <a:gs pos="70000">
                    <a:srgbClr val="FF0300"/>
                  </a:gs>
                  <a:gs pos="100000">
                    <a:srgbClr val="4D0808"/>
                  </a:gs>
                </a:gsLst>
                <a:path path="rect">
                  <a:fillToRect l="100000" b="100000"/>
                </a:path>
                <a:tileRect t="-100000" r="-100000"/>
              </a:gradFill>
            </a:endParaRPr>
          </a:p>
          <a:p>
            <a:pPr marL="457200" indent="-457200">
              <a:buFont typeface="Calibri" pitchFamily="34" charset="0"/>
              <a:buChar char="●"/>
            </a:pPr>
            <a:endParaRPr lang="en-US" dirty="0">
              <a:gradFill flip="none" rotWithShape="1">
                <a:gsLst>
                  <a:gs pos="0">
                    <a:srgbClr val="FFF200"/>
                  </a:gs>
                  <a:gs pos="45000">
                    <a:srgbClr val="FF7A00"/>
                  </a:gs>
                  <a:gs pos="70000">
                    <a:srgbClr val="FF0300"/>
                  </a:gs>
                  <a:gs pos="100000">
                    <a:srgbClr val="4D0808"/>
                  </a:gs>
                </a:gsLst>
                <a:path path="rect">
                  <a:fillToRect t="100000" r="100000"/>
                </a:path>
                <a:tileRect l="-100000" b="-100000"/>
              </a:gradFill>
            </a:endParaRPr>
          </a:p>
          <a:p>
            <a:pPr marL="457200" indent="-457200">
              <a:buFont typeface="Calibri" pitchFamily="34" charset="0"/>
              <a:buChar char="●"/>
            </a:pPr>
            <a:endParaRPr lang="en-US" b="1" dirty="0" smtClean="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endParaRPr>
          </a:p>
          <a:p>
            <a:endParaRPr lang="en-US" dirty="0"/>
          </a:p>
          <a:p>
            <a:pPr marL="457200" indent="-457200">
              <a:buFont typeface="Calibri" pitchFamily="34" charset="0"/>
              <a:buChar char="●"/>
            </a:pPr>
            <a:endParaRPr lang="en-US"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endParaRPr>
          </a:p>
          <a:p>
            <a:pPr marL="457200" indent="-457200">
              <a:buFont typeface="Calibri" pitchFamily="34" charset="0"/>
              <a:buChar char="●"/>
            </a:pPr>
            <a:endParaRPr lang="en-US"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endParaRPr>
          </a:p>
          <a:p>
            <a:pPr marL="457200" indent="-457200">
              <a:buFont typeface="Calibri" pitchFamily="34" charset="0"/>
              <a:buChar char="●"/>
            </a:pPr>
            <a:endParaRPr lang="en-US" dirty="0" smtClean="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ndParaRPr>
          </a:p>
          <a:p>
            <a:pPr marL="457200" indent="-457200">
              <a:buFont typeface="Calibri" pitchFamily="34" charset="0"/>
              <a:buChar char="●"/>
            </a:pPr>
            <a:endParaRPr lang="en-U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ndParaRPr>
          </a:p>
          <a:p>
            <a:pPr marL="457200" indent="-457200">
              <a:buFont typeface="Calibri" pitchFamily="34" charset="0"/>
              <a:buChar char="●"/>
            </a:pPr>
            <a:endParaRPr lang="en-US" dirty="0">
              <a:solidFill>
                <a:schemeClr val="tx1">
                  <a:alpha val="10000"/>
                </a:schemeClr>
              </a:solidFill>
            </a:endParaRPr>
          </a:p>
          <a:p>
            <a:pPr marL="457200" indent="-457200">
              <a:buFont typeface="Calibri" pitchFamily="34" charset="0"/>
              <a:buChar char="●"/>
            </a:pPr>
            <a:endParaRPr lang="en-US" dirty="0" smtClean="0">
              <a:solidFill>
                <a:schemeClr val="tx1">
                  <a:alpha val="50000"/>
                </a:schemeClr>
              </a:solidFill>
            </a:endParaRPr>
          </a:p>
          <a:p>
            <a:pPr marL="457200" indent="-457200">
              <a:buFont typeface="Courier New" pitchFamily="49" charset="0"/>
              <a:buChar char="o"/>
            </a:pPr>
            <a:endParaRPr lang="en-US" dirty="0">
              <a:solidFill>
                <a:srgbClr val="FF0000"/>
              </a:solidFill>
            </a:endParaRPr>
          </a:p>
          <a:p>
            <a:pPr marL="457200" lvl="0" indent="-457200">
              <a:buFont typeface="Wingdings" pitchFamily="2" charset="2"/>
              <a:buChar char="q"/>
            </a:pPr>
            <a:endParaRPr lang="en-US" dirty="0"/>
          </a:p>
          <a:p>
            <a:pPr algn="just">
              <a:spcBef>
                <a:spcPts val="0"/>
              </a:spcBef>
            </a:pPr>
            <a:endParaRPr lang="en-US" kern="100" dirty="0" smtClean="0">
              <a:effectLst/>
              <a:latin typeface="Times New Roman"/>
              <a:ea typeface="SimSun"/>
            </a:endParaRPr>
          </a:p>
          <a:p>
            <a:pPr marL="457200" indent="-457200">
              <a:buFont typeface="Calibri" pitchFamily="34" charset="0"/>
              <a:buChar char="①"/>
            </a:pPr>
            <a:endParaRPr lang="en-US" cap="all" dirty="0"/>
          </a:p>
          <a:p>
            <a:pPr marL="457200" indent="-457200">
              <a:buFont typeface="Calibri" pitchFamily="34" charset="0"/>
              <a:buChar char="①"/>
            </a:pPr>
            <a:endParaRPr lang="en-US" dirty="0"/>
          </a:p>
          <a:p>
            <a:endParaRPr lang="en-US" baseline="30000" dirty="0"/>
          </a:p>
          <a:p>
            <a:pPr>
              <a:buClr>
                <a:srgbClr val="0070C0"/>
              </a:buClr>
              <a:buSzPct val="100000"/>
            </a:pPr>
            <a:endParaRPr lang="en-US" dirty="0" smtClean="0"/>
          </a:p>
          <a:p>
            <a:pPr marL="457200" indent="-457200">
              <a:buClr>
                <a:srgbClr val="0070C0"/>
              </a:buClr>
              <a:buSzPct val="100000"/>
              <a:buFont typeface="Arial" pitchFamily="34" charset="0"/>
              <a:buChar char="•"/>
            </a:pPr>
            <a:endParaRPr lang="en-US" dirty="0" smtClean="0"/>
          </a:p>
          <a:p>
            <a:pPr marL="457200" indent="-457200">
              <a:buClr>
                <a:srgbClr val="0070C0"/>
              </a:buClr>
              <a:buSzPct val="50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514350" indent="-514350">
              <a:buClr>
                <a:schemeClr val="tx1"/>
              </a:buClr>
              <a:buFont typeface="+mj-lt"/>
              <a:buAutoNum type="arabicPeriod"/>
            </a:pPr>
            <a:endParaRPr lang="en-US" dirty="0"/>
          </a:p>
          <a:p>
            <a:endParaRPr lang="en-US" dirty="0"/>
          </a:p>
        </p:txBody>
      </p:sp>
    </p:spTree>
    <p:extLst>
      <p:ext uri="{BB962C8B-B14F-4D97-AF65-F5344CB8AC3E}">
        <p14:creationId xmlns:p14="http://schemas.microsoft.com/office/powerpoint/2010/main" val="34606340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r>
              <a:rPr lang="en-US" sz="3200" b="1" dirty="0">
                <a:solidFill>
                  <a:srgbClr val="0000FF"/>
                </a:solidFill>
                <a:latin typeface="Times New Roman" pitchFamily="18" charset="0"/>
                <a:cs typeface="Times New Roman" pitchFamily="18" charset="0"/>
              </a:rPr>
              <a:t>Bullet Font –</a:t>
            </a:r>
            <a:r>
              <a:rPr lang="en-US" sz="3200" b="1" dirty="0" smtClean="0">
                <a:solidFill>
                  <a:srgbClr val="0000FF"/>
                </a:solidFill>
                <a:latin typeface="Times New Roman" pitchFamily="18" charset="0"/>
                <a:cs typeface="Times New Roman" pitchFamily="18" charset="0"/>
              </a:rPr>
              <a:t>TextEffect-TextFill2-Path</a:t>
            </a:r>
            <a:r>
              <a:rPr lang="en-US" sz="3200" b="1" dirty="0"/>
              <a:t/>
            </a:r>
            <a:br>
              <a:rPr lang="en-US" sz="3200" b="1" dirty="0"/>
            </a:br>
            <a:endParaRPr lang="en-US" sz="3200" b="1" dirty="0">
              <a:solidFill>
                <a:srgbClr val="0000FF"/>
              </a:solidFill>
              <a:latin typeface="Times New Roman" pitchFamily="18" charset="0"/>
              <a:cs typeface="Times New Roman" pitchFamily="18" charset="0"/>
            </a:endParaRPr>
          </a:p>
        </p:txBody>
      </p:sp>
      <p:sp>
        <p:nvSpPr>
          <p:cNvPr id="3" name="Subtitle 2"/>
          <p:cNvSpPr>
            <a:spLocks noGrp="1"/>
          </p:cNvSpPr>
          <p:nvPr>
            <p:ph type="subTitle" idx="1"/>
          </p:nvPr>
        </p:nvSpPr>
        <p:spPr>
          <a:xfrm>
            <a:off x="762000" y="1752600"/>
            <a:ext cx="7772400" cy="3886200"/>
          </a:xfrm>
        </p:spPr>
        <p:txBody>
          <a:bodyPr>
            <a:normAutofit/>
          </a:bodyPr>
          <a:lstStyle/>
          <a:p>
            <a:r>
              <a:rPr lang="en-US" b="1" dirty="0" smtClean="0">
                <a:gradFill flip="none" rotWithShape="1">
                  <a:gsLst>
                    <a:gs pos="10000">
                      <a:srgbClr val="FFF200">
                        <a:alpha val="0"/>
                      </a:srgbClr>
                    </a:gs>
                    <a:gs pos="45000">
                      <a:srgbClr val="FF7A00"/>
                    </a:gs>
                    <a:gs pos="70000">
                      <a:srgbClr val="FF0300"/>
                    </a:gs>
                    <a:gs pos="100000">
                      <a:srgbClr val="4D0808"/>
                    </a:gs>
                  </a:gsLst>
                  <a:path path="shape">
                    <a:fillToRect l="50000" t="50000" r="50000" b="50000"/>
                  </a:path>
                  <a:tileRect/>
                </a:gradFill>
              </a:rPr>
              <a:t>Path</a:t>
            </a:r>
            <a:endParaRPr lang="en-US" dirty="0" smtClean="0">
              <a:gradFill flip="none" rotWithShape="1">
                <a:gsLst>
                  <a:gs pos="10000">
                    <a:srgbClr val="FFF200">
                      <a:alpha val="0"/>
                    </a:srgbClr>
                  </a:gs>
                  <a:gs pos="45000">
                    <a:srgbClr val="FF7A00"/>
                  </a:gs>
                  <a:gs pos="70000">
                    <a:srgbClr val="FF0300"/>
                  </a:gs>
                  <a:gs pos="100000">
                    <a:srgbClr val="4D0808"/>
                  </a:gs>
                </a:gsLst>
                <a:path path="shape">
                  <a:fillToRect l="50000" t="50000" r="50000" b="50000"/>
                </a:path>
                <a:tileRect/>
              </a:gradFill>
            </a:endParaRPr>
          </a:p>
          <a:p>
            <a:pPr marL="457200" indent="-457200">
              <a:buFont typeface="Calibri" pitchFamily="34" charset="0"/>
              <a:buChar char="●"/>
            </a:pPr>
            <a:r>
              <a:rPr lang="en-US" dirty="0">
                <a:gradFill flip="none" rotWithShape="1">
                  <a:gsLst>
                    <a:gs pos="10000">
                      <a:srgbClr val="FFF200">
                        <a:alpha val="0"/>
                      </a:srgbClr>
                    </a:gs>
                    <a:gs pos="45000">
                      <a:srgbClr val="FF7A00"/>
                    </a:gs>
                    <a:gs pos="70000">
                      <a:srgbClr val="FF0300"/>
                    </a:gs>
                    <a:gs pos="100000">
                      <a:srgbClr val="4D0808"/>
                    </a:gs>
                  </a:gsLst>
                  <a:path path="shape">
                    <a:fillToRect l="50000" t="50000" r="50000" b="50000"/>
                  </a:path>
                  <a:tileRect/>
                </a:gradFill>
                <a:latin typeface="Times New Roman" pitchFamily="18" charset="0"/>
                <a:cs typeface="Times New Roman" pitchFamily="18" charset="0"/>
              </a:rPr>
              <a:t>Color blue, position 10% Brightness 0%, Transparency </a:t>
            </a:r>
            <a:r>
              <a:rPr lang="en-US" dirty="0" smtClean="0">
                <a:gradFill flip="none" rotWithShape="1">
                  <a:gsLst>
                    <a:gs pos="10000">
                      <a:srgbClr val="FFF200">
                        <a:alpha val="0"/>
                      </a:srgbClr>
                    </a:gs>
                    <a:gs pos="45000">
                      <a:srgbClr val="FF7A00"/>
                    </a:gs>
                    <a:gs pos="70000">
                      <a:srgbClr val="FF0300"/>
                    </a:gs>
                    <a:gs pos="100000">
                      <a:srgbClr val="4D0808"/>
                    </a:gs>
                  </a:gsLst>
                  <a:path path="shape">
                    <a:fillToRect l="50000" t="50000" r="50000" b="50000"/>
                  </a:path>
                  <a:tileRect/>
                </a:gradFill>
                <a:latin typeface="Times New Roman" pitchFamily="18" charset="0"/>
                <a:cs typeface="Times New Roman" pitchFamily="18" charset="0"/>
              </a:rPr>
              <a:t>100%</a:t>
            </a:r>
          </a:p>
          <a:p>
            <a:pPr marL="457200" indent="-457200">
              <a:buFont typeface="Calibri" pitchFamily="34" charset="0"/>
              <a:buChar char="●"/>
            </a:pPr>
            <a:r>
              <a:rPr lang="en-US" dirty="0">
                <a:gradFill>
                  <a:gsLst>
                    <a:gs pos="32000">
                      <a:srgbClr val="FFF200">
                        <a:lumMod val="60000"/>
                        <a:lumOff val="40000"/>
                        <a:alpha val="60000"/>
                      </a:srgbClr>
                    </a:gs>
                    <a:gs pos="45000">
                      <a:srgbClr val="FF7A00"/>
                    </a:gs>
                    <a:gs pos="70000">
                      <a:srgbClr val="FF0300"/>
                    </a:gs>
                    <a:gs pos="100000">
                      <a:srgbClr val="4D0808"/>
                    </a:gs>
                  </a:gsLst>
                  <a:path path="shape">
                    <a:fillToRect l="50000" t="50000" r="50000" b="50000"/>
                  </a:path>
                </a:gradFill>
                <a:latin typeface="Times New Roman" pitchFamily="18" charset="0"/>
                <a:cs typeface="Times New Roman" pitchFamily="18" charset="0"/>
              </a:rPr>
              <a:t>Color blue, position 32%, Brightness 40%, Transparency 40%) </a:t>
            </a:r>
          </a:p>
          <a:p>
            <a:pPr marL="457200" indent="-457200">
              <a:buFont typeface="Calibri" pitchFamily="34" charset="0"/>
              <a:buChar char="●"/>
            </a:pPr>
            <a:endParaRPr lang="en-US" b="1" dirty="0" smtClean="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endParaRPr>
          </a:p>
          <a:p>
            <a:endParaRPr lang="en-US" dirty="0"/>
          </a:p>
          <a:p>
            <a:pPr marL="457200" indent="-457200">
              <a:buFont typeface="Calibri" pitchFamily="34" charset="0"/>
              <a:buChar char="●"/>
            </a:pPr>
            <a:endParaRPr lang="en-US"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endParaRPr>
          </a:p>
          <a:p>
            <a:pPr marL="457200" indent="-457200">
              <a:buFont typeface="Calibri" pitchFamily="34" charset="0"/>
              <a:buChar char="●"/>
            </a:pPr>
            <a:endParaRPr lang="en-US"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endParaRPr>
          </a:p>
          <a:p>
            <a:pPr marL="457200" indent="-457200">
              <a:buFont typeface="Calibri" pitchFamily="34" charset="0"/>
              <a:buChar char="●"/>
            </a:pPr>
            <a:endParaRPr lang="en-US" dirty="0" smtClean="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ndParaRPr>
          </a:p>
          <a:p>
            <a:pPr marL="457200" indent="-457200">
              <a:buFont typeface="Calibri" pitchFamily="34" charset="0"/>
              <a:buChar char="●"/>
            </a:pPr>
            <a:endParaRPr lang="en-U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ndParaRPr>
          </a:p>
          <a:p>
            <a:pPr marL="457200" indent="-457200">
              <a:buFont typeface="Calibri" pitchFamily="34" charset="0"/>
              <a:buChar char="●"/>
            </a:pPr>
            <a:endParaRPr lang="en-US" dirty="0">
              <a:solidFill>
                <a:schemeClr val="tx1">
                  <a:alpha val="10000"/>
                </a:schemeClr>
              </a:solidFill>
            </a:endParaRPr>
          </a:p>
          <a:p>
            <a:pPr marL="457200" indent="-457200">
              <a:buFont typeface="Calibri" pitchFamily="34" charset="0"/>
              <a:buChar char="●"/>
            </a:pPr>
            <a:endParaRPr lang="en-US" dirty="0" smtClean="0">
              <a:solidFill>
                <a:schemeClr val="tx1">
                  <a:alpha val="50000"/>
                </a:schemeClr>
              </a:solidFill>
            </a:endParaRPr>
          </a:p>
          <a:p>
            <a:pPr marL="457200" indent="-457200">
              <a:buFont typeface="Courier New" pitchFamily="49" charset="0"/>
              <a:buChar char="o"/>
            </a:pPr>
            <a:endParaRPr lang="en-US" dirty="0">
              <a:solidFill>
                <a:srgbClr val="FF0000"/>
              </a:solidFill>
            </a:endParaRPr>
          </a:p>
          <a:p>
            <a:pPr marL="457200" lvl="0" indent="-457200">
              <a:buFont typeface="Wingdings" pitchFamily="2" charset="2"/>
              <a:buChar char="q"/>
            </a:pPr>
            <a:endParaRPr lang="en-US" dirty="0"/>
          </a:p>
          <a:p>
            <a:pPr algn="just">
              <a:spcBef>
                <a:spcPts val="0"/>
              </a:spcBef>
            </a:pPr>
            <a:endParaRPr lang="en-US" kern="100" dirty="0" smtClean="0">
              <a:effectLst/>
              <a:latin typeface="Times New Roman"/>
              <a:ea typeface="SimSun"/>
            </a:endParaRPr>
          </a:p>
          <a:p>
            <a:pPr marL="457200" indent="-457200">
              <a:buFont typeface="Calibri" pitchFamily="34" charset="0"/>
              <a:buChar char="①"/>
            </a:pPr>
            <a:endParaRPr lang="en-US" cap="all" dirty="0"/>
          </a:p>
          <a:p>
            <a:pPr marL="457200" indent="-457200">
              <a:buFont typeface="Calibri" pitchFamily="34" charset="0"/>
              <a:buChar char="①"/>
            </a:pPr>
            <a:endParaRPr lang="en-US" dirty="0"/>
          </a:p>
          <a:p>
            <a:endParaRPr lang="en-US" baseline="30000" dirty="0"/>
          </a:p>
          <a:p>
            <a:pPr>
              <a:buClr>
                <a:srgbClr val="0070C0"/>
              </a:buClr>
              <a:buSzPct val="100000"/>
            </a:pPr>
            <a:endParaRPr lang="en-US" dirty="0" smtClean="0"/>
          </a:p>
          <a:p>
            <a:pPr marL="457200" indent="-457200">
              <a:buClr>
                <a:srgbClr val="0070C0"/>
              </a:buClr>
              <a:buSzPct val="100000"/>
              <a:buFont typeface="Arial" pitchFamily="34" charset="0"/>
              <a:buChar char="•"/>
            </a:pPr>
            <a:endParaRPr lang="en-US" dirty="0" smtClean="0"/>
          </a:p>
          <a:p>
            <a:pPr marL="457200" indent="-457200">
              <a:buClr>
                <a:srgbClr val="0070C0"/>
              </a:buClr>
              <a:buSzPct val="50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514350" indent="-514350">
              <a:buClr>
                <a:schemeClr val="tx1"/>
              </a:buClr>
              <a:buFont typeface="+mj-lt"/>
              <a:buAutoNum type="arabicPeriod"/>
            </a:pPr>
            <a:endParaRPr lang="en-US" dirty="0"/>
          </a:p>
          <a:p>
            <a:endParaRPr lang="en-US" dirty="0"/>
          </a:p>
        </p:txBody>
      </p:sp>
    </p:spTree>
    <p:extLst>
      <p:ext uri="{BB962C8B-B14F-4D97-AF65-F5344CB8AC3E}">
        <p14:creationId xmlns:p14="http://schemas.microsoft.com/office/powerpoint/2010/main" val="398732061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r>
              <a:rPr lang="en-US" sz="3600" b="1" dirty="0">
                <a:solidFill>
                  <a:srgbClr val="0000FF"/>
                </a:solidFill>
                <a:latin typeface="Times New Roman" pitchFamily="18" charset="0"/>
                <a:cs typeface="Times New Roman" pitchFamily="18" charset="0"/>
              </a:rPr>
              <a:t>Bullet Font – Text Effect-Text </a:t>
            </a:r>
            <a:r>
              <a:rPr lang="en-US" sz="3600" b="1" dirty="0" smtClean="0">
                <a:solidFill>
                  <a:srgbClr val="0000FF"/>
                </a:solidFill>
                <a:latin typeface="Times New Roman" pitchFamily="18" charset="0"/>
                <a:cs typeface="Times New Roman" pitchFamily="18" charset="0"/>
              </a:rPr>
              <a:t>outline</a:t>
            </a:r>
            <a:endParaRPr lang="en-US" sz="3200" b="1" dirty="0">
              <a:solidFill>
                <a:srgbClr val="0000FF"/>
              </a:solidFill>
              <a:latin typeface="Times New Roman" pitchFamily="18" charset="0"/>
              <a:cs typeface="Times New Roman" pitchFamily="18" charset="0"/>
            </a:endParaRPr>
          </a:p>
        </p:txBody>
      </p:sp>
      <p:sp>
        <p:nvSpPr>
          <p:cNvPr id="3" name="Subtitle 2"/>
          <p:cNvSpPr>
            <a:spLocks noGrp="1"/>
          </p:cNvSpPr>
          <p:nvPr>
            <p:ph type="subTitle" idx="1"/>
          </p:nvPr>
        </p:nvSpPr>
        <p:spPr>
          <a:xfrm>
            <a:off x="685800" y="2209800"/>
            <a:ext cx="7772400" cy="3886200"/>
          </a:xfrm>
        </p:spPr>
        <p:txBody>
          <a:bodyPr>
            <a:normAutofit fontScale="92500" lnSpcReduction="20000"/>
          </a:bodyPr>
          <a:lstStyle/>
          <a:p>
            <a:pPr marL="457200" indent="-457200">
              <a:buFont typeface="Calibri" pitchFamily="34" charset="0"/>
              <a:buChar char="●"/>
            </a:pPr>
            <a:r>
              <a:rPr lang="en-US" b="1" dirty="0">
                <a:ln>
                  <a:solidFill>
                    <a:schemeClr val="tx1"/>
                  </a:solidFill>
                </a:ln>
                <a:latin typeface="Times New Roman" pitchFamily="18" charset="0"/>
                <a:cs typeface="Times New Roman" pitchFamily="18" charset="0"/>
              </a:rPr>
              <a:t>Solid Line(Transparency 0</a:t>
            </a:r>
            <a:r>
              <a:rPr lang="en-US" b="1" dirty="0" smtClean="0">
                <a:ln>
                  <a:solidFill>
                    <a:schemeClr val="tx1"/>
                  </a:solidFill>
                </a:ln>
                <a:latin typeface="Times New Roman" pitchFamily="18" charset="0"/>
                <a:cs typeface="Times New Roman" pitchFamily="18" charset="0"/>
              </a:rPr>
              <a:t>%)</a:t>
            </a:r>
          </a:p>
          <a:p>
            <a:pPr marL="457200" indent="-457200">
              <a:buFont typeface="Calibri" pitchFamily="34" charset="0"/>
              <a:buChar char="●"/>
            </a:pPr>
            <a:r>
              <a:rPr lang="en-US" b="1" dirty="0">
                <a:ln>
                  <a:solidFill>
                    <a:schemeClr val="tx1">
                      <a:alpha val="60000"/>
                    </a:schemeClr>
                  </a:solidFill>
                </a:ln>
                <a:latin typeface="Times New Roman" pitchFamily="18" charset="0"/>
                <a:cs typeface="Times New Roman" pitchFamily="18" charset="0"/>
              </a:rPr>
              <a:t>Solid Line(Transparency 40</a:t>
            </a:r>
            <a:r>
              <a:rPr lang="en-US" b="1" dirty="0" smtClean="0">
                <a:ln>
                  <a:solidFill>
                    <a:schemeClr val="tx1">
                      <a:alpha val="60000"/>
                    </a:schemeClr>
                  </a:solidFill>
                </a:ln>
                <a:latin typeface="Times New Roman" pitchFamily="18" charset="0"/>
                <a:cs typeface="Times New Roman" pitchFamily="18" charset="0"/>
              </a:rPr>
              <a:t>%)</a:t>
            </a:r>
          </a:p>
          <a:p>
            <a:pPr marL="457200" indent="-457200">
              <a:buFont typeface="Calibri" pitchFamily="34" charset="0"/>
              <a:buChar char="●"/>
            </a:pPr>
            <a:r>
              <a:rPr lang="en-US" b="1" dirty="0">
                <a:ln>
                  <a:solidFill>
                    <a:schemeClr val="tx1">
                      <a:alpha val="0"/>
                    </a:schemeClr>
                  </a:solidFill>
                </a:ln>
                <a:latin typeface="Times New Roman" pitchFamily="18" charset="0"/>
                <a:cs typeface="Times New Roman" pitchFamily="18" charset="0"/>
              </a:rPr>
              <a:t>Solid Line (Transparency 100</a:t>
            </a:r>
            <a:r>
              <a:rPr lang="en-US" b="1" dirty="0" smtClean="0">
                <a:ln>
                  <a:solidFill>
                    <a:schemeClr val="tx1">
                      <a:alpha val="0"/>
                    </a:schemeClr>
                  </a:solidFill>
                </a:ln>
                <a:latin typeface="Times New Roman" pitchFamily="18" charset="0"/>
                <a:cs typeface="Times New Roman" pitchFamily="18" charset="0"/>
              </a:rPr>
              <a:t>%)</a:t>
            </a:r>
          </a:p>
          <a:p>
            <a:pPr marL="457200" indent="-457200">
              <a:buFont typeface="Calibri" pitchFamily="34" charset="0"/>
              <a:buChar char="●"/>
            </a:pPr>
            <a:r>
              <a:rPr lang="en-US" b="1" dirty="0">
                <a:latin typeface="Times New Roman" pitchFamily="18" charset="0"/>
                <a:cs typeface="Times New Roman" pitchFamily="18" charset="0"/>
              </a:rPr>
              <a:t>No Line</a:t>
            </a:r>
            <a:endParaRPr lang="en-US" dirty="0">
              <a:latin typeface="Times New Roman" pitchFamily="18" charset="0"/>
              <a:cs typeface="Times New Roman" pitchFamily="18" charset="0"/>
            </a:endParaRPr>
          </a:p>
          <a:p>
            <a:pPr marL="457200" indent="-457200">
              <a:buFont typeface="Calibri" pitchFamily="34" charset="0"/>
              <a:buChar char="●"/>
            </a:pPr>
            <a:r>
              <a:rPr lang="en-US" b="1" dirty="0">
                <a:ln>
                  <a:gradFill>
                    <a:gsLst>
                      <a:gs pos="0">
                        <a:srgbClr val="FFF200"/>
                      </a:gs>
                      <a:gs pos="45000">
                        <a:srgbClr val="FF7A00"/>
                      </a:gs>
                      <a:gs pos="70000">
                        <a:srgbClr val="FF0300"/>
                      </a:gs>
                      <a:gs pos="100000">
                        <a:srgbClr val="4D0808"/>
                      </a:gs>
                    </a:gsLst>
                    <a:lin ang="5400000" scaled="0"/>
                  </a:gradFill>
                </a:ln>
                <a:latin typeface="Times New Roman" pitchFamily="18" charset="0"/>
                <a:cs typeface="Times New Roman" pitchFamily="18" charset="0"/>
              </a:rPr>
              <a:t>Gradient line </a:t>
            </a:r>
            <a:r>
              <a:rPr lang="en-US" b="1" dirty="0" smtClean="0">
                <a:ln>
                  <a:gradFill>
                    <a:gsLst>
                      <a:gs pos="0">
                        <a:srgbClr val="FFF200"/>
                      </a:gs>
                      <a:gs pos="45000">
                        <a:srgbClr val="FF7A00"/>
                      </a:gs>
                      <a:gs pos="70000">
                        <a:srgbClr val="FF0300"/>
                      </a:gs>
                      <a:gs pos="100000">
                        <a:srgbClr val="4D0808"/>
                      </a:gs>
                    </a:gsLst>
                    <a:lin ang="5400000" scaled="0"/>
                  </a:gradFill>
                </a:ln>
                <a:latin typeface="Times New Roman" pitchFamily="18" charset="0"/>
                <a:cs typeface="Times New Roman" pitchFamily="18" charset="0"/>
              </a:rPr>
              <a:t>Liner</a:t>
            </a:r>
          </a:p>
          <a:p>
            <a:pPr marL="457200" indent="-457200">
              <a:buFont typeface="Calibri" pitchFamily="34" charset="0"/>
              <a:buChar char="●"/>
            </a:pPr>
            <a:r>
              <a:rPr lang="en-US" b="1" dirty="0">
                <a:ln>
                  <a:gradFill flip="none" rotWithShape="1">
                    <a:gsLst>
                      <a:gs pos="0">
                        <a:srgbClr val="FFF200"/>
                      </a:gs>
                      <a:gs pos="45000">
                        <a:srgbClr val="FF7A00"/>
                      </a:gs>
                      <a:gs pos="70000">
                        <a:srgbClr val="FF0300"/>
                      </a:gs>
                      <a:gs pos="100000">
                        <a:srgbClr val="4D0808"/>
                      </a:gs>
                    </a:gsLst>
                    <a:lin ang="5400000" scaled="0"/>
                    <a:tileRect r="-100000" b="-100000"/>
                  </a:gradFill>
                </a:ln>
                <a:latin typeface="Times New Roman" pitchFamily="18" charset="0"/>
                <a:cs typeface="Times New Roman" pitchFamily="18" charset="0"/>
              </a:rPr>
              <a:t>Gradient line </a:t>
            </a:r>
            <a:r>
              <a:rPr lang="en-US" b="1" dirty="0" smtClean="0">
                <a:ln>
                  <a:gradFill flip="none" rotWithShape="1">
                    <a:gsLst>
                      <a:gs pos="0">
                        <a:srgbClr val="FFF200"/>
                      </a:gs>
                      <a:gs pos="45000">
                        <a:srgbClr val="FF7A00"/>
                      </a:gs>
                      <a:gs pos="70000">
                        <a:srgbClr val="FF0300"/>
                      </a:gs>
                      <a:gs pos="100000">
                        <a:srgbClr val="4D0808"/>
                      </a:gs>
                    </a:gsLst>
                    <a:lin ang="5400000" scaled="0"/>
                    <a:tileRect r="-100000" b="-100000"/>
                  </a:gradFill>
                </a:ln>
                <a:latin typeface="Times New Roman" pitchFamily="18" charset="0"/>
                <a:cs typeface="Times New Roman" pitchFamily="18" charset="0"/>
              </a:rPr>
              <a:t>Radial</a:t>
            </a:r>
          </a:p>
          <a:p>
            <a:pPr marL="457200" indent="-457200">
              <a:buFont typeface="Calibri" pitchFamily="34" charset="0"/>
              <a:buChar char="●"/>
            </a:pPr>
            <a:r>
              <a:rPr lang="en-US" b="1" dirty="0">
                <a:ln>
                  <a:gradFill flip="none" rotWithShape="1">
                    <a:gsLst>
                      <a:gs pos="0">
                        <a:srgbClr val="FFF200"/>
                      </a:gs>
                      <a:gs pos="45000">
                        <a:srgbClr val="FF7A00"/>
                      </a:gs>
                      <a:gs pos="70000">
                        <a:srgbClr val="FF0300"/>
                      </a:gs>
                      <a:gs pos="100000">
                        <a:srgbClr val="4D0808"/>
                      </a:gs>
                    </a:gsLst>
                    <a:path path="rect">
                      <a:fillToRect l="100000" t="100000"/>
                    </a:path>
                    <a:tileRect r="-100000" b="-100000"/>
                  </a:gradFill>
                </a:ln>
                <a:latin typeface="Times New Roman" pitchFamily="18" charset="0"/>
                <a:cs typeface="Times New Roman" pitchFamily="18" charset="0"/>
              </a:rPr>
              <a:t>Gradient line Rectangular </a:t>
            </a:r>
            <a:endParaRPr lang="en-US" b="1" dirty="0" smtClean="0">
              <a:ln>
                <a:gradFill flip="none" rotWithShape="1">
                  <a:gsLst>
                    <a:gs pos="0">
                      <a:srgbClr val="FFF200"/>
                    </a:gs>
                    <a:gs pos="45000">
                      <a:srgbClr val="FF7A00"/>
                    </a:gs>
                    <a:gs pos="70000">
                      <a:srgbClr val="FF0300"/>
                    </a:gs>
                    <a:gs pos="100000">
                      <a:srgbClr val="4D0808"/>
                    </a:gs>
                  </a:gsLst>
                  <a:path path="rect">
                    <a:fillToRect l="100000" t="100000"/>
                  </a:path>
                  <a:tileRect r="-100000" b="-100000"/>
                </a:gradFill>
              </a:ln>
              <a:latin typeface="Times New Roman" pitchFamily="18" charset="0"/>
              <a:cs typeface="Times New Roman" pitchFamily="18" charset="0"/>
            </a:endParaRPr>
          </a:p>
          <a:p>
            <a:pPr marL="457200" indent="-457200">
              <a:buFont typeface="Calibri" pitchFamily="34" charset="0"/>
              <a:buChar char="●"/>
            </a:pPr>
            <a:r>
              <a:rPr lang="en-US" b="1" dirty="0">
                <a:ln>
                  <a:gradFill flip="none" rotWithShape="1">
                    <a:gsLst>
                      <a:gs pos="0">
                        <a:srgbClr val="FFF200"/>
                      </a:gs>
                      <a:gs pos="45000">
                        <a:srgbClr val="FF7A00"/>
                      </a:gs>
                      <a:gs pos="70000">
                        <a:srgbClr val="FF0300"/>
                      </a:gs>
                      <a:gs pos="100000">
                        <a:srgbClr val="4D0808"/>
                      </a:gs>
                    </a:gsLst>
                    <a:lin ang="5400000" scaled="0"/>
                    <a:tileRect/>
                  </a:gradFill>
                </a:ln>
                <a:latin typeface="Times New Roman" pitchFamily="18" charset="0"/>
                <a:cs typeface="Times New Roman" pitchFamily="18" charset="0"/>
              </a:rPr>
              <a:t>Gradient line Path</a:t>
            </a:r>
            <a:endParaRPr lang="en-US" dirty="0">
              <a:ln>
                <a:gradFill flip="none" rotWithShape="1">
                  <a:gsLst>
                    <a:gs pos="0">
                      <a:srgbClr val="FFF200"/>
                    </a:gs>
                    <a:gs pos="45000">
                      <a:srgbClr val="FF7A00"/>
                    </a:gs>
                    <a:gs pos="70000">
                      <a:srgbClr val="FF0300"/>
                    </a:gs>
                    <a:gs pos="100000">
                      <a:srgbClr val="4D0808"/>
                    </a:gs>
                  </a:gsLst>
                  <a:lin ang="5400000" scaled="0"/>
                  <a:tileRect/>
                </a:gradFill>
              </a:ln>
              <a:latin typeface="Times New Roman" pitchFamily="18" charset="0"/>
              <a:cs typeface="Times New Roman" pitchFamily="18" charset="0"/>
            </a:endParaRPr>
          </a:p>
          <a:p>
            <a:pPr marL="457200" indent="-457200">
              <a:buFont typeface="Calibri" pitchFamily="34" charset="0"/>
              <a:buChar char="●"/>
            </a:pPr>
            <a:endParaRPr lang="en-US" dirty="0">
              <a:ln>
                <a:gradFill flip="none" rotWithShape="1">
                  <a:gsLst>
                    <a:gs pos="0">
                      <a:srgbClr val="FFF200"/>
                    </a:gs>
                    <a:gs pos="45000">
                      <a:srgbClr val="FF7A00"/>
                    </a:gs>
                    <a:gs pos="70000">
                      <a:srgbClr val="FF0300"/>
                    </a:gs>
                    <a:gs pos="100000">
                      <a:srgbClr val="4D0808"/>
                    </a:gs>
                  </a:gsLst>
                  <a:path path="rect">
                    <a:fillToRect l="100000" t="100000"/>
                  </a:path>
                  <a:tileRect r="-100000" b="-100000"/>
                </a:gradFill>
              </a:ln>
            </a:endParaRPr>
          </a:p>
          <a:p>
            <a:pPr marL="457200" indent="-457200">
              <a:buFont typeface="Calibri" pitchFamily="34" charset="0"/>
              <a:buChar char="●"/>
            </a:pPr>
            <a:endParaRPr lang="en-US" dirty="0">
              <a:ln>
                <a:gradFill flip="none" rotWithShape="1">
                  <a:gsLst>
                    <a:gs pos="0">
                      <a:srgbClr val="FFF200"/>
                    </a:gs>
                    <a:gs pos="45000">
                      <a:srgbClr val="FF7A00"/>
                    </a:gs>
                    <a:gs pos="70000">
                      <a:srgbClr val="FF0300"/>
                    </a:gs>
                    <a:gs pos="100000">
                      <a:srgbClr val="4D0808"/>
                    </a:gs>
                  </a:gsLst>
                  <a:lin ang="5400000" scaled="0"/>
                  <a:tileRect r="-100000" b="-100000"/>
                </a:gradFill>
              </a:ln>
            </a:endParaRPr>
          </a:p>
          <a:p>
            <a:pPr marL="457200" indent="-457200">
              <a:buFont typeface="Calibri" pitchFamily="34" charset="0"/>
              <a:buChar char="●"/>
            </a:pPr>
            <a:endParaRPr lang="en-US" dirty="0">
              <a:ln>
                <a:gradFill>
                  <a:gsLst>
                    <a:gs pos="0">
                      <a:srgbClr val="FFF200"/>
                    </a:gs>
                    <a:gs pos="45000">
                      <a:srgbClr val="FF7A00"/>
                    </a:gs>
                    <a:gs pos="70000">
                      <a:srgbClr val="FF0300"/>
                    </a:gs>
                    <a:gs pos="100000">
                      <a:srgbClr val="4D0808"/>
                    </a:gs>
                  </a:gsLst>
                  <a:lin ang="5400000" scaled="0"/>
                </a:gradFill>
              </a:ln>
            </a:endParaRPr>
          </a:p>
          <a:p>
            <a:pPr marL="457200" indent="-457200">
              <a:buFont typeface="Calibri" pitchFamily="34" charset="0"/>
              <a:buChar char="●"/>
            </a:pPr>
            <a:endParaRPr lang="en-US" dirty="0">
              <a:ln>
                <a:solidFill>
                  <a:schemeClr val="tx1">
                    <a:alpha val="0"/>
                  </a:schemeClr>
                </a:solidFill>
              </a:ln>
            </a:endParaRPr>
          </a:p>
          <a:p>
            <a:pPr marL="457200" indent="-457200">
              <a:buFont typeface="Calibri" pitchFamily="34" charset="0"/>
              <a:buChar char="●"/>
            </a:pPr>
            <a:endParaRPr lang="en-US" b="1" dirty="0" smtClean="0">
              <a:ln>
                <a:solidFill>
                  <a:schemeClr val="tx1"/>
                </a:solidFill>
              </a:ln>
              <a:latin typeface="Times New Roman" pitchFamily="18" charset="0"/>
              <a:cs typeface="Times New Roman" pitchFamily="18" charset="0"/>
            </a:endParaRPr>
          </a:p>
          <a:p>
            <a:pPr marL="457200" indent="-457200">
              <a:buFont typeface="Calibri" pitchFamily="34" charset="0"/>
              <a:buChar char="●"/>
            </a:pPr>
            <a:endParaRPr lang="en-US" dirty="0"/>
          </a:p>
          <a:p>
            <a:pPr marL="457200" indent="-457200">
              <a:buFont typeface="Calibri" pitchFamily="34" charset="0"/>
              <a:buChar char="●"/>
            </a:pPr>
            <a:endParaRPr lang="en-US" b="1" dirty="0" smtClean="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endParaRPr>
          </a:p>
          <a:p>
            <a:endParaRPr lang="en-US" dirty="0"/>
          </a:p>
          <a:p>
            <a:pPr marL="457200" indent="-457200">
              <a:buFont typeface="Calibri" pitchFamily="34" charset="0"/>
              <a:buChar char="●"/>
            </a:pPr>
            <a:endParaRPr lang="en-US"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endParaRPr>
          </a:p>
          <a:p>
            <a:pPr marL="457200" indent="-457200">
              <a:buFont typeface="Calibri" pitchFamily="34" charset="0"/>
              <a:buChar char="●"/>
            </a:pPr>
            <a:endParaRPr lang="en-US"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endParaRPr>
          </a:p>
          <a:p>
            <a:pPr marL="457200" indent="-457200">
              <a:buFont typeface="Calibri" pitchFamily="34" charset="0"/>
              <a:buChar char="●"/>
            </a:pPr>
            <a:endParaRPr lang="en-US" dirty="0" smtClean="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ndParaRPr>
          </a:p>
          <a:p>
            <a:pPr marL="457200" indent="-457200">
              <a:buFont typeface="Calibri" pitchFamily="34" charset="0"/>
              <a:buChar char="●"/>
            </a:pPr>
            <a:endParaRPr lang="en-U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ndParaRPr>
          </a:p>
          <a:p>
            <a:pPr marL="457200" indent="-457200">
              <a:buFont typeface="Calibri" pitchFamily="34" charset="0"/>
              <a:buChar char="●"/>
            </a:pPr>
            <a:endParaRPr lang="en-US" dirty="0">
              <a:solidFill>
                <a:schemeClr val="tx1">
                  <a:alpha val="10000"/>
                </a:schemeClr>
              </a:solidFill>
            </a:endParaRPr>
          </a:p>
          <a:p>
            <a:pPr marL="457200" indent="-457200">
              <a:buFont typeface="Calibri" pitchFamily="34" charset="0"/>
              <a:buChar char="●"/>
            </a:pPr>
            <a:endParaRPr lang="en-US" dirty="0" smtClean="0">
              <a:solidFill>
                <a:schemeClr val="tx1">
                  <a:alpha val="50000"/>
                </a:schemeClr>
              </a:solidFill>
            </a:endParaRPr>
          </a:p>
          <a:p>
            <a:pPr marL="457200" indent="-457200">
              <a:buFont typeface="Courier New" pitchFamily="49" charset="0"/>
              <a:buChar char="o"/>
            </a:pPr>
            <a:endParaRPr lang="en-US" dirty="0">
              <a:solidFill>
                <a:srgbClr val="FF0000"/>
              </a:solidFill>
            </a:endParaRPr>
          </a:p>
          <a:p>
            <a:pPr marL="457200" lvl="0" indent="-457200">
              <a:buFont typeface="Wingdings" pitchFamily="2" charset="2"/>
              <a:buChar char="q"/>
            </a:pPr>
            <a:endParaRPr lang="en-US" dirty="0"/>
          </a:p>
          <a:p>
            <a:pPr algn="just">
              <a:spcBef>
                <a:spcPts val="0"/>
              </a:spcBef>
            </a:pPr>
            <a:endParaRPr lang="en-US" kern="100" dirty="0" smtClean="0">
              <a:effectLst/>
              <a:latin typeface="Times New Roman"/>
              <a:ea typeface="SimSun"/>
            </a:endParaRPr>
          </a:p>
          <a:p>
            <a:pPr marL="457200" indent="-457200">
              <a:buFont typeface="Calibri" pitchFamily="34" charset="0"/>
              <a:buChar char="①"/>
            </a:pPr>
            <a:endParaRPr lang="en-US" cap="all" dirty="0"/>
          </a:p>
          <a:p>
            <a:pPr marL="457200" indent="-457200">
              <a:buFont typeface="Calibri" pitchFamily="34" charset="0"/>
              <a:buChar char="①"/>
            </a:pPr>
            <a:endParaRPr lang="en-US" dirty="0"/>
          </a:p>
          <a:p>
            <a:endParaRPr lang="en-US" baseline="30000" dirty="0"/>
          </a:p>
          <a:p>
            <a:pPr>
              <a:buClr>
                <a:srgbClr val="0070C0"/>
              </a:buClr>
              <a:buSzPct val="100000"/>
            </a:pPr>
            <a:endParaRPr lang="en-US" dirty="0" smtClean="0"/>
          </a:p>
          <a:p>
            <a:pPr marL="457200" indent="-457200">
              <a:buClr>
                <a:srgbClr val="0070C0"/>
              </a:buClr>
              <a:buSzPct val="100000"/>
              <a:buFont typeface="Arial" pitchFamily="34" charset="0"/>
              <a:buChar char="•"/>
            </a:pPr>
            <a:endParaRPr lang="en-US" dirty="0" smtClean="0"/>
          </a:p>
          <a:p>
            <a:pPr marL="457200" indent="-457200">
              <a:buClr>
                <a:srgbClr val="0070C0"/>
              </a:buClr>
              <a:buSzPct val="50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514350" indent="-514350">
              <a:buClr>
                <a:schemeClr val="tx1"/>
              </a:buClr>
              <a:buFont typeface="+mj-lt"/>
              <a:buAutoNum type="arabicPeriod"/>
            </a:pPr>
            <a:endParaRPr lang="en-US" dirty="0"/>
          </a:p>
          <a:p>
            <a:endParaRPr lang="en-US" dirty="0"/>
          </a:p>
        </p:txBody>
      </p:sp>
    </p:spTree>
    <p:extLst>
      <p:ext uri="{BB962C8B-B14F-4D97-AF65-F5344CB8AC3E}">
        <p14:creationId xmlns:p14="http://schemas.microsoft.com/office/powerpoint/2010/main" val="3976598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00FF"/>
                </a:solidFill>
                <a:latin typeface="Times New Roman" pitchFamily="18" charset="0"/>
                <a:cs typeface="Times New Roman" pitchFamily="18" charset="0"/>
              </a:rPr>
              <a:t>Equation Object in tables</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171533599"/>
                  </p:ext>
                </p:extLst>
              </p:nvPr>
            </p:nvGraphicFramePr>
            <p:xfrm>
              <a:off x="457200" y="1600200"/>
              <a:ext cx="8077200" cy="3133853"/>
            </p:xfrm>
            <a:graphic>
              <a:graphicData uri="http://schemas.openxmlformats.org/drawingml/2006/table">
                <a:tbl>
                  <a:tblPr firstRow="1" bandRow="1">
                    <a:tableStyleId>{5C22544A-7EE6-4342-B048-85BDC9FD1C3A}</a:tableStyleId>
                  </a:tblPr>
                  <a:tblGrid>
                    <a:gridCol w="5943600"/>
                    <a:gridCol w="2133600"/>
                  </a:tblGrid>
                  <a:tr h="370840">
                    <a:tc>
                      <a:txBody>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a:rPr>
                                  <m:t>𝐴</m:t>
                                </m:r>
                                <m:r>
                                  <a:rPr lang="en-US" i="1" smtClean="0">
                                    <a:solidFill>
                                      <a:srgbClr val="FF0000"/>
                                    </a:solidFill>
                                    <a:latin typeface="Cambria Math"/>
                                  </a:rPr>
                                  <m:t>=</m:t>
                                </m:r>
                                <m:r>
                                  <a:rPr lang="el-GR" i="1" smtClean="0">
                                    <a:solidFill>
                                      <a:srgbClr val="FF0000"/>
                                    </a:solidFill>
                                    <a:latin typeface="Cambria Math"/>
                                  </a:rPr>
                                  <m:t>𝜋</m:t>
                                </m:r>
                                <m:sSup>
                                  <m:sSupPr>
                                    <m:ctrlPr>
                                      <a:rPr lang="en-US" i="1" smtClean="0">
                                        <a:solidFill>
                                          <a:srgbClr val="FF0000"/>
                                        </a:solidFill>
                                        <a:latin typeface="Cambria Math"/>
                                      </a:rPr>
                                    </m:ctrlPr>
                                  </m:sSupPr>
                                  <m:e>
                                    <m:r>
                                      <a:rPr lang="en-US" i="1" smtClean="0">
                                        <a:solidFill>
                                          <a:srgbClr val="FF0000"/>
                                        </a:solidFill>
                                        <a:latin typeface="Cambria Math"/>
                                      </a:rPr>
                                      <m:t>𝑟</m:t>
                                    </m:r>
                                  </m:e>
                                  <m:sup>
                                    <m:r>
                                      <a:rPr lang="en-US" i="1" smtClean="0">
                                        <a:solidFill>
                                          <a:srgbClr val="FF0000"/>
                                        </a:solidFill>
                                        <a:latin typeface="Cambria Math"/>
                                      </a:rPr>
                                      <m:t>2</m:t>
                                    </m:r>
                                  </m:sup>
                                </m:sSup>
                              </m:oMath>
                            </m:oMathPara>
                          </a14:m>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FF0000"/>
                                        </a:solidFill>
                                        <a:latin typeface="Cambria Math"/>
                                      </a:rPr>
                                    </m:ctrlPr>
                                  </m:sSupPr>
                                  <m:e>
                                    <m:d>
                                      <m:dPr>
                                        <m:ctrlPr>
                                          <a:rPr lang="en-US" i="1" smtClean="0">
                                            <a:solidFill>
                                              <a:srgbClr val="FF0000"/>
                                            </a:solidFill>
                                            <a:latin typeface="Cambria Math"/>
                                          </a:rPr>
                                        </m:ctrlPr>
                                      </m:dPr>
                                      <m:e>
                                        <m:r>
                                          <a:rPr lang="en-US" i="1" smtClean="0">
                                            <a:solidFill>
                                              <a:srgbClr val="FF0000"/>
                                            </a:solidFill>
                                            <a:latin typeface="Cambria Math"/>
                                          </a:rPr>
                                          <m:t>1+</m:t>
                                        </m:r>
                                        <m:r>
                                          <a:rPr lang="en-US" i="1" smtClean="0">
                                            <a:solidFill>
                                              <a:srgbClr val="FF0000"/>
                                            </a:solidFill>
                                            <a:latin typeface="Cambria Math"/>
                                          </a:rPr>
                                          <m:t>𝑥</m:t>
                                        </m:r>
                                      </m:e>
                                    </m:d>
                                  </m:e>
                                  <m:sup>
                                    <m:r>
                                      <a:rPr lang="en-US" i="1" smtClean="0">
                                        <a:solidFill>
                                          <a:srgbClr val="FF0000"/>
                                        </a:solidFill>
                                        <a:latin typeface="Cambria Math"/>
                                      </a:rPr>
                                      <m:t>𝑛</m:t>
                                    </m:r>
                                  </m:sup>
                                </m:sSup>
                                <m:r>
                                  <a:rPr lang="en-US" i="1" smtClean="0">
                                    <a:solidFill>
                                      <a:srgbClr val="FF0000"/>
                                    </a:solidFill>
                                    <a:latin typeface="Cambria Math"/>
                                  </a:rPr>
                                  <m:t>=1+</m:t>
                                </m:r>
                                <m:f>
                                  <m:fPr>
                                    <m:ctrlPr>
                                      <a:rPr lang="en-US" i="1" smtClean="0">
                                        <a:solidFill>
                                          <a:srgbClr val="FF0000"/>
                                        </a:solidFill>
                                        <a:latin typeface="Cambria Math"/>
                                      </a:rPr>
                                    </m:ctrlPr>
                                  </m:fPr>
                                  <m:num>
                                    <m:r>
                                      <a:rPr lang="en-US" i="1" smtClean="0">
                                        <a:solidFill>
                                          <a:srgbClr val="FF0000"/>
                                        </a:solidFill>
                                        <a:latin typeface="Cambria Math"/>
                                      </a:rPr>
                                      <m:t>𝑛𝑥</m:t>
                                    </m:r>
                                  </m:num>
                                  <m:den>
                                    <m:r>
                                      <a:rPr lang="en-US" i="1" smtClean="0">
                                        <a:solidFill>
                                          <a:srgbClr val="FF0000"/>
                                        </a:solidFill>
                                        <a:latin typeface="Cambria Math"/>
                                      </a:rPr>
                                      <m:t>1!</m:t>
                                    </m:r>
                                  </m:den>
                                </m:f>
                                <m:r>
                                  <a:rPr lang="en-US" i="1" smtClean="0">
                                    <a:solidFill>
                                      <a:srgbClr val="FF0000"/>
                                    </a:solidFill>
                                    <a:latin typeface="Cambria Math"/>
                                  </a:rPr>
                                  <m:t>+</m:t>
                                </m:r>
                                <m:f>
                                  <m:fPr>
                                    <m:ctrlPr>
                                      <a:rPr lang="en-US" i="1" smtClean="0">
                                        <a:solidFill>
                                          <a:srgbClr val="FF0000"/>
                                        </a:solidFill>
                                        <a:latin typeface="Cambria Math"/>
                                      </a:rPr>
                                    </m:ctrlPr>
                                  </m:fPr>
                                  <m:num>
                                    <m:r>
                                      <a:rPr lang="en-US" i="1" smtClean="0">
                                        <a:solidFill>
                                          <a:srgbClr val="FF0000"/>
                                        </a:solidFill>
                                        <a:latin typeface="Cambria Math"/>
                                      </a:rPr>
                                      <m:t>𝑛</m:t>
                                    </m:r>
                                    <m:d>
                                      <m:dPr>
                                        <m:ctrlPr>
                                          <a:rPr lang="en-US" i="1" smtClean="0">
                                            <a:solidFill>
                                              <a:srgbClr val="FF0000"/>
                                            </a:solidFill>
                                            <a:latin typeface="Cambria Math"/>
                                          </a:rPr>
                                        </m:ctrlPr>
                                      </m:dPr>
                                      <m:e>
                                        <m:r>
                                          <a:rPr lang="en-US" i="1" smtClean="0">
                                            <a:solidFill>
                                              <a:srgbClr val="FF0000"/>
                                            </a:solidFill>
                                            <a:latin typeface="Cambria Math"/>
                                          </a:rPr>
                                          <m:t>𝑛</m:t>
                                        </m:r>
                                        <m:r>
                                          <a:rPr lang="en-US" i="1" smtClean="0">
                                            <a:solidFill>
                                              <a:srgbClr val="FF0000"/>
                                            </a:solidFill>
                                            <a:latin typeface="Cambria Math"/>
                                          </a:rPr>
                                          <m:t>−1</m:t>
                                        </m:r>
                                      </m:e>
                                    </m:d>
                                    <m:sSup>
                                      <m:sSupPr>
                                        <m:ctrlPr>
                                          <a:rPr lang="en-US" i="1" smtClean="0">
                                            <a:solidFill>
                                              <a:srgbClr val="FF0000"/>
                                            </a:solidFill>
                                            <a:latin typeface="Cambria Math"/>
                                          </a:rPr>
                                        </m:ctrlPr>
                                      </m:sSupPr>
                                      <m:e>
                                        <m:r>
                                          <a:rPr lang="en-US" i="1" smtClean="0">
                                            <a:solidFill>
                                              <a:srgbClr val="FF0000"/>
                                            </a:solidFill>
                                            <a:latin typeface="Cambria Math"/>
                                          </a:rPr>
                                          <m:t>𝑥</m:t>
                                        </m:r>
                                      </m:e>
                                      <m:sup>
                                        <m:r>
                                          <a:rPr lang="en-US" i="1" smtClean="0">
                                            <a:solidFill>
                                              <a:srgbClr val="FF0000"/>
                                            </a:solidFill>
                                            <a:latin typeface="Cambria Math"/>
                                          </a:rPr>
                                          <m:t>2</m:t>
                                        </m:r>
                                      </m:sup>
                                    </m:sSup>
                                  </m:num>
                                  <m:den>
                                    <m:r>
                                      <a:rPr lang="en-US" i="1" smtClean="0">
                                        <a:solidFill>
                                          <a:srgbClr val="FF0000"/>
                                        </a:solidFill>
                                        <a:latin typeface="Cambria Math"/>
                                      </a:rPr>
                                      <m:t>2!</m:t>
                                    </m:r>
                                  </m:den>
                                </m:f>
                                <m:r>
                                  <a:rPr lang="en-US" i="1" smtClean="0">
                                    <a:solidFill>
                                      <a:srgbClr val="FF0000"/>
                                    </a:solidFill>
                                    <a:latin typeface="Cambria Math"/>
                                  </a:rPr>
                                  <m:t>+…</m:t>
                                </m:r>
                              </m:oMath>
                            </m:oMathPara>
                          </a14:m>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14:m>
                            <m:oMathPara xmlns:m="http://schemas.openxmlformats.org/officeDocument/2006/math">
                              <m:oMathParaPr>
                                <m:jc m:val="centerGroup"/>
                              </m:oMathParaPr>
                              <m:oMath xmlns:m="http://schemas.openxmlformats.org/officeDocument/2006/math">
                                <m:r>
                                  <a:rPr lang="pt-BR" i="1" smtClean="0">
                                    <a:solidFill>
                                      <a:srgbClr val="FF0000"/>
                                    </a:solidFill>
                                    <a:latin typeface="Cambria Math"/>
                                  </a:rPr>
                                  <m:t>𝑓</m:t>
                                </m:r>
                                <m:d>
                                  <m:dPr>
                                    <m:ctrlPr>
                                      <a:rPr lang="pt-BR" i="1" smtClean="0">
                                        <a:solidFill>
                                          <a:srgbClr val="FF0000"/>
                                        </a:solidFill>
                                        <a:latin typeface="Cambria Math"/>
                                      </a:rPr>
                                    </m:ctrlPr>
                                  </m:dPr>
                                  <m:e>
                                    <m:r>
                                      <a:rPr lang="pt-BR" i="1" smtClean="0">
                                        <a:solidFill>
                                          <a:srgbClr val="FF0000"/>
                                        </a:solidFill>
                                        <a:latin typeface="Cambria Math"/>
                                      </a:rPr>
                                      <m:t>𝑥</m:t>
                                    </m:r>
                                  </m:e>
                                </m:d>
                                <m:r>
                                  <a:rPr lang="pt-BR" i="1" smtClean="0">
                                    <a:solidFill>
                                      <a:srgbClr val="FF0000"/>
                                    </a:solidFill>
                                    <a:latin typeface="Cambria Math"/>
                                  </a:rPr>
                                  <m:t>=</m:t>
                                </m:r>
                                <m:sSub>
                                  <m:sSubPr>
                                    <m:ctrlPr>
                                      <a:rPr lang="pt-BR" i="1" smtClean="0">
                                        <a:solidFill>
                                          <a:srgbClr val="FF0000"/>
                                        </a:solidFill>
                                        <a:latin typeface="Cambria Math"/>
                                      </a:rPr>
                                    </m:ctrlPr>
                                  </m:sSubPr>
                                  <m:e>
                                    <m:r>
                                      <a:rPr lang="pt-BR" i="1" smtClean="0">
                                        <a:solidFill>
                                          <a:srgbClr val="FF0000"/>
                                        </a:solidFill>
                                        <a:latin typeface="Cambria Math"/>
                                      </a:rPr>
                                      <m:t>𝑎</m:t>
                                    </m:r>
                                  </m:e>
                                  <m:sub>
                                    <m:r>
                                      <a:rPr lang="pt-BR" i="1" smtClean="0">
                                        <a:solidFill>
                                          <a:srgbClr val="FF0000"/>
                                        </a:solidFill>
                                        <a:latin typeface="Cambria Math"/>
                                      </a:rPr>
                                      <m:t>0</m:t>
                                    </m:r>
                                  </m:sub>
                                </m:sSub>
                                <m:r>
                                  <a:rPr lang="pt-BR" i="1" smtClean="0">
                                    <a:solidFill>
                                      <a:srgbClr val="FF0000"/>
                                    </a:solidFill>
                                    <a:latin typeface="Cambria Math"/>
                                  </a:rPr>
                                  <m:t>+</m:t>
                                </m:r>
                                <m:nary>
                                  <m:naryPr>
                                    <m:chr m:val="∑"/>
                                    <m:ctrlPr>
                                      <a:rPr lang="pt-BR" i="1" smtClean="0">
                                        <a:solidFill>
                                          <a:srgbClr val="FF0000"/>
                                        </a:solidFill>
                                        <a:latin typeface="Cambria Math"/>
                                      </a:rPr>
                                    </m:ctrlPr>
                                  </m:naryPr>
                                  <m:sub>
                                    <m:r>
                                      <a:rPr lang="pt-BR" i="1" smtClean="0">
                                        <a:solidFill>
                                          <a:srgbClr val="FF0000"/>
                                        </a:solidFill>
                                        <a:latin typeface="Cambria Math"/>
                                      </a:rPr>
                                      <m:t>𝑛</m:t>
                                    </m:r>
                                    <m:r>
                                      <a:rPr lang="pt-BR" i="1" smtClean="0">
                                        <a:solidFill>
                                          <a:srgbClr val="FF0000"/>
                                        </a:solidFill>
                                        <a:latin typeface="Cambria Math"/>
                                      </a:rPr>
                                      <m:t>=1</m:t>
                                    </m:r>
                                  </m:sub>
                                  <m:sup>
                                    <m:r>
                                      <a:rPr lang="pt-BR" i="1" smtClean="0">
                                        <a:solidFill>
                                          <a:srgbClr val="FF0000"/>
                                        </a:solidFill>
                                        <a:latin typeface="Cambria Math"/>
                                      </a:rPr>
                                      <m:t>∞</m:t>
                                    </m:r>
                                  </m:sup>
                                  <m:e>
                                    <m:d>
                                      <m:dPr>
                                        <m:ctrlPr>
                                          <a:rPr lang="pt-BR" i="1" smtClean="0">
                                            <a:solidFill>
                                              <a:srgbClr val="FF0000"/>
                                            </a:solidFill>
                                            <a:latin typeface="Cambria Math"/>
                                          </a:rPr>
                                        </m:ctrlPr>
                                      </m:dPr>
                                      <m:e>
                                        <m:sSub>
                                          <m:sSubPr>
                                            <m:ctrlPr>
                                              <a:rPr lang="pt-BR" i="1" smtClean="0">
                                                <a:solidFill>
                                                  <a:srgbClr val="FF0000"/>
                                                </a:solidFill>
                                                <a:latin typeface="Cambria Math"/>
                                              </a:rPr>
                                            </m:ctrlPr>
                                          </m:sSubPr>
                                          <m:e>
                                            <m:r>
                                              <a:rPr lang="pt-BR" i="1" smtClean="0">
                                                <a:solidFill>
                                                  <a:srgbClr val="FF0000"/>
                                                </a:solidFill>
                                                <a:latin typeface="Cambria Math"/>
                                              </a:rPr>
                                              <m:t>𝑎</m:t>
                                            </m:r>
                                          </m:e>
                                          <m:sub>
                                            <m:r>
                                              <a:rPr lang="pt-BR" i="1" smtClean="0">
                                                <a:solidFill>
                                                  <a:srgbClr val="FF0000"/>
                                                </a:solidFill>
                                                <a:latin typeface="Cambria Math"/>
                                              </a:rPr>
                                              <m:t>𝑛</m:t>
                                            </m:r>
                                          </m:sub>
                                        </m:sSub>
                                        <m:func>
                                          <m:funcPr>
                                            <m:ctrlPr>
                                              <a:rPr lang="pt-BR" i="1" smtClean="0">
                                                <a:solidFill>
                                                  <a:srgbClr val="FF0000"/>
                                                </a:solidFill>
                                                <a:latin typeface="Cambria Math"/>
                                              </a:rPr>
                                            </m:ctrlPr>
                                          </m:funcPr>
                                          <m:fName>
                                            <m:r>
                                              <m:rPr>
                                                <m:sty m:val="p"/>
                                              </m:rPr>
                                              <a:rPr lang="pt-BR" i="0" smtClean="0">
                                                <a:solidFill>
                                                  <a:srgbClr val="FF0000"/>
                                                </a:solidFill>
                                                <a:latin typeface="Cambria Math"/>
                                              </a:rPr>
                                              <m:t>cos</m:t>
                                            </m:r>
                                          </m:fName>
                                          <m:e>
                                            <m:f>
                                              <m:fPr>
                                                <m:ctrlPr>
                                                  <a:rPr lang="pt-BR" i="1" smtClean="0">
                                                    <a:solidFill>
                                                      <a:srgbClr val="FF0000"/>
                                                    </a:solidFill>
                                                    <a:latin typeface="Cambria Math"/>
                                                  </a:rPr>
                                                </m:ctrlPr>
                                              </m:fPr>
                                              <m:num>
                                                <m:r>
                                                  <a:rPr lang="pt-BR" i="1" smtClean="0">
                                                    <a:solidFill>
                                                      <a:srgbClr val="FF0000"/>
                                                    </a:solidFill>
                                                    <a:latin typeface="Cambria Math"/>
                                                  </a:rPr>
                                                  <m:t>𝑛</m:t>
                                                </m:r>
                                                <m:r>
                                                  <a:rPr lang="pt-BR" i="1" smtClean="0">
                                                    <a:solidFill>
                                                      <a:srgbClr val="FF0000"/>
                                                    </a:solidFill>
                                                    <a:latin typeface="Cambria Math"/>
                                                  </a:rPr>
                                                  <m:t>𝜋</m:t>
                                                </m:r>
                                                <m:r>
                                                  <a:rPr lang="pt-BR" i="1" smtClean="0">
                                                    <a:solidFill>
                                                      <a:srgbClr val="FF0000"/>
                                                    </a:solidFill>
                                                    <a:latin typeface="Cambria Math"/>
                                                  </a:rPr>
                                                  <m:t>𝑥</m:t>
                                                </m:r>
                                              </m:num>
                                              <m:den>
                                                <m:r>
                                                  <a:rPr lang="pt-BR" i="1" smtClean="0">
                                                    <a:solidFill>
                                                      <a:srgbClr val="FF0000"/>
                                                    </a:solidFill>
                                                    <a:latin typeface="Cambria Math"/>
                                                  </a:rPr>
                                                  <m:t>𝐿</m:t>
                                                </m:r>
                                              </m:den>
                                            </m:f>
                                          </m:e>
                                        </m:func>
                                        <m:r>
                                          <a:rPr lang="pt-BR" i="1" smtClean="0">
                                            <a:solidFill>
                                              <a:srgbClr val="FF0000"/>
                                            </a:solidFill>
                                            <a:latin typeface="Cambria Math"/>
                                          </a:rPr>
                                          <m:t>+</m:t>
                                        </m:r>
                                        <m:sSub>
                                          <m:sSubPr>
                                            <m:ctrlPr>
                                              <a:rPr lang="pt-BR" i="1" smtClean="0">
                                                <a:solidFill>
                                                  <a:srgbClr val="FF0000"/>
                                                </a:solidFill>
                                                <a:latin typeface="Cambria Math"/>
                                              </a:rPr>
                                            </m:ctrlPr>
                                          </m:sSubPr>
                                          <m:e>
                                            <m:r>
                                              <a:rPr lang="pt-BR" i="1" smtClean="0">
                                                <a:solidFill>
                                                  <a:srgbClr val="FF0000"/>
                                                </a:solidFill>
                                                <a:latin typeface="Cambria Math"/>
                                              </a:rPr>
                                              <m:t>𝑏</m:t>
                                            </m:r>
                                          </m:e>
                                          <m:sub>
                                            <m:r>
                                              <a:rPr lang="pt-BR" i="1" smtClean="0">
                                                <a:solidFill>
                                                  <a:srgbClr val="FF0000"/>
                                                </a:solidFill>
                                                <a:latin typeface="Cambria Math"/>
                                              </a:rPr>
                                              <m:t>𝑛</m:t>
                                            </m:r>
                                          </m:sub>
                                        </m:sSub>
                                        <m:func>
                                          <m:funcPr>
                                            <m:ctrlPr>
                                              <a:rPr lang="pt-BR" i="1" smtClean="0">
                                                <a:solidFill>
                                                  <a:srgbClr val="FF0000"/>
                                                </a:solidFill>
                                                <a:latin typeface="Cambria Math"/>
                                              </a:rPr>
                                            </m:ctrlPr>
                                          </m:funcPr>
                                          <m:fName>
                                            <m:r>
                                              <m:rPr>
                                                <m:sty m:val="p"/>
                                              </m:rPr>
                                              <a:rPr lang="pt-BR" i="0" smtClean="0">
                                                <a:solidFill>
                                                  <a:srgbClr val="FF0000"/>
                                                </a:solidFill>
                                                <a:latin typeface="Cambria Math"/>
                                              </a:rPr>
                                              <m:t>sin</m:t>
                                            </m:r>
                                          </m:fName>
                                          <m:e>
                                            <m:f>
                                              <m:fPr>
                                                <m:ctrlPr>
                                                  <a:rPr lang="pt-BR" i="1" smtClean="0">
                                                    <a:solidFill>
                                                      <a:srgbClr val="FF0000"/>
                                                    </a:solidFill>
                                                    <a:latin typeface="Cambria Math"/>
                                                  </a:rPr>
                                                </m:ctrlPr>
                                              </m:fPr>
                                              <m:num>
                                                <m:r>
                                                  <a:rPr lang="pt-BR" i="1" smtClean="0">
                                                    <a:solidFill>
                                                      <a:srgbClr val="FF0000"/>
                                                    </a:solidFill>
                                                    <a:latin typeface="Cambria Math"/>
                                                  </a:rPr>
                                                  <m:t>𝑛</m:t>
                                                </m:r>
                                                <m:r>
                                                  <a:rPr lang="pt-BR" i="1" smtClean="0">
                                                    <a:solidFill>
                                                      <a:srgbClr val="FF0000"/>
                                                    </a:solidFill>
                                                    <a:latin typeface="Cambria Math"/>
                                                  </a:rPr>
                                                  <m:t>𝜋</m:t>
                                                </m:r>
                                                <m:r>
                                                  <a:rPr lang="pt-BR" i="1" smtClean="0">
                                                    <a:solidFill>
                                                      <a:srgbClr val="FF0000"/>
                                                    </a:solidFill>
                                                    <a:latin typeface="Cambria Math"/>
                                                  </a:rPr>
                                                  <m:t>𝑥</m:t>
                                                </m:r>
                                              </m:num>
                                              <m:den>
                                                <m:r>
                                                  <a:rPr lang="pt-BR" i="1" smtClean="0">
                                                    <a:solidFill>
                                                      <a:srgbClr val="FF0000"/>
                                                    </a:solidFill>
                                                    <a:latin typeface="Cambria Math"/>
                                                  </a:rPr>
                                                  <m:t>𝐿</m:t>
                                                </m:r>
                                              </m:den>
                                            </m:f>
                                          </m:e>
                                        </m:func>
                                      </m:e>
                                    </m:d>
                                  </m:e>
                                </m:nary>
                              </m:oMath>
                            </m:oMathPara>
                          </a14:m>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a:rPr>
                                  <m:t>𝑥</m:t>
                                </m:r>
                                <m:r>
                                  <a:rPr lang="en-US" i="1" smtClean="0">
                                    <a:solidFill>
                                      <a:srgbClr val="FF0000"/>
                                    </a:solidFill>
                                    <a:latin typeface="Cambria Math"/>
                                  </a:rPr>
                                  <m:t>=</m:t>
                                </m:r>
                                <m:f>
                                  <m:fPr>
                                    <m:ctrlPr>
                                      <a:rPr lang="en-US" i="1" smtClean="0">
                                        <a:solidFill>
                                          <a:srgbClr val="FF0000"/>
                                        </a:solidFill>
                                        <a:latin typeface="Cambria Math"/>
                                      </a:rPr>
                                    </m:ctrlPr>
                                  </m:fPr>
                                  <m:num>
                                    <m:r>
                                      <a:rPr lang="en-US" i="1" smtClean="0">
                                        <a:solidFill>
                                          <a:srgbClr val="FF0000"/>
                                        </a:solidFill>
                                        <a:latin typeface="Cambria Math"/>
                                      </a:rPr>
                                      <m:t>−</m:t>
                                    </m:r>
                                    <m:r>
                                      <a:rPr lang="en-US" i="1" smtClean="0">
                                        <a:solidFill>
                                          <a:srgbClr val="FF0000"/>
                                        </a:solidFill>
                                        <a:latin typeface="Cambria Math"/>
                                      </a:rPr>
                                      <m:t>𝑏</m:t>
                                    </m:r>
                                    <m:r>
                                      <a:rPr lang="en-US" i="1" smtClean="0">
                                        <a:solidFill>
                                          <a:srgbClr val="FF0000"/>
                                        </a:solidFill>
                                        <a:latin typeface="Cambria Math"/>
                                      </a:rPr>
                                      <m:t>±</m:t>
                                    </m:r>
                                    <m:rad>
                                      <m:radPr>
                                        <m:degHide m:val="on"/>
                                        <m:ctrlPr>
                                          <a:rPr lang="en-US" i="1" smtClean="0">
                                            <a:solidFill>
                                              <a:srgbClr val="FF0000"/>
                                            </a:solidFill>
                                            <a:latin typeface="Cambria Math"/>
                                          </a:rPr>
                                        </m:ctrlPr>
                                      </m:radPr>
                                      <m:deg/>
                                      <m:e>
                                        <m:sSup>
                                          <m:sSupPr>
                                            <m:ctrlPr>
                                              <a:rPr lang="en-US" i="1" smtClean="0">
                                                <a:solidFill>
                                                  <a:srgbClr val="FF0000"/>
                                                </a:solidFill>
                                                <a:latin typeface="Cambria Math"/>
                                              </a:rPr>
                                            </m:ctrlPr>
                                          </m:sSupPr>
                                          <m:e>
                                            <m:r>
                                              <a:rPr lang="en-US" i="1" smtClean="0">
                                                <a:solidFill>
                                                  <a:srgbClr val="FF0000"/>
                                                </a:solidFill>
                                                <a:latin typeface="Cambria Math"/>
                                              </a:rPr>
                                              <m:t>𝑏</m:t>
                                            </m:r>
                                          </m:e>
                                          <m:sup>
                                            <m:r>
                                              <a:rPr lang="en-US" i="1" smtClean="0">
                                                <a:solidFill>
                                                  <a:srgbClr val="FF0000"/>
                                                </a:solidFill>
                                                <a:latin typeface="Cambria Math"/>
                                              </a:rPr>
                                              <m:t>2</m:t>
                                            </m:r>
                                          </m:sup>
                                        </m:sSup>
                                        <m:r>
                                          <a:rPr lang="en-US" i="1" smtClean="0">
                                            <a:solidFill>
                                              <a:srgbClr val="FF0000"/>
                                            </a:solidFill>
                                            <a:latin typeface="Cambria Math"/>
                                          </a:rPr>
                                          <m:t>−4</m:t>
                                        </m:r>
                                        <m:r>
                                          <a:rPr lang="en-US" i="1" smtClean="0">
                                            <a:solidFill>
                                              <a:srgbClr val="FF0000"/>
                                            </a:solidFill>
                                            <a:latin typeface="Cambria Math"/>
                                          </a:rPr>
                                          <m:t>𝑎𝑐</m:t>
                                        </m:r>
                                      </m:e>
                                    </m:rad>
                                  </m:num>
                                  <m:den>
                                    <m:r>
                                      <a:rPr lang="en-US" i="1" smtClean="0">
                                        <a:solidFill>
                                          <a:srgbClr val="FF0000"/>
                                        </a:solidFill>
                                        <a:latin typeface="Cambria Math"/>
                                      </a:rPr>
                                      <m:t>2</m:t>
                                    </m:r>
                                    <m:r>
                                      <a:rPr lang="en-US" i="1" smtClean="0">
                                        <a:solidFill>
                                          <a:srgbClr val="FF0000"/>
                                        </a:solidFill>
                                        <a:latin typeface="Cambria Math"/>
                                      </a:rPr>
                                      <m:t>𝑎</m:t>
                                    </m:r>
                                  </m:den>
                                </m:f>
                              </m:oMath>
                            </m:oMathPara>
                          </a14:m>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14:m>
                            <m:oMathPara xmlns:m="http://schemas.openxmlformats.org/officeDocument/2006/math">
                              <m:oMathParaPr>
                                <m:jc m:val="centerGroup"/>
                              </m:oMathParaPr>
                              <m:oMath xmlns:m="http://schemas.openxmlformats.org/officeDocument/2006/math">
                                <m:func>
                                  <m:funcPr>
                                    <m:ctrlPr>
                                      <a:rPr lang="en-US" i="1" smtClean="0">
                                        <a:solidFill>
                                          <a:srgbClr val="FF0000"/>
                                        </a:solidFill>
                                        <a:latin typeface="Cambria Math"/>
                                      </a:rPr>
                                    </m:ctrlPr>
                                  </m:funcPr>
                                  <m:fName>
                                    <m:r>
                                      <m:rPr>
                                        <m:sty m:val="p"/>
                                      </m:rPr>
                                      <a:rPr lang="en-US" i="0" smtClean="0">
                                        <a:solidFill>
                                          <a:srgbClr val="FF0000"/>
                                        </a:solidFill>
                                        <a:latin typeface="Cambria Math"/>
                                      </a:rPr>
                                      <m:t>sin</m:t>
                                    </m:r>
                                  </m:fName>
                                  <m:e>
                                    <m:r>
                                      <a:rPr lang="el-GR" i="1" smtClean="0">
                                        <a:solidFill>
                                          <a:srgbClr val="FF0000"/>
                                        </a:solidFill>
                                        <a:latin typeface="Cambria Math"/>
                                      </a:rPr>
                                      <m:t>𝛼</m:t>
                                    </m:r>
                                  </m:e>
                                </m:func>
                                <m:r>
                                  <a:rPr lang="el-GR" i="1" smtClean="0">
                                    <a:solidFill>
                                      <a:srgbClr val="FF0000"/>
                                    </a:solidFill>
                                    <a:latin typeface="Cambria Math"/>
                                  </a:rPr>
                                  <m:t>±</m:t>
                                </m:r>
                                <m:func>
                                  <m:funcPr>
                                    <m:ctrlPr>
                                      <a:rPr lang="en-US" i="1" smtClean="0">
                                        <a:solidFill>
                                          <a:srgbClr val="FF0000"/>
                                        </a:solidFill>
                                        <a:latin typeface="Cambria Math"/>
                                      </a:rPr>
                                    </m:ctrlPr>
                                  </m:funcPr>
                                  <m:fName>
                                    <m:r>
                                      <m:rPr>
                                        <m:sty m:val="p"/>
                                      </m:rPr>
                                      <a:rPr lang="en-US" i="0" smtClean="0">
                                        <a:solidFill>
                                          <a:srgbClr val="FF0000"/>
                                        </a:solidFill>
                                        <a:latin typeface="Cambria Math"/>
                                      </a:rPr>
                                      <m:t>sin</m:t>
                                    </m:r>
                                  </m:fName>
                                  <m:e>
                                    <m:r>
                                      <a:rPr lang="el-GR" i="1" smtClean="0">
                                        <a:solidFill>
                                          <a:srgbClr val="FF0000"/>
                                        </a:solidFill>
                                        <a:latin typeface="Cambria Math"/>
                                      </a:rPr>
                                      <m:t>𝛽</m:t>
                                    </m:r>
                                  </m:e>
                                </m:func>
                                <m:r>
                                  <a:rPr lang="el-GR" i="1" smtClean="0">
                                    <a:solidFill>
                                      <a:srgbClr val="FF0000"/>
                                    </a:solidFill>
                                    <a:latin typeface="Cambria Math"/>
                                  </a:rPr>
                                  <m:t>=2</m:t>
                                </m:r>
                                <m:func>
                                  <m:funcPr>
                                    <m:ctrlPr>
                                      <a:rPr lang="en-US" i="1" smtClean="0">
                                        <a:solidFill>
                                          <a:srgbClr val="FF0000"/>
                                        </a:solidFill>
                                        <a:latin typeface="Cambria Math"/>
                                      </a:rPr>
                                    </m:ctrlPr>
                                  </m:funcPr>
                                  <m:fName>
                                    <m:r>
                                      <m:rPr>
                                        <m:sty m:val="p"/>
                                      </m:rPr>
                                      <a:rPr lang="en-US" i="0" smtClean="0">
                                        <a:solidFill>
                                          <a:srgbClr val="FF0000"/>
                                        </a:solidFill>
                                        <a:latin typeface="Cambria Math"/>
                                      </a:rPr>
                                      <m:t>sin</m:t>
                                    </m:r>
                                  </m:fName>
                                  <m:e>
                                    <m:f>
                                      <m:fPr>
                                        <m:ctrlPr>
                                          <a:rPr lang="en-US" i="1" smtClean="0">
                                            <a:solidFill>
                                              <a:srgbClr val="FF0000"/>
                                            </a:solidFill>
                                            <a:latin typeface="Cambria Math"/>
                                          </a:rPr>
                                        </m:ctrlPr>
                                      </m:fPr>
                                      <m:num>
                                        <m:r>
                                          <a:rPr lang="en-US" i="1" smtClean="0">
                                            <a:solidFill>
                                              <a:srgbClr val="FF0000"/>
                                            </a:solidFill>
                                            <a:latin typeface="Cambria Math"/>
                                          </a:rPr>
                                          <m:t>1</m:t>
                                        </m:r>
                                      </m:num>
                                      <m:den>
                                        <m:r>
                                          <a:rPr lang="en-US" i="1" smtClean="0">
                                            <a:solidFill>
                                              <a:srgbClr val="FF0000"/>
                                            </a:solidFill>
                                            <a:latin typeface="Cambria Math"/>
                                          </a:rPr>
                                          <m:t>2</m:t>
                                        </m:r>
                                      </m:den>
                                    </m:f>
                                    <m:d>
                                      <m:dPr>
                                        <m:ctrlPr>
                                          <a:rPr lang="en-US" i="1" smtClean="0">
                                            <a:solidFill>
                                              <a:srgbClr val="FF0000"/>
                                            </a:solidFill>
                                            <a:latin typeface="Cambria Math"/>
                                          </a:rPr>
                                        </m:ctrlPr>
                                      </m:dPr>
                                      <m:e>
                                        <m:r>
                                          <a:rPr lang="el-GR" i="1" smtClean="0">
                                            <a:solidFill>
                                              <a:srgbClr val="FF0000"/>
                                            </a:solidFill>
                                            <a:latin typeface="Cambria Math"/>
                                          </a:rPr>
                                          <m:t>𝛼</m:t>
                                        </m:r>
                                        <m:r>
                                          <a:rPr lang="el-GR" i="1" smtClean="0">
                                            <a:solidFill>
                                              <a:srgbClr val="FF0000"/>
                                            </a:solidFill>
                                            <a:latin typeface="Cambria Math"/>
                                          </a:rPr>
                                          <m:t>±</m:t>
                                        </m:r>
                                        <m:r>
                                          <a:rPr lang="el-GR" i="1" smtClean="0">
                                            <a:solidFill>
                                              <a:srgbClr val="FF0000"/>
                                            </a:solidFill>
                                            <a:latin typeface="Cambria Math"/>
                                          </a:rPr>
                                          <m:t>𝛽</m:t>
                                        </m:r>
                                      </m:e>
                                    </m:d>
                                  </m:e>
                                </m:func>
                                <m:func>
                                  <m:funcPr>
                                    <m:ctrlPr>
                                      <a:rPr lang="en-US" i="1" smtClean="0">
                                        <a:solidFill>
                                          <a:srgbClr val="FF0000"/>
                                        </a:solidFill>
                                        <a:latin typeface="Cambria Math"/>
                                      </a:rPr>
                                    </m:ctrlPr>
                                  </m:funcPr>
                                  <m:fName>
                                    <m:r>
                                      <m:rPr>
                                        <m:sty m:val="p"/>
                                      </m:rPr>
                                      <a:rPr lang="en-US" i="0" smtClean="0">
                                        <a:solidFill>
                                          <a:srgbClr val="FF0000"/>
                                        </a:solidFill>
                                        <a:latin typeface="Cambria Math"/>
                                      </a:rPr>
                                      <m:t>cos</m:t>
                                    </m:r>
                                  </m:fName>
                                  <m:e>
                                    <m:f>
                                      <m:fPr>
                                        <m:ctrlPr>
                                          <a:rPr lang="en-US" i="1" smtClean="0">
                                            <a:solidFill>
                                              <a:srgbClr val="FF0000"/>
                                            </a:solidFill>
                                            <a:latin typeface="Cambria Math"/>
                                          </a:rPr>
                                        </m:ctrlPr>
                                      </m:fPr>
                                      <m:num>
                                        <m:r>
                                          <a:rPr lang="en-US" i="1" smtClean="0">
                                            <a:solidFill>
                                              <a:srgbClr val="FF0000"/>
                                            </a:solidFill>
                                            <a:latin typeface="Cambria Math"/>
                                          </a:rPr>
                                          <m:t>1</m:t>
                                        </m:r>
                                      </m:num>
                                      <m:den>
                                        <m:r>
                                          <a:rPr lang="en-US" i="1" smtClean="0">
                                            <a:solidFill>
                                              <a:srgbClr val="FF0000"/>
                                            </a:solidFill>
                                            <a:latin typeface="Cambria Math"/>
                                          </a:rPr>
                                          <m:t>2</m:t>
                                        </m:r>
                                      </m:den>
                                    </m:f>
                                    <m:d>
                                      <m:dPr>
                                        <m:ctrlPr>
                                          <a:rPr lang="en-US" i="1" smtClean="0">
                                            <a:solidFill>
                                              <a:srgbClr val="FF0000"/>
                                            </a:solidFill>
                                            <a:latin typeface="Cambria Math"/>
                                          </a:rPr>
                                        </m:ctrlPr>
                                      </m:dPr>
                                      <m:e>
                                        <m:r>
                                          <a:rPr lang="el-GR" i="1" smtClean="0">
                                            <a:solidFill>
                                              <a:srgbClr val="FF0000"/>
                                            </a:solidFill>
                                            <a:latin typeface="Cambria Math"/>
                                          </a:rPr>
                                          <m:t>𝛼</m:t>
                                        </m:r>
                                        <m:r>
                                          <a:rPr lang="el-GR" i="1" smtClean="0">
                                            <a:solidFill>
                                              <a:srgbClr val="FF0000"/>
                                            </a:solidFill>
                                            <a:latin typeface="Cambria Math"/>
                                          </a:rPr>
                                          <m:t>∓</m:t>
                                        </m:r>
                                        <m:r>
                                          <a:rPr lang="el-GR" i="1" smtClean="0">
                                            <a:solidFill>
                                              <a:srgbClr val="FF0000"/>
                                            </a:solidFill>
                                            <a:latin typeface="Cambria Math"/>
                                          </a:rPr>
                                          <m:t>𝛽</m:t>
                                        </m:r>
                                      </m:e>
                                    </m:d>
                                  </m:e>
                                </m:func>
                              </m:oMath>
                            </m:oMathPara>
                          </a14:m>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758634781"/>
                  </p:ext>
                </p:extLst>
              </p:nvPr>
            </p:nvGraphicFramePr>
            <p:xfrm>
              <a:off x="457200" y="1600200"/>
              <a:ext cx="8077200" cy="3133853"/>
            </p:xfrm>
            <a:graphic>
              <a:graphicData uri="http://schemas.openxmlformats.org/drawingml/2006/table">
                <a:tbl>
                  <a:tblPr firstRow="1" bandRow="1">
                    <a:tableStyleId>{5C22544A-7EE6-4342-B048-85BDC9FD1C3A}</a:tableStyleId>
                  </a:tblPr>
                  <a:tblGrid>
                    <a:gridCol w="5943600"/>
                    <a:gridCol w="2133600"/>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t="-1639" r="-35897" b="-742623"/>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00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t="-59048" r="-35897" b="-331429"/>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394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t="-121898" r="-35897" b="-154015"/>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7849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t="-271429" r="-35897" b="-88393"/>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502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t="-420202" r="-35897"/>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Fallback>
      </mc:AlternateContent>
    </p:spTree>
    <p:extLst>
      <p:ext uri="{BB962C8B-B14F-4D97-AF65-F5344CB8AC3E}">
        <p14:creationId xmlns:p14="http://schemas.microsoft.com/office/powerpoint/2010/main" val="302525346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r>
              <a:rPr lang="en-US" sz="3600" b="1" dirty="0">
                <a:solidFill>
                  <a:srgbClr val="0000FF"/>
                </a:solidFill>
                <a:latin typeface="Times New Roman" pitchFamily="18" charset="0"/>
                <a:cs typeface="Times New Roman" pitchFamily="18" charset="0"/>
              </a:rPr>
              <a:t>Bullet Font – Text Effect-Outline </a:t>
            </a:r>
            <a:r>
              <a:rPr lang="en-US" sz="3600" b="1" dirty="0" smtClean="0">
                <a:solidFill>
                  <a:srgbClr val="0000FF"/>
                </a:solidFill>
                <a:latin typeface="Times New Roman" pitchFamily="18" charset="0"/>
                <a:cs typeface="Times New Roman" pitchFamily="18" charset="0"/>
              </a:rPr>
              <a:t>Style</a:t>
            </a:r>
            <a:endParaRPr lang="en-US" sz="3200" b="1" dirty="0">
              <a:solidFill>
                <a:srgbClr val="0000FF"/>
              </a:solidFill>
              <a:latin typeface="Times New Roman" pitchFamily="18" charset="0"/>
              <a:cs typeface="Times New Roman" pitchFamily="18" charset="0"/>
            </a:endParaRPr>
          </a:p>
        </p:txBody>
      </p:sp>
      <p:sp>
        <p:nvSpPr>
          <p:cNvPr id="3" name="Subtitle 2"/>
          <p:cNvSpPr>
            <a:spLocks noGrp="1"/>
          </p:cNvSpPr>
          <p:nvPr>
            <p:ph type="subTitle" idx="1"/>
          </p:nvPr>
        </p:nvSpPr>
        <p:spPr>
          <a:xfrm>
            <a:off x="685800" y="2209800"/>
            <a:ext cx="7772400" cy="3886200"/>
          </a:xfrm>
        </p:spPr>
        <p:txBody>
          <a:bodyPr>
            <a:normAutofit/>
          </a:bodyPr>
          <a:lstStyle/>
          <a:p>
            <a:pPr marL="457200" indent="-457200">
              <a:buFont typeface="Calibri" pitchFamily="34" charset="0"/>
              <a:buChar char="●"/>
            </a:pPr>
            <a:r>
              <a:rPr lang="en-US" b="1" dirty="0">
                <a:ln w="22225" cmpd="sng">
                  <a:solidFill>
                    <a:srgbClr val="FF0000"/>
                  </a:solidFill>
                  <a:prstDash val="sysDash"/>
                </a:ln>
                <a:latin typeface="Times New Roman" pitchFamily="18" charset="0"/>
                <a:cs typeface="Times New Roman" pitchFamily="18" charset="0"/>
              </a:rPr>
              <a:t>width 1.75pt+Simple+Square </a:t>
            </a:r>
            <a:r>
              <a:rPr lang="en-US" b="1" dirty="0" smtClean="0">
                <a:ln w="22225" cmpd="sng">
                  <a:solidFill>
                    <a:srgbClr val="FF0000"/>
                  </a:solidFill>
                  <a:prstDash val="sysDash"/>
                </a:ln>
                <a:latin typeface="Times New Roman" pitchFamily="18" charset="0"/>
                <a:cs typeface="Times New Roman" pitchFamily="18" charset="0"/>
              </a:rPr>
              <a:t>dot</a:t>
            </a:r>
          </a:p>
          <a:p>
            <a:pPr marL="457200" indent="-457200">
              <a:buFont typeface="Calibri" pitchFamily="34" charset="0"/>
              <a:buChar char="●"/>
            </a:pPr>
            <a:r>
              <a:rPr lang="en-US" b="1" dirty="0">
                <a:ln w="22225" cmpd="dbl">
                  <a:solidFill>
                    <a:srgbClr val="FF0000"/>
                  </a:solidFill>
                  <a:prstDash val="sysDash"/>
                </a:ln>
                <a:latin typeface="Times New Roman" pitchFamily="18" charset="0"/>
                <a:cs typeface="Times New Roman" pitchFamily="18" charset="0"/>
              </a:rPr>
              <a:t>width 1.75pt+double+Square </a:t>
            </a:r>
            <a:r>
              <a:rPr lang="en-US" b="1" dirty="0" smtClean="0">
                <a:ln w="22225" cmpd="dbl">
                  <a:solidFill>
                    <a:srgbClr val="FF0000"/>
                  </a:solidFill>
                  <a:prstDash val="sysDash"/>
                </a:ln>
                <a:latin typeface="Times New Roman" pitchFamily="18" charset="0"/>
                <a:cs typeface="Times New Roman" pitchFamily="18" charset="0"/>
              </a:rPr>
              <a:t>dot</a:t>
            </a:r>
          </a:p>
          <a:p>
            <a:pPr marL="457200" indent="-457200">
              <a:buFont typeface="Calibri" pitchFamily="34" charset="0"/>
              <a:buChar char="●"/>
            </a:pPr>
            <a:r>
              <a:rPr lang="en-US" b="1" dirty="0">
                <a:ln w="22225" cmpd="thinThick">
                  <a:solidFill>
                    <a:srgbClr val="FF0000"/>
                  </a:solidFill>
                  <a:prstDash val="dashDot"/>
                  <a:miter lim="800000"/>
                </a:ln>
                <a:latin typeface="Times New Roman" pitchFamily="18" charset="0"/>
                <a:cs typeface="Times New Roman" pitchFamily="18" charset="0"/>
              </a:rPr>
              <a:t>width 1.75pt+thin thick+ dash dot + </a:t>
            </a:r>
            <a:r>
              <a:rPr lang="en-US" b="1" dirty="0" smtClean="0">
                <a:ln w="22225" cmpd="thinThick">
                  <a:solidFill>
                    <a:srgbClr val="FF0000"/>
                  </a:solidFill>
                  <a:prstDash val="dashDot"/>
                  <a:miter lim="800000"/>
                </a:ln>
                <a:latin typeface="Times New Roman" pitchFamily="18" charset="0"/>
                <a:cs typeface="Times New Roman" pitchFamily="18" charset="0"/>
              </a:rPr>
              <a:t>miter</a:t>
            </a:r>
          </a:p>
          <a:p>
            <a:pPr marL="457200" indent="-457200">
              <a:buFont typeface="Calibri" pitchFamily="34" charset="0"/>
              <a:buChar char="●"/>
            </a:pPr>
            <a:r>
              <a:rPr lang="en-US" b="1" dirty="0">
                <a:ln w="22225" cmpd="thinThick">
                  <a:solidFill>
                    <a:srgbClr val="FF0000"/>
                  </a:solidFill>
                  <a:prstDash val="lgDashDot"/>
                  <a:bevel/>
                </a:ln>
                <a:latin typeface="Times New Roman" pitchFamily="18" charset="0"/>
                <a:cs typeface="Times New Roman" pitchFamily="18" charset="0"/>
              </a:rPr>
              <a:t>width 1.75pt+thin thick+ long dash dot + flat + Bevel</a:t>
            </a:r>
            <a:endParaRPr lang="en-US" dirty="0">
              <a:ln w="22225" cmpd="thinThick">
                <a:solidFill>
                  <a:srgbClr val="FF0000"/>
                </a:solidFill>
                <a:prstDash val="lgDashDot"/>
                <a:bevel/>
              </a:ln>
              <a:latin typeface="Times New Roman" pitchFamily="18" charset="0"/>
              <a:cs typeface="Times New Roman" pitchFamily="18" charset="0"/>
            </a:endParaRPr>
          </a:p>
          <a:p>
            <a:pPr marL="457200" indent="-457200">
              <a:buFont typeface="Calibri" pitchFamily="34" charset="0"/>
              <a:buChar char="●"/>
            </a:pPr>
            <a:endParaRPr lang="en-US" b="1" dirty="0" smtClean="0">
              <a:ln w="22225" cmpd="thinThick">
                <a:solidFill>
                  <a:srgbClr val="FF0000"/>
                </a:solidFill>
                <a:prstDash val="dashDot"/>
                <a:miter lim="800000"/>
              </a:ln>
              <a:latin typeface="Times New Roman" pitchFamily="18" charset="0"/>
              <a:cs typeface="Times New Roman" pitchFamily="18" charset="0"/>
            </a:endParaRPr>
          </a:p>
          <a:p>
            <a:pPr marL="457200" indent="-457200">
              <a:buFont typeface="Calibri" pitchFamily="34" charset="0"/>
              <a:buChar char="●"/>
            </a:pPr>
            <a:endParaRPr lang="en-US" dirty="0">
              <a:ln w="22225" cmpd="thinThick">
                <a:solidFill>
                  <a:srgbClr val="FF0000"/>
                </a:solidFill>
                <a:prstDash val="dashDot"/>
                <a:miter lim="800000"/>
              </a:ln>
            </a:endParaRPr>
          </a:p>
          <a:p>
            <a:pPr marL="457200" indent="-457200">
              <a:buFont typeface="Calibri" pitchFamily="34" charset="0"/>
              <a:buChar char="●"/>
            </a:pPr>
            <a:endParaRPr lang="en-US" dirty="0">
              <a:ln w="22225" cmpd="dbl">
                <a:solidFill>
                  <a:srgbClr val="FF0000"/>
                </a:solidFill>
                <a:prstDash val="sysDash"/>
              </a:ln>
              <a:latin typeface="Times New Roman" pitchFamily="18" charset="0"/>
              <a:cs typeface="Times New Roman" pitchFamily="18" charset="0"/>
            </a:endParaRPr>
          </a:p>
          <a:p>
            <a:pPr marL="457200" indent="-457200">
              <a:buFont typeface="Calibri" pitchFamily="34" charset="0"/>
              <a:buChar char="●"/>
            </a:pPr>
            <a:endParaRPr lang="en-US" b="1" dirty="0" smtClean="0">
              <a:ln w="22225" cmpd="sng">
                <a:solidFill>
                  <a:srgbClr val="FF0000"/>
                </a:solidFill>
                <a:prstDash val="sysDash"/>
              </a:ln>
            </a:endParaRPr>
          </a:p>
          <a:p>
            <a:pPr marL="457200" indent="-457200">
              <a:buFont typeface="Calibri" pitchFamily="34" charset="0"/>
              <a:buChar char="●"/>
            </a:pPr>
            <a:endParaRPr lang="en-US" dirty="0">
              <a:ln w="22225"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ysDash"/>
              </a:ln>
            </a:endParaRPr>
          </a:p>
          <a:p>
            <a:pPr marL="457200" indent="-457200">
              <a:buFont typeface="Calibri" pitchFamily="34" charset="0"/>
              <a:buChar char="●"/>
            </a:pPr>
            <a:endParaRPr lang="en-US" dirty="0">
              <a:ln>
                <a:gradFill flip="none" rotWithShape="1">
                  <a:gsLst>
                    <a:gs pos="0">
                      <a:srgbClr val="FFF200"/>
                    </a:gs>
                    <a:gs pos="45000">
                      <a:srgbClr val="FF7A00"/>
                    </a:gs>
                    <a:gs pos="70000">
                      <a:srgbClr val="FF0300"/>
                    </a:gs>
                    <a:gs pos="100000">
                      <a:srgbClr val="4D0808"/>
                    </a:gs>
                  </a:gsLst>
                  <a:path path="rect">
                    <a:fillToRect l="100000" t="100000"/>
                  </a:path>
                  <a:tileRect r="-100000" b="-100000"/>
                </a:gradFill>
              </a:ln>
            </a:endParaRPr>
          </a:p>
          <a:p>
            <a:pPr marL="457200" indent="-457200">
              <a:buFont typeface="Calibri" pitchFamily="34" charset="0"/>
              <a:buChar char="●"/>
            </a:pPr>
            <a:endParaRPr lang="en-US" dirty="0">
              <a:ln>
                <a:gradFill flip="none" rotWithShape="1">
                  <a:gsLst>
                    <a:gs pos="0">
                      <a:srgbClr val="FFF200"/>
                    </a:gs>
                    <a:gs pos="45000">
                      <a:srgbClr val="FF7A00"/>
                    </a:gs>
                    <a:gs pos="70000">
                      <a:srgbClr val="FF0300"/>
                    </a:gs>
                    <a:gs pos="100000">
                      <a:srgbClr val="4D0808"/>
                    </a:gs>
                  </a:gsLst>
                  <a:lin ang="5400000" scaled="0"/>
                  <a:tileRect r="-100000" b="-100000"/>
                </a:gradFill>
              </a:ln>
            </a:endParaRPr>
          </a:p>
          <a:p>
            <a:pPr marL="457200" indent="-457200">
              <a:buFont typeface="Calibri" pitchFamily="34" charset="0"/>
              <a:buChar char="●"/>
            </a:pPr>
            <a:endParaRPr lang="en-US" dirty="0">
              <a:ln>
                <a:gradFill>
                  <a:gsLst>
                    <a:gs pos="0">
                      <a:srgbClr val="FFF200"/>
                    </a:gs>
                    <a:gs pos="45000">
                      <a:srgbClr val="FF7A00"/>
                    </a:gs>
                    <a:gs pos="70000">
                      <a:srgbClr val="FF0300"/>
                    </a:gs>
                    <a:gs pos="100000">
                      <a:srgbClr val="4D0808"/>
                    </a:gs>
                  </a:gsLst>
                  <a:lin ang="5400000" scaled="0"/>
                </a:gradFill>
              </a:ln>
            </a:endParaRPr>
          </a:p>
          <a:p>
            <a:pPr marL="457200" indent="-457200">
              <a:buFont typeface="Calibri" pitchFamily="34" charset="0"/>
              <a:buChar char="●"/>
            </a:pPr>
            <a:endParaRPr lang="en-US" dirty="0">
              <a:ln>
                <a:solidFill>
                  <a:schemeClr val="tx1">
                    <a:alpha val="0"/>
                  </a:schemeClr>
                </a:solidFill>
              </a:ln>
            </a:endParaRPr>
          </a:p>
          <a:p>
            <a:pPr marL="457200" indent="-457200">
              <a:buFont typeface="Calibri" pitchFamily="34" charset="0"/>
              <a:buChar char="●"/>
            </a:pPr>
            <a:endParaRPr lang="en-US" b="1" dirty="0" smtClean="0">
              <a:ln>
                <a:solidFill>
                  <a:schemeClr val="tx1"/>
                </a:solidFill>
              </a:ln>
              <a:latin typeface="Times New Roman" pitchFamily="18" charset="0"/>
              <a:cs typeface="Times New Roman" pitchFamily="18" charset="0"/>
            </a:endParaRPr>
          </a:p>
          <a:p>
            <a:pPr marL="457200" indent="-457200">
              <a:buFont typeface="Calibri" pitchFamily="34" charset="0"/>
              <a:buChar char="●"/>
            </a:pPr>
            <a:endParaRPr lang="en-US" dirty="0"/>
          </a:p>
          <a:p>
            <a:pPr marL="457200" indent="-457200">
              <a:buFont typeface="Calibri" pitchFamily="34" charset="0"/>
              <a:buChar char="●"/>
            </a:pPr>
            <a:endParaRPr lang="en-US" b="1" dirty="0" smtClean="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endParaRPr>
          </a:p>
          <a:p>
            <a:endParaRPr lang="en-US" dirty="0"/>
          </a:p>
          <a:p>
            <a:pPr marL="457200" indent="-457200">
              <a:buFont typeface="Calibri" pitchFamily="34" charset="0"/>
              <a:buChar char="●"/>
            </a:pPr>
            <a:endParaRPr lang="en-US"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endParaRPr>
          </a:p>
          <a:p>
            <a:pPr marL="457200" indent="-457200">
              <a:buFont typeface="Calibri" pitchFamily="34" charset="0"/>
              <a:buChar char="●"/>
            </a:pPr>
            <a:endParaRPr lang="en-US"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endParaRPr>
          </a:p>
          <a:p>
            <a:pPr marL="457200" indent="-457200">
              <a:buFont typeface="Calibri" pitchFamily="34" charset="0"/>
              <a:buChar char="●"/>
            </a:pPr>
            <a:endParaRPr lang="en-US" dirty="0" smtClean="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ndParaRPr>
          </a:p>
          <a:p>
            <a:pPr marL="457200" indent="-457200">
              <a:buFont typeface="Calibri" pitchFamily="34" charset="0"/>
              <a:buChar char="●"/>
            </a:pPr>
            <a:endParaRPr lang="en-U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ndParaRPr>
          </a:p>
          <a:p>
            <a:pPr marL="457200" indent="-457200">
              <a:buFont typeface="Calibri" pitchFamily="34" charset="0"/>
              <a:buChar char="●"/>
            </a:pPr>
            <a:endParaRPr lang="en-US" dirty="0">
              <a:solidFill>
                <a:schemeClr val="tx1">
                  <a:alpha val="10000"/>
                </a:schemeClr>
              </a:solidFill>
            </a:endParaRPr>
          </a:p>
          <a:p>
            <a:pPr marL="457200" indent="-457200">
              <a:buFont typeface="Calibri" pitchFamily="34" charset="0"/>
              <a:buChar char="●"/>
            </a:pPr>
            <a:endParaRPr lang="en-US" dirty="0" smtClean="0">
              <a:solidFill>
                <a:schemeClr val="tx1">
                  <a:alpha val="50000"/>
                </a:schemeClr>
              </a:solidFill>
            </a:endParaRPr>
          </a:p>
          <a:p>
            <a:pPr marL="457200" indent="-457200">
              <a:buFont typeface="Courier New" pitchFamily="49" charset="0"/>
              <a:buChar char="o"/>
            </a:pPr>
            <a:endParaRPr lang="en-US" dirty="0">
              <a:solidFill>
                <a:srgbClr val="FF0000"/>
              </a:solidFill>
            </a:endParaRPr>
          </a:p>
          <a:p>
            <a:pPr marL="457200" lvl="0" indent="-457200">
              <a:buFont typeface="Wingdings" pitchFamily="2" charset="2"/>
              <a:buChar char="q"/>
            </a:pPr>
            <a:endParaRPr lang="en-US" dirty="0"/>
          </a:p>
          <a:p>
            <a:pPr algn="just">
              <a:spcBef>
                <a:spcPts val="0"/>
              </a:spcBef>
            </a:pPr>
            <a:endParaRPr lang="en-US" kern="100" dirty="0" smtClean="0">
              <a:effectLst/>
              <a:latin typeface="Times New Roman"/>
              <a:ea typeface="SimSun"/>
            </a:endParaRPr>
          </a:p>
          <a:p>
            <a:pPr marL="457200" indent="-457200">
              <a:buFont typeface="Calibri" pitchFamily="34" charset="0"/>
              <a:buChar char="①"/>
            </a:pPr>
            <a:endParaRPr lang="en-US" cap="all" dirty="0"/>
          </a:p>
          <a:p>
            <a:pPr marL="457200" indent="-457200">
              <a:buFont typeface="Calibri" pitchFamily="34" charset="0"/>
              <a:buChar char="①"/>
            </a:pPr>
            <a:endParaRPr lang="en-US" dirty="0"/>
          </a:p>
          <a:p>
            <a:endParaRPr lang="en-US" baseline="30000" dirty="0"/>
          </a:p>
          <a:p>
            <a:pPr>
              <a:buClr>
                <a:srgbClr val="0070C0"/>
              </a:buClr>
              <a:buSzPct val="100000"/>
            </a:pPr>
            <a:endParaRPr lang="en-US" dirty="0" smtClean="0"/>
          </a:p>
          <a:p>
            <a:pPr marL="457200" indent="-457200">
              <a:buClr>
                <a:srgbClr val="0070C0"/>
              </a:buClr>
              <a:buSzPct val="100000"/>
              <a:buFont typeface="Arial" pitchFamily="34" charset="0"/>
              <a:buChar char="•"/>
            </a:pPr>
            <a:endParaRPr lang="en-US" dirty="0" smtClean="0"/>
          </a:p>
          <a:p>
            <a:pPr marL="457200" indent="-457200">
              <a:buClr>
                <a:srgbClr val="0070C0"/>
              </a:buClr>
              <a:buSzPct val="50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514350" indent="-514350">
              <a:buClr>
                <a:schemeClr val="tx1"/>
              </a:buClr>
              <a:buFont typeface="+mj-lt"/>
              <a:buAutoNum type="arabicPeriod"/>
            </a:pPr>
            <a:endParaRPr lang="en-US" dirty="0"/>
          </a:p>
          <a:p>
            <a:endParaRPr lang="en-US" dirty="0"/>
          </a:p>
        </p:txBody>
      </p:sp>
    </p:spTree>
    <p:extLst>
      <p:ext uri="{BB962C8B-B14F-4D97-AF65-F5344CB8AC3E}">
        <p14:creationId xmlns:p14="http://schemas.microsoft.com/office/powerpoint/2010/main" val="223147183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r>
              <a:rPr lang="en-US" sz="3600" b="1" dirty="0">
                <a:solidFill>
                  <a:srgbClr val="0000FF"/>
                </a:solidFill>
                <a:latin typeface="Times New Roman" pitchFamily="18" charset="0"/>
                <a:cs typeface="Times New Roman" pitchFamily="18" charset="0"/>
              </a:rPr>
              <a:t>Bullet Font – Text Effect-Shadow</a:t>
            </a:r>
          </a:p>
        </p:txBody>
      </p:sp>
      <p:sp>
        <p:nvSpPr>
          <p:cNvPr id="3" name="Subtitle 2"/>
          <p:cNvSpPr>
            <a:spLocks noGrp="1"/>
          </p:cNvSpPr>
          <p:nvPr>
            <p:ph type="subTitle" idx="1"/>
          </p:nvPr>
        </p:nvSpPr>
        <p:spPr>
          <a:xfrm>
            <a:off x="685800" y="2209800"/>
            <a:ext cx="7772400" cy="3886200"/>
          </a:xfrm>
        </p:spPr>
        <p:txBody>
          <a:bodyPr>
            <a:normAutofit/>
          </a:bodyPr>
          <a:lstStyle/>
          <a:p>
            <a:pPr marL="457200" indent="-457200">
              <a:buFont typeface="Calibri" pitchFamily="34" charset="0"/>
              <a:buChar char="●"/>
            </a:pPr>
            <a:r>
              <a:rPr lang="en-US" b="1" dirty="0">
                <a:effectLst>
                  <a:outerShdw blurRad="50800" dist="38100" dir="2700000" algn="tl" rotWithShape="0">
                    <a:srgbClr val="FF0000">
                      <a:alpha val="40000"/>
                    </a:srgbClr>
                  </a:outerShdw>
                </a:effectLst>
                <a:latin typeface="Times New Roman" pitchFamily="18" charset="0"/>
                <a:cs typeface="Times New Roman" pitchFamily="18" charset="0"/>
              </a:rPr>
              <a:t>Shadow </a:t>
            </a:r>
            <a:r>
              <a:rPr lang="en-US" b="1" dirty="0" smtClean="0">
                <a:effectLst>
                  <a:outerShdw blurRad="50800" dist="38100" dir="2700000" algn="tl" rotWithShape="0">
                    <a:srgbClr val="FF0000">
                      <a:alpha val="40000"/>
                    </a:srgbClr>
                  </a:outerShdw>
                </a:effectLst>
                <a:latin typeface="Times New Roman" pitchFamily="18" charset="0"/>
                <a:cs typeface="Times New Roman" pitchFamily="18" charset="0"/>
              </a:rPr>
              <a:t>Outer</a:t>
            </a:r>
          </a:p>
          <a:p>
            <a:pPr marL="457200" indent="-457200">
              <a:buFont typeface="Calibri" pitchFamily="34" charset="0"/>
              <a:buChar char="●"/>
            </a:pPr>
            <a:r>
              <a:rPr lang="en-US" b="1" dirty="0" smtClean="0">
                <a:effectLst>
                  <a:innerShdw blurRad="63500" dist="50800" dir="13500000">
                    <a:prstClr val="black">
                      <a:alpha val="50000"/>
                    </a:prstClr>
                  </a:innerShdw>
                </a:effectLst>
                <a:latin typeface="Times New Roman" pitchFamily="18" charset="0"/>
                <a:cs typeface="Times New Roman" pitchFamily="18" charset="0"/>
              </a:rPr>
              <a:t>Shadow Inner</a:t>
            </a:r>
          </a:p>
          <a:p>
            <a:pPr marL="457200" indent="-457200">
              <a:buFont typeface="Calibri" pitchFamily="34" charset="0"/>
              <a:buChar char="●"/>
            </a:pPr>
            <a:r>
              <a:rPr lang="en-US" b="1" dirty="0">
                <a:effectLst>
                  <a:outerShdw blurRad="60007" dist="310007" dir="7680000" sy="30000" kx="1300200" algn="ctr" rotWithShape="0">
                    <a:srgbClr val="FF0000">
                      <a:alpha val="32000"/>
                    </a:srgbClr>
                  </a:outerShdw>
                </a:effectLst>
                <a:latin typeface="Times New Roman" pitchFamily="18" charset="0"/>
                <a:cs typeface="Times New Roman" pitchFamily="18" charset="0"/>
              </a:rPr>
              <a:t>Shadow </a:t>
            </a:r>
            <a:r>
              <a:rPr lang="en-US" b="1" dirty="0" smtClean="0">
                <a:effectLst>
                  <a:outerShdw blurRad="60007" dist="310007" dir="7680000" sy="30000" kx="1300200" algn="ctr" rotWithShape="0">
                    <a:srgbClr val="FF0000">
                      <a:alpha val="32000"/>
                    </a:srgbClr>
                  </a:outerShdw>
                </a:effectLst>
                <a:latin typeface="Times New Roman" pitchFamily="18" charset="0"/>
                <a:cs typeface="Times New Roman" pitchFamily="18" charset="0"/>
              </a:rPr>
              <a:t>Perspective</a:t>
            </a:r>
          </a:p>
          <a:p>
            <a:pPr marL="457200" indent="-457200">
              <a:buFont typeface="Calibri" pitchFamily="34" charset="0"/>
              <a:buChar char="●"/>
            </a:pPr>
            <a:r>
              <a:rPr lang="en-US" b="1" dirty="0">
                <a:effectLst>
                  <a:outerShdw blurRad="60007" dist="200025" dir="15000000" sy="30000" kx="-1800000" algn="bl" rotWithShape="0">
                    <a:srgbClr val="FF0000">
                      <a:alpha val="32000"/>
                    </a:srgbClr>
                  </a:outerShdw>
                </a:effectLst>
                <a:latin typeface="Times New Roman" pitchFamily="18" charset="0"/>
                <a:cs typeface="Times New Roman" pitchFamily="18" charset="0"/>
              </a:rPr>
              <a:t>Shadow Perspective</a:t>
            </a:r>
            <a:endParaRPr lang="en-US" dirty="0">
              <a:effectLst>
                <a:outerShdw blurRad="60007" dist="200025" dir="15000000" sy="30000" kx="-1800000" algn="bl" rotWithShape="0">
                  <a:srgbClr val="FF0000">
                    <a:alpha val="32000"/>
                  </a:srgbClr>
                </a:outerShdw>
              </a:effectLst>
              <a:latin typeface="Times New Roman" pitchFamily="18" charset="0"/>
              <a:cs typeface="Times New Roman" pitchFamily="18" charset="0"/>
            </a:endParaRPr>
          </a:p>
          <a:p>
            <a:pPr marL="457200" indent="-457200">
              <a:buFont typeface="Calibri" pitchFamily="34" charset="0"/>
              <a:buChar char="●"/>
            </a:pPr>
            <a:endParaRPr lang="en-US" dirty="0">
              <a:effectLst>
                <a:outerShdw blurRad="60007" dist="310007" dir="7680000" sy="30000" kx="1300200" algn="ctr" rotWithShape="0">
                  <a:srgbClr val="FF0000">
                    <a:alpha val="32000"/>
                  </a:srgbClr>
                </a:outerShdw>
              </a:effectLst>
            </a:endParaRPr>
          </a:p>
          <a:p>
            <a:pPr marL="457200" indent="-457200">
              <a:buFont typeface="Calibri" pitchFamily="34" charset="0"/>
              <a:buChar char="●"/>
            </a:pPr>
            <a:endParaRPr lang="en-US" b="1" dirty="0" smtClean="0">
              <a:effectLst>
                <a:innerShdw blurRad="63500" dist="50800" dir="13500000">
                  <a:prstClr val="black">
                    <a:alpha val="50000"/>
                  </a:prstClr>
                </a:innerShdw>
              </a:effectLst>
            </a:endParaRPr>
          </a:p>
          <a:p>
            <a:pPr marL="457200" indent="-457200">
              <a:buFont typeface="Calibri" pitchFamily="34" charset="0"/>
              <a:buChar char="●"/>
            </a:pPr>
            <a:endParaRPr lang="en-US" dirty="0">
              <a:effectLst>
                <a:innerShdw blurRad="63500" dist="50800" dir="13500000">
                  <a:prstClr val="black">
                    <a:alpha val="50000"/>
                  </a:prstClr>
                </a:innerShdw>
              </a:effectLst>
            </a:endParaRPr>
          </a:p>
          <a:p>
            <a:pPr marL="457200" indent="-457200">
              <a:buFont typeface="Calibri" pitchFamily="34" charset="0"/>
              <a:buChar char="●"/>
            </a:pPr>
            <a:endParaRPr lang="en-US" b="1" dirty="0" smtClean="0">
              <a:ln w="22225" cmpd="thinThick">
                <a:solidFill>
                  <a:srgbClr val="FF0000"/>
                </a:solidFill>
                <a:prstDash val="dashDot"/>
                <a:miter lim="800000"/>
              </a:ln>
              <a:latin typeface="Times New Roman" pitchFamily="18" charset="0"/>
              <a:cs typeface="Times New Roman" pitchFamily="18" charset="0"/>
            </a:endParaRPr>
          </a:p>
          <a:p>
            <a:pPr marL="457200" indent="-457200">
              <a:buFont typeface="Calibri" pitchFamily="34" charset="0"/>
              <a:buChar char="●"/>
            </a:pPr>
            <a:endParaRPr lang="en-US" dirty="0">
              <a:ln w="22225" cmpd="thinThick">
                <a:solidFill>
                  <a:srgbClr val="FF0000"/>
                </a:solidFill>
                <a:prstDash val="dashDot"/>
                <a:miter lim="800000"/>
              </a:ln>
            </a:endParaRPr>
          </a:p>
          <a:p>
            <a:pPr marL="457200" indent="-457200">
              <a:buFont typeface="Calibri" pitchFamily="34" charset="0"/>
              <a:buChar char="●"/>
            </a:pPr>
            <a:endParaRPr lang="en-US" dirty="0">
              <a:ln w="22225" cmpd="dbl">
                <a:solidFill>
                  <a:srgbClr val="FF0000"/>
                </a:solidFill>
                <a:prstDash val="sysDash"/>
              </a:ln>
              <a:latin typeface="Times New Roman" pitchFamily="18" charset="0"/>
              <a:cs typeface="Times New Roman" pitchFamily="18" charset="0"/>
            </a:endParaRPr>
          </a:p>
          <a:p>
            <a:pPr marL="457200" indent="-457200">
              <a:buFont typeface="Calibri" pitchFamily="34" charset="0"/>
              <a:buChar char="●"/>
            </a:pPr>
            <a:endParaRPr lang="en-US" b="1" dirty="0" smtClean="0">
              <a:ln w="22225" cmpd="sng">
                <a:solidFill>
                  <a:srgbClr val="FF0000"/>
                </a:solidFill>
                <a:prstDash val="sysDash"/>
              </a:ln>
            </a:endParaRPr>
          </a:p>
          <a:p>
            <a:pPr marL="457200" indent="-457200">
              <a:buFont typeface="Calibri" pitchFamily="34" charset="0"/>
              <a:buChar char="●"/>
            </a:pPr>
            <a:endParaRPr lang="en-US" dirty="0">
              <a:ln w="22225"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ysDash"/>
              </a:ln>
            </a:endParaRPr>
          </a:p>
          <a:p>
            <a:pPr marL="457200" indent="-457200">
              <a:buFont typeface="Calibri" pitchFamily="34" charset="0"/>
              <a:buChar char="●"/>
            </a:pPr>
            <a:endParaRPr lang="en-US" dirty="0">
              <a:ln>
                <a:gradFill flip="none" rotWithShape="1">
                  <a:gsLst>
                    <a:gs pos="0">
                      <a:srgbClr val="FFF200"/>
                    </a:gs>
                    <a:gs pos="45000">
                      <a:srgbClr val="FF7A00"/>
                    </a:gs>
                    <a:gs pos="70000">
                      <a:srgbClr val="FF0300"/>
                    </a:gs>
                    <a:gs pos="100000">
                      <a:srgbClr val="4D0808"/>
                    </a:gs>
                  </a:gsLst>
                  <a:path path="rect">
                    <a:fillToRect l="100000" t="100000"/>
                  </a:path>
                  <a:tileRect r="-100000" b="-100000"/>
                </a:gradFill>
              </a:ln>
            </a:endParaRPr>
          </a:p>
          <a:p>
            <a:pPr marL="457200" indent="-457200">
              <a:buFont typeface="Calibri" pitchFamily="34" charset="0"/>
              <a:buChar char="●"/>
            </a:pPr>
            <a:endParaRPr lang="en-US" dirty="0">
              <a:ln>
                <a:gradFill flip="none" rotWithShape="1">
                  <a:gsLst>
                    <a:gs pos="0">
                      <a:srgbClr val="FFF200"/>
                    </a:gs>
                    <a:gs pos="45000">
                      <a:srgbClr val="FF7A00"/>
                    </a:gs>
                    <a:gs pos="70000">
                      <a:srgbClr val="FF0300"/>
                    </a:gs>
                    <a:gs pos="100000">
                      <a:srgbClr val="4D0808"/>
                    </a:gs>
                  </a:gsLst>
                  <a:lin ang="5400000" scaled="0"/>
                  <a:tileRect r="-100000" b="-100000"/>
                </a:gradFill>
              </a:ln>
            </a:endParaRPr>
          </a:p>
          <a:p>
            <a:pPr marL="457200" indent="-457200">
              <a:buFont typeface="Calibri" pitchFamily="34" charset="0"/>
              <a:buChar char="●"/>
            </a:pPr>
            <a:endParaRPr lang="en-US" dirty="0">
              <a:ln>
                <a:gradFill>
                  <a:gsLst>
                    <a:gs pos="0">
                      <a:srgbClr val="FFF200"/>
                    </a:gs>
                    <a:gs pos="45000">
                      <a:srgbClr val="FF7A00"/>
                    </a:gs>
                    <a:gs pos="70000">
                      <a:srgbClr val="FF0300"/>
                    </a:gs>
                    <a:gs pos="100000">
                      <a:srgbClr val="4D0808"/>
                    </a:gs>
                  </a:gsLst>
                  <a:lin ang="5400000" scaled="0"/>
                </a:gradFill>
              </a:ln>
            </a:endParaRPr>
          </a:p>
          <a:p>
            <a:pPr marL="457200" indent="-457200">
              <a:buFont typeface="Calibri" pitchFamily="34" charset="0"/>
              <a:buChar char="●"/>
            </a:pPr>
            <a:endParaRPr lang="en-US" dirty="0">
              <a:ln>
                <a:solidFill>
                  <a:schemeClr val="tx1">
                    <a:alpha val="0"/>
                  </a:schemeClr>
                </a:solidFill>
              </a:ln>
            </a:endParaRPr>
          </a:p>
          <a:p>
            <a:pPr marL="457200" indent="-457200">
              <a:buFont typeface="Calibri" pitchFamily="34" charset="0"/>
              <a:buChar char="●"/>
            </a:pPr>
            <a:endParaRPr lang="en-US" b="1" dirty="0" smtClean="0">
              <a:ln>
                <a:solidFill>
                  <a:schemeClr val="tx1"/>
                </a:solidFill>
              </a:ln>
              <a:latin typeface="Times New Roman" pitchFamily="18" charset="0"/>
              <a:cs typeface="Times New Roman" pitchFamily="18" charset="0"/>
            </a:endParaRPr>
          </a:p>
          <a:p>
            <a:pPr marL="457200" indent="-457200">
              <a:buFont typeface="Calibri" pitchFamily="34" charset="0"/>
              <a:buChar char="●"/>
            </a:pPr>
            <a:endParaRPr lang="en-US" dirty="0"/>
          </a:p>
          <a:p>
            <a:pPr marL="457200" indent="-457200">
              <a:buFont typeface="Calibri" pitchFamily="34" charset="0"/>
              <a:buChar char="●"/>
            </a:pPr>
            <a:endParaRPr lang="en-US" b="1" dirty="0" smtClean="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endParaRPr>
          </a:p>
          <a:p>
            <a:endParaRPr lang="en-US" dirty="0"/>
          </a:p>
          <a:p>
            <a:pPr marL="457200" indent="-457200">
              <a:buFont typeface="Calibri" pitchFamily="34" charset="0"/>
              <a:buChar char="●"/>
            </a:pPr>
            <a:endParaRPr lang="en-US"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endParaRPr>
          </a:p>
          <a:p>
            <a:pPr marL="457200" indent="-457200">
              <a:buFont typeface="Calibri" pitchFamily="34" charset="0"/>
              <a:buChar char="●"/>
            </a:pPr>
            <a:endParaRPr lang="en-US"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endParaRPr>
          </a:p>
          <a:p>
            <a:pPr marL="457200" indent="-457200">
              <a:buFont typeface="Calibri" pitchFamily="34" charset="0"/>
              <a:buChar char="●"/>
            </a:pPr>
            <a:endParaRPr lang="en-US" dirty="0" smtClean="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ndParaRPr>
          </a:p>
          <a:p>
            <a:pPr marL="457200" indent="-457200">
              <a:buFont typeface="Calibri" pitchFamily="34" charset="0"/>
              <a:buChar char="●"/>
            </a:pPr>
            <a:endParaRPr lang="en-U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ndParaRPr>
          </a:p>
          <a:p>
            <a:pPr marL="457200" indent="-457200">
              <a:buFont typeface="Calibri" pitchFamily="34" charset="0"/>
              <a:buChar char="●"/>
            </a:pPr>
            <a:endParaRPr lang="en-US" dirty="0">
              <a:solidFill>
                <a:schemeClr val="tx1">
                  <a:alpha val="10000"/>
                </a:schemeClr>
              </a:solidFill>
            </a:endParaRPr>
          </a:p>
          <a:p>
            <a:pPr marL="457200" indent="-457200">
              <a:buFont typeface="Calibri" pitchFamily="34" charset="0"/>
              <a:buChar char="●"/>
            </a:pPr>
            <a:endParaRPr lang="en-US" dirty="0" smtClean="0">
              <a:solidFill>
                <a:schemeClr val="tx1">
                  <a:alpha val="50000"/>
                </a:schemeClr>
              </a:solidFill>
            </a:endParaRPr>
          </a:p>
          <a:p>
            <a:pPr marL="457200" indent="-457200">
              <a:buFont typeface="Courier New" pitchFamily="49" charset="0"/>
              <a:buChar char="o"/>
            </a:pPr>
            <a:endParaRPr lang="en-US" dirty="0">
              <a:solidFill>
                <a:srgbClr val="FF0000"/>
              </a:solidFill>
            </a:endParaRPr>
          </a:p>
          <a:p>
            <a:pPr marL="457200" lvl="0" indent="-457200">
              <a:buFont typeface="Wingdings" pitchFamily="2" charset="2"/>
              <a:buChar char="q"/>
            </a:pPr>
            <a:endParaRPr lang="en-US" dirty="0"/>
          </a:p>
          <a:p>
            <a:pPr algn="just">
              <a:spcBef>
                <a:spcPts val="0"/>
              </a:spcBef>
            </a:pPr>
            <a:endParaRPr lang="en-US" kern="100" dirty="0" smtClean="0">
              <a:effectLst/>
              <a:latin typeface="Times New Roman"/>
              <a:ea typeface="SimSun"/>
            </a:endParaRPr>
          </a:p>
          <a:p>
            <a:pPr marL="457200" indent="-457200">
              <a:buFont typeface="Calibri" pitchFamily="34" charset="0"/>
              <a:buChar char="①"/>
            </a:pPr>
            <a:endParaRPr lang="en-US" cap="all" dirty="0"/>
          </a:p>
          <a:p>
            <a:pPr marL="457200" indent="-457200">
              <a:buFont typeface="Calibri" pitchFamily="34" charset="0"/>
              <a:buChar char="①"/>
            </a:pPr>
            <a:endParaRPr lang="en-US" dirty="0"/>
          </a:p>
          <a:p>
            <a:endParaRPr lang="en-US" baseline="30000" dirty="0"/>
          </a:p>
          <a:p>
            <a:pPr>
              <a:buClr>
                <a:srgbClr val="0070C0"/>
              </a:buClr>
              <a:buSzPct val="100000"/>
            </a:pPr>
            <a:endParaRPr lang="en-US" dirty="0" smtClean="0"/>
          </a:p>
          <a:p>
            <a:pPr marL="457200" indent="-457200">
              <a:buClr>
                <a:srgbClr val="0070C0"/>
              </a:buClr>
              <a:buSzPct val="100000"/>
              <a:buFont typeface="Arial" pitchFamily="34" charset="0"/>
              <a:buChar char="•"/>
            </a:pPr>
            <a:endParaRPr lang="en-US" dirty="0" smtClean="0"/>
          </a:p>
          <a:p>
            <a:pPr marL="457200" indent="-457200">
              <a:buClr>
                <a:srgbClr val="0070C0"/>
              </a:buClr>
              <a:buSzPct val="50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514350" indent="-514350">
              <a:buClr>
                <a:schemeClr val="tx1"/>
              </a:buClr>
              <a:buFont typeface="+mj-lt"/>
              <a:buAutoNum type="arabicPeriod"/>
            </a:pPr>
            <a:endParaRPr lang="en-US" dirty="0"/>
          </a:p>
          <a:p>
            <a:endParaRPr lang="en-US" dirty="0"/>
          </a:p>
        </p:txBody>
      </p:sp>
    </p:spTree>
    <p:extLst>
      <p:ext uri="{BB962C8B-B14F-4D97-AF65-F5344CB8AC3E}">
        <p14:creationId xmlns:p14="http://schemas.microsoft.com/office/powerpoint/2010/main" val="1844672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r>
              <a:rPr lang="en-US" sz="3600" b="1" dirty="0">
                <a:solidFill>
                  <a:srgbClr val="0000FF"/>
                </a:solidFill>
                <a:latin typeface="Times New Roman" pitchFamily="18" charset="0"/>
                <a:cs typeface="Times New Roman" pitchFamily="18" charset="0"/>
              </a:rPr>
              <a:t>Bullet Font – Text </a:t>
            </a:r>
            <a:r>
              <a:rPr lang="en-US" sz="3600" b="1" dirty="0" smtClean="0">
                <a:solidFill>
                  <a:srgbClr val="0000FF"/>
                </a:solidFill>
                <a:latin typeface="Times New Roman" pitchFamily="18" charset="0"/>
                <a:cs typeface="Times New Roman" pitchFamily="18" charset="0"/>
              </a:rPr>
              <a:t>Effect-</a:t>
            </a:r>
            <a:r>
              <a:rPr lang="en-US" sz="3600" b="1" dirty="0" smtClean="0">
                <a:solidFill>
                  <a:srgbClr val="0000FF"/>
                </a:solidFill>
                <a:effectLst>
                  <a:reflection endPos="0" dir="5400000" sy="-100000" algn="bl" rotWithShape="0"/>
                </a:effectLst>
                <a:latin typeface="Times New Roman" pitchFamily="18" charset="0"/>
                <a:cs typeface="Times New Roman" pitchFamily="18" charset="0"/>
              </a:rPr>
              <a:t>Reflection</a:t>
            </a:r>
            <a:endParaRPr lang="en-US" sz="3600" b="1" dirty="0">
              <a:solidFill>
                <a:srgbClr val="0000FF"/>
              </a:solidFill>
              <a:latin typeface="Times New Roman" pitchFamily="18" charset="0"/>
              <a:cs typeface="Times New Roman" pitchFamily="18" charset="0"/>
            </a:endParaRPr>
          </a:p>
        </p:txBody>
      </p:sp>
      <p:sp>
        <p:nvSpPr>
          <p:cNvPr id="3" name="Subtitle 2"/>
          <p:cNvSpPr>
            <a:spLocks noGrp="1"/>
          </p:cNvSpPr>
          <p:nvPr>
            <p:ph type="subTitle" idx="1"/>
          </p:nvPr>
        </p:nvSpPr>
        <p:spPr>
          <a:xfrm>
            <a:off x="685800" y="2209800"/>
            <a:ext cx="7772400" cy="3886200"/>
          </a:xfrm>
        </p:spPr>
        <p:txBody>
          <a:bodyPr>
            <a:normAutofit/>
          </a:bodyPr>
          <a:lstStyle/>
          <a:p>
            <a:pPr marL="457200" indent="-457200">
              <a:buFont typeface="Calibri" pitchFamily="34" charset="0"/>
              <a:buChar char="●"/>
            </a:pPr>
            <a:r>
              <a:rPr lang="en-US" b="1" dirty="0" smtClean="0">
                <a:effectLst>
                  <a:innerShdw blurRad="63500" dist="50800" dir="13500000">
                    <a:prstClr val="black">
                      <a:alpha val="50000"/>
                    </a:prstClr>
                  </a:innerShdw>
                  <a:reflection blurRad="6350" stA="60000" endA="900" endPos="58000" dir="5400000" sy="-100000" algn="bl" rotWithShape="0"/>
                </a:effectLst>
                <a:latin typeface="Times New Roman" pitchFamily="18" charset="0"/>
                <a:cs typeface="Times New Roman" pitchFamily="18" charset="0"/>
              </a:rPr>
              <a:t>Reflection customize</a:t>
            </a:r>
          </a:p>
          <a:p>
            <a:pPr marL="457200" indent="-457200">
              <a:buFont typeface="Calibri" pitchFamily="34" charset="0"/>
              <a:buChar char="●"/>
            </a:pPr>
            <a:endParaRPr lang="en-US" b="1" dirty="0" smtClean="0">
              <a:effectLst>
                <a:innerShdw blurRad="63500" dist="50800" dir="13500000">
                  <a:prstClr val="black">
                    <a:alpha val="50000"/>
                  </a:prstClr>
                </a:innerShdw>
                <a:reflection blurRad="6350" stA="60000" endA="900" endPos="58000" dir="5400000" sy="-100000" algn="bl" rotWithShape="0"/>
              </a:effectLst>
              <a:latin typeface="Times New Roman" pitchFamily="18" charset="0"/>
              <a:cs typeface="Times New Roman" pitchFamily="18" charset="0"/>
            </a:endParaRPr>
          </a:p>
          <a:p>
            <a:pPr marL="457200" indent="-457200">
              <a:buFont typeface="Calibri" pitchFamily="34" charset="0"/>
              <a:buChar char="●"/>
            </a:pPr>
            <a:r>
              <a:rPr lang="en-US" b="1" dirty="0" smtClean="0">
                <a:effectLst>
                  <a:outerShdw blurRad="60007" dist="310007" dir="7680000" sy="30000" kx="1300200" algn="ctr" rotWithShape="0">
                    <a:srgbClr val="FF0000">
                      <a:alpha val="32000"/>
                    </a:srgbClr>
                  </a:outerShdw>
                  <a:reflection stA="50000" endPos="50000" dist="50800" dir="5400000" sy="-100000" algn="bl" rotWithShape="0"/>
                </a:effectLst>
                <a:latin typeface="Times New Roman" pitchFamily="18" charset="0"/>
                <a:cs typeface="Times New Roman" pitchFamily="18" charset="0"/>
              </a:rPr>
              <a:t>Transparency 50% size 50%</a:t>
            </a:r>
          </a:p>
          <a:p>
            <a:pPr marL="457200" indent="-457200">
              <a:buFont typeface="Calibri" pitchFamily="34" charset="0"/>
              <a:buChar char="●"/>
            </a:pPr>
            <a:endParaRPr lang="en-US" b="1" dirty="0">
              <a:effectLst>
                <a:outerShdw blurRad="60007" dist="310007" dir="7680000" sy="30000" kx="1300200" algn="ctr" rotWithShape="0">
                  <a:srgbClr val="FF0000">
                    <a:alpha val="32000"/>
                  </a:srgbClr>
                </a:outerShdw>
                <a:reflection stA="50000" endPos="50000" dist="50800" dir="5400000" sy="-100000" algn="bl" rotWithShape="0"/>
              </a:effectLst>
              <a:latin typeface="Times New Roman" pitchFamily="18" charset="0"/>
              <a:cs typeface="Times New Roman" pitchFamily="18" charset="0"/>
            </a:endParaRPr>
          </a:p>
          <a:p>
            <a:pPr marL="457200" indent="-457200">
              <a:buFont typeface="Calibri" pitchFamily="34" charset="0"/>
              <a:buChar char="●"/>
            </a:pPr>
            <a:r>
              <a:rPr lang="en-US" b="1" dirty="0">
                <a:effectLst>
                  <a:outerShdw blurRad="60007" dist="310007" dir="7680000" sy="30000" kx="1300200" algn="ctr" rotWithShape="0">
                    <a:srgbClr val="FF0000">
                      <a:alpha val="32000"/>
                    </a:srgbClr>
                  </a:outerShdw>
                  <a:reflection blurRad="127000" stA="10000" dist="127000" dir="5400000" sy="-100000" algn="bl" rotWithShape="0"/>
                </a:effectLst>
                <a:latin typeface="Times New Roman" pitchFamily="18" charset="0"/>
                <a:cs typeface="Times New Roman" pitchFamily="18" charset="0"/>
              </a:rPr>
              <a:t>Transparency </a:t>
            </a:r>
            <a:r>
              <a:rPr lang="en-US" b="1" dirty="0" smtClean="0">
                <a:effectLst>
                  <a:outerShdw blurRad="60007" dist="310007" dir="7680000" sy="30000" kx="1300200" algn="ctr" rotWithShape="0">
                    <a:srgbClr val="FF0000">
                      <a:alpha val="32000"/>
                    </a:srgbClr>
                  </a:outerShdw>
                  <a:reflection blurRad="127000" stA="10000" dist="127000" dir="5400000" sy="-100000" algn="bl" rotWithShape="0"/>
                </a:effectLst>
                <a:latin typeface="Times New Roman" pitchFamily="18" charset="0"/>
                <a:cs typeface="Times New Roman" pitchFamily="18" charset="0"/>
              </a:rPr>
              <a:t>100</a:t>
            </a:r>
            <a:r>
              <a:rPr lang="en-US" b="1" dirty="0">
                <a:effectLst>
                  <a:outerShdw blurRad="60007" dist="310007" dir="7680000" sy="30000" kx="1300200" algn="ctr" rotWithShape="0">
                    <a:srgbClr val="FF0000">
                      <a:alpha val="32000"/>
                    </a:srgbClr>
                  </a:outerShdw>
                  <a:reflection blurRad="127000" stA="10000" dist="127000" dir="5400000" sy="-100000" algn="bl" rotWithShape="0"/>
                </a:effectLst>
                <a:latin typeface="Times New Roman" pitchFamily="18" charset="0"/>
                <a:cs typeface="Times New Roman" pitchFamily="18" charset="0"/>
              </a:rPr>
              <a:t>% size </a:t>
            </a:r>
            <a:r>
              <a:rPr lang="en-US" b="1" dirty="0" smtClean="0">
                <a:effectLst>
                  <a:outerShdw blurRad="60007" dist="310007" dir="7680000" sy="30000" kx="1300200" algn="ctr" rotWithShape="0">
                    <a:srgbClr val="FF0000">
                      <a:alpha val="32000"/>
                    </a:srgbClr>
                  </a:outerShdw>
                  <a:reflection blurRad="127000" stA="10000" dist="127000" dir="5400000" sy="-100000" algn="bl" rotWithShape="0"/>
                </a:effectLst>
                <a:latin typeface="Times New Roman" pitchFamily="18" charset="0"/>
                <a:cs typeface="Times New Roman" pitchFamily="18" charset="0"/>
              </a:rPr>
              <a:t>100% distance 10pt blur 10pt</a:t>
            </a:r>
            <a:endParaRPr lang="en-US" b="1" dirty="0">
              <a:effectLst>
                <a:outerShdw blurRad="60007" dist="310007" dir="7680000" sy="30000" kx="1300200" algn="ctr" rotWithShape="0">
                  <a:srgbClr val="FF0000">
                    <a:alpha val="32000"/>
                  </a:srgbClr>
                </a:outerShdw>
                <a:reflection blurRad="127000" stA="10000" dist="127000" dir="5400000" sy="-100000" algn="bl" rotWithShape="0"/>
              </a:effectLst>
              <a:latin typeface="Times New Roman" pitchFamily="18" charset="0"/>
              <a:cs typeface="Times New Roman" pitchFamily="18" charset="0"/>
            </a:endParaRPr>
          </a:p>
          <a:p>
            <a:pPr marL="457200" indent="-457200">
              <a:buFont typeface="Calibri" pitchFamily="34" charset="0"/>
              <a:buChar char="●"/>
            </a:pPr>
            <a:endParaRPr lang="en-US" b="1" dirty="0" smtClean="0">
              <a:effectLst>
                <a:outerShdw blurRad="60007" dist="310007" dir="7680000" sy="30000" kx="1300200" algn="ctr" rotWithShape="0">
                  <a:srgbClr val="FF0000">
                    <a:alpha val="32000"/>
                  </a:srgbClr>
                </a:outerShdw>
                <a:reflection stA="50000" endPos="50000" dist="50800" dir="5400000" sy="-100000" algn="bl" rotWithShape="0"/>
              </a:effectLst>
              <a:latin typeface="Times New Roman" pitchFamily="18" charset="0"/>
              <a:cs typeface="Times New Roman" pitchFamily="18" charset="0"/>
            </a:endParaRPr>
          </a:p>
          <a:p>
            <a:pPr marL="457200" indent="-457200">
              <a:buFont typeface="Calibri" pitchFamily="34" charset="0"/>
              <a:buChar char="●"/>
            </a:pPr>
            <a:endParaRPr lang="en-US" dirty="0">
              <a:effectLst>
                <a:outerShdw blurRad="60007" dist="310007" dir="7680000" sy="30000" kx="1300200" algn="ctr" rotWithShape="0">
                  <a:srgbClr val="FF0000">
                    <a:alpha val="32000"/>
                  </a:srgbClr>
                </a:outerShdw>
              </a:effectLst>
            </a:endParaRPr>
          </a:p>
          <a:p>
            <a:pPr marL="457200" indent="-457200">
              <a:buFont typeface="Calibri" pitchFamily="34" charset="0"/>
              <a:buChar char="●"/>
            </a:pPr>
            <a:endParaRPr lang="en-US" b="1" dirty="0" smtClean="0">
              <a:effectLst>
                <a:innerShdw blurRad="63500" dist="50800" dir="13500000">
                  <a:prstClr val="black">
                    <a:alpha val="50000"/>
                  </a:prstClr>
                </a:innerShdw>
              </a:effectLst>
            </a:endParaRPr>
          </a:p>
          <a:p>
            <a:pPr marL="457200" indent="-457200">
              <a:buFont typeface="Calibri" pitchFamily="34" charset="0"/>
              <a:buChar char="●"/>
            </a:pPr>
            <a:endParaRPr lang="en-US" dirty="0">
              <a:effectLst>
                <a:innerShdw blurRad="63500" dist="50800" dir="13500000">
                  <a:prstClr val="black">
                    <a:alpha val="50000"/>
                  </a:prstClr>
                </a:innerShdw>
              </a:effectLst>
            </a:endParaRPr>
          </a:p>
          <a:p>
            <a:pPr marL="457200" indent="-457200">
              <a:buFont typeface="Calibri" pitchFamily="34" charset="0"/>
              <a:buChar char="●"/>
            </a:pPr>
            <a:endParaRPr lang="en-US" b="1" dirty="0" smtClean="0">
              <a:ln w="22225" cmpd="thinThick">
                <a:solidFill>
                  <a:srgbClr val="FF0000"/>
                </a:solidFill>
                <a:prstDash val="dashDot"/>
                <a:miter lim="800000"/>
              </a:ln>
              <a:latin typeface="Times New Roman" pitchFamily="18" charset="0"/>
              <a:cs typeface="Times New Roman" pitchFamily="18" charset="0"/>
            </a:endParaRPr>
          </a:p>
          <a:p>
            <a:pPr marL="457200" indent="-457200">
              <a:buFont typeface="Calibri" pitchFamily="34" charset="0"/>
              <a:buChar char="●"/>
            </a:pPr>
            <a:endParaRPr lang="en-US" dirty="0">
              <a:ln w="22225" cmpd="thinThick">
                <a:solidFill>
                  <a:srgbClr val="FF0000"/>
                </a:solidFill>
                <a:prstDash val="dashDot"/>
                <a:miter lim="800000"/>
              </a:ln>
            </a:endParaRPr>
          </a:p>
          <a:p>
            <a:pPr marL="457200" indent="-457200">
              <a:buFont typeface="Calibri" pitchFamily="34" charset="0"/>
              <a:buChar char="●"/>
            </a:pPr>
            <a:endParaRPr lang="en-US" dirty="0">
              <a:ln w="22225" cmpd="dbl">
                <a:solidFill>
                  <a:srgbClr val="FF0000"/>
                </a:solidFill>
                <a:prstDash val="sysDash"/>
              </a:ln>
              <a:latin typeface="Times New Roman" pitchFamily="18" charset="0"/>
              <a:cs typeface="Times New Roman" pitchFamily="18" charset="0"/>
            </a:endParaRPr>
          </a:p>
          <a:p>
            <a:pPr marL="457200" indent="-457200">
              <a:buFont typeface="Calibri" pitchFamily="34" charset="0"/>
              <a:buChar char="●"/>
            </a:pPr>
            <a:endParaRPr lang="en-US" b="1" dirty="0" smtClean="0">
              <a:ln w="22225" cmpd="sng">
                <a:solidFill>
                  <a:srgbClr val="FF0000"/>
                </a:solidFill>
                <a:prstDash val="sysDash"/>
              </a:ln>
            </a:endParaRPr>
          </a:p>
          <a:p>
            <a:pPr marL="457200" indent="-457200">
              <a:buFont typeface="Calibri" pitchFamily="34" charset="0"/>
              <a:buChar char="●"/>
            </a:pPr>
            <a:endParaRPr lang="en-US" dirty="0">
              <a:ln w="22225"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ysDash"/>
              </a:ln>
            </a:endParaRPr>
          </a:p>
          <a:p>
            <a:pPr marL="457200" indent="-457200">
              <a:buFont typeface="Calibri" pitchFamily="34" charset="0"/>
              <a:buChar char="●"/>
            </a:pPr>
            <a:endParaRPr lang="en-US" dirty="0">
              <a:ln>
                <a:gradFill flip="none" rotWithShape="1">
                  <a:gsLst>
                    <a:gs pos="0">
                      <a:srgbClr val="FFF200"/>
                    </a:gs>
                    <a:gs pos="45000">
                      <a:srgbClr val="FF7A00"/>
                    </a:gs>
                    <a:gs pos="70000">
                      <a:srgbClr val="FF0300"/>
                    </a:gs>
                    <a:gs pos="100000">
                      <a:srgbClr val="4D0808"/>
                    </a:gs>
                  </a:gsLst>
                  <a:path path="rect">
                    <a:fillToRect l="100000" t="100000"/>
                  </a:path>
                  <a:tileRect r="-100000" b="-100000"/>
                </a:gradFill>
              </a:ln>
            </a:endParaRPr>
          </a:p>
          <a:p>
            <a:pPr marL="457200" indent="-457200">
              <a:buFont typeface="Calibri" pitchFamily="34" charset="0"/>
              <a:buChar char="●"/>
            </a:pPr>
            <a:endParaRPr lang="en-US" dirty="0">
              <a:ln>
                <a:gradFill flip="none" rotWithShape="1">
                  <a:gsLst>
                    <a:gs pos="0">
                      <a:srgbClr val="FFF200"/>
                    </a:gs>
                    <a:gs pos="45000">
                      <a:srgbClr val="FF7A00"/>
                    </a:gs>
                    <a:gs pos="70000">
                      <a:srgbClr val="FF0300"/>
                    </a:gs>
                    <a:gs pos="100000">
                      <a:srgbClr val="4D0808"/>
                    </a:gs>
                  </a:gsLst>
                  <a:lin ang="5400000" scaled="0"/>
                  <a:tileRect r="-100000" b="-100000"/>
                </a:gradFill>
              </a:ln>
            </a:endParaRPr>
          </a:p>
          <a:p>
            <a:pPr marL="457200" indent="-457200">
              <a:buFont typeface="Calibri" pitchFamily="34" charset="0"/>
              <a:buChar char="●"/>
            </a:pPr>
            <a:endParaRPr lang="en-US" dirty="0">
              <a:ln>
                <a:gradFill>
                  <a:gsLst>
                    <a:gs pos="0">
                      <a:srgbClr val="FFF200"/>
                    </a:gs>
                    <a:gs pos="45000">
                      <a:srgbClr val="FF7A00"/>
                    </a:gs>
                    <a:gs pos="70000">
                      <a:srgbClr val="FF0300"/>
                    </a:gs>
                    <a:gs pos="100000">
                      <a:srgbClr val="4D0808"/>
                    </a:gs>
                  </a:gsLst>
                  <a:lin ang="5400000" scaled="0"/>
                </a:gradFill>
              </a:ln>
            </a:endParaRPr>
          </a:p>
          <a:p>
            <a:pPr marL="457200" indent="-457200">
              <a:buFont typeface="Calibri" pitchFamily="34" charset="0"/>
              <a:buChar char="●"/>
            </a:pPr>
            <a:endParaRPr lang="en-US" dirty="0">
              <a:ln>
                <a:solidFill>
                  <a:schemeClr val="tx1">
                    <a:alpha val="0"/>
                  </a:schemeClr>
                </a:solidFill>
              </a:ln>
            </a:endParaRPr>
          </a:p>
          <a:p>
            <a:pPr marL="457200" indent="-457200">
              <a:buFont typeface="Calibri" pitchFamily="34" charset="0"/>
              <a:buChar char="●"/>
            </a:pPr>
            <a:endParaRPr lang="en-US" b="1" dirty="0" smtClean="0">
              <a:ln>
                <a:solidFill>
                  <a:schemeClr val="tx1"/>
                </a:solidFill>
              </a:ln>
              <a:latin typeface="Times New Roman" pitchFamily="18" charset="0"/>
              <a:cs typeface="Times New Roman" pitchFamily="18" charset="0"/>
            </a:endParaRPr>
          </a:p>
          <a:p>
            <a:pPr marL="457200" indent="-457200">
              <a:buFont typeface="Calibri" pitchFamily="34" charset="0"/>
              <a:buChar char="●"/>
            </a:pPr>
            <a:endParaRPr lang="en-US" dirty="0"/>
          </a:p>
          <a:p>
            <a:pPr marL="457200" indent="-457200">
              <a:buFont typeface="Calibri" pitchFamily="34" charset="0"/>
              <a:buChar char="●"/>
            </a:pPr>
            <a:endParaRPr lang="en-US" b="1" dirty="0" smtClean="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endParaRPr>
          </a:p>
          <a:p>
            <a:endParaRPr lang="en-US" dirty="0"/>
          </a:p>
          <a:p>
            <a:pPr marL="457200" indent="-457200">
              <a:buFont typeface="Calibri" pitchFamily="34" charset="0"/>
              <a:buChar char="●"/>
            </a:pPr>
            <a:endParaRPr lang="en-US"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endParaRPr>
          </a:p>
          <a:p>
            <a:pPr marL="457200" indent="-457200">
              <a:buFont typeface="Calibri" pitchFamily="34" charset="0"/>
              <a:buChar char="●"/>
            </a:pPr>
            <a:endParaRPr lang="en-US"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endParaRPr>
          </a:p>
          <a:p>
            <a:pPr marL="457200" indent="-457200">
              <a:buFont typeface="Calibri" pitchFamily="34" charset="0"/>
              <a:buChar char="●"/>
            </a:pPr>
            <a:endParaRPr lang="en-US" dirty="0" smtClean="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ndParaRPr>
          </a:p>
          <a:p>
            <a:pPr marL="457200" indent="-457200">
              <a:buFont typeface="Calibri" pitchFamily="34" charset="0"/>
              <a:buChar char="●"/>
            </a:pPr>
            <a:endParaRPr lang="en-U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ndParaRPr>
          </a:p>
          <a:p>
            <a:pPr marL="457200" indent="-457200">
              <a:buFont typeface="Calibri" pitchFamily="34" charset="0"/>
              <a:buChar char="●"/>
            </a:pPr>
            <a:endParaRPr lang="en-US" dirty="0">
              <a:solidFill>
                <a:schemeClr val="tx1">
                  <a:alpha val="10000"/>
                </a:schemeClr>
              </a:solidFill>
            </a:endParaRPr>
          </a:p>
          <a:p>
            <a:pPr marL="457200" indent="-457200">
              <a:buFont typeface="Calibri" pitchFamily="34" charset="0"/>
              <a:buChar char="●"/>
            </a:pPr>
            <a:endParaRPr lang="en-US" dirty="0" smtClean="0">
              <a:solidFill>
                <a:schemeClr val="tx1">
                  <a:alpha val="50000"/>
                </a:schemeClr>
              </a:solidFill>
            </a:endParaRPr>
          </a:p>
          <a:p>
            <a:pPr marL="457200" indent="-457200">
              <a:buFont typeface="Courier New" pitchFamily="49" charset="0"/>
              <a:buChar char="o"/>
            </a:pPr>
            <a:endParaRPr lang="en-US" dirty="0">
              <a:solidFill>
                <a:srgbClr val="FF0000"/>
              </a:solidFill>
            </a:endParaRPr>
          </a:p>
          <a:p>
            <a:pPr marL="457200" lvl="0" indent="-457200">
              <a:buFont typeface="Wingdings" pitchFamily="2" charset="2"/>
              <a:buChar char="q"/>
            </a:pPr>
            <a:endParaRPr lang="en-US" dirty="0"/>
          </a:p>
          <a:p>
            <a:pPr algn="just">
              <a:spcBef>
                <a:spcPts val="0"/>
              </a:spcBef>
            </a:pPr>
            <a:endParaRPr lang="en-US" kern="100" dirty="0" smtClean="0">
              <a:effectLst/>
              <a:latin typeface="Times New Roman"/>
              <a:ea typeface="SimSun"/>
            </a:endParaRPr>
          </a:p>
          <a:p>
            <a:pPr marL="457200" indent="-457200">
              <a:buFont typeface="Calibri" pitchFamily="34" charset="0"/>
              <a:buChar char="①"/>
            </a:pPr>
            <a:endParaRPr lang="en-US" cap="all" dirty="0"/>
          </a:p>
          <a:p>
            <a:pPr marL="457200" indent="-457200">
              <a:buFont typeface="Calibri" pitchFamily="34" charset="0"/>
              <a:buChar char="①"/>
            </a:pPr>
            <a:endParaRPr lang="en-US" dirty="0"/>
          </a:p>
          <a:p>
            <a:endParaRPr lang="en-US" baseline="30000" dirty="0"/>
          </a:p>
          <a:p>
            <a:pPr>
              <a:buClr>
                <a:srgbClr val="0070C0"/>
              </a:buClr>
              <a:buSzPct val="100000"/>
            </a:pPr>
            <a:endParaRPr lang="en-US" dirty="0" smtClean="0"/>
          </a:p>
          <a:p>
            <a:pPr marL="457200" indent="-457200">
              <a:buClr>
                <a:srgbClr val="0070C0"/>
              </a:buClr>
              <a:buSzPct val="100000"/>
              <a:buFont typeface="Arial" pitchFamily="34" charset="0"/>
              <a:buChar char="•"/>
            </a:pPr>
            <a:endParaRPr lang="en-US" dirty="0" smtClean="0"/>
          </a:p>
          <a:p>
            <a:pPr marL="457200" indent="-457200">
              <a:buClr>
                <a:srgbClr val="0070C0"/>
              </a:buClr>
              <a:buSzPct val="50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514350" indent="-514350">
              <a:buClr>
                <a:schemeClr val="tx1"/>
              </a:buClr>
              <a:buFont typeface="+mj-lt"/>
              <a:buAutoNum type="arabicPeriod"/>
            </a:pPr>
            <a:endParaRPr lang="en-US" dirty="0"/>
          </a:p>
          <a:p>
            <a:endParaRPr lang="en-US" dirty="0"/>
          </a:p>
        </p:txBody>
      </p:sp>
    </p:spTree>
    <p:extLst>
      <p:ext uri="{BB962C8B-B14F-4D97-AF65-F5344CB8AC3E}">
        <p14:creationId xmlns:p14="http://schemas.microsoft.com/office/powerpoint/2010/main" val="422035558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r>
              <a:rPr lang="en-US" sz="3600" b="1" dirty="0">
                <a:solidFill>
                  <a:srgbClr val="0000FF"/>
                </a:solidFill>
                <a:latin typeface="Times New Roman" pitchFamily="18" charset="0"/>
                <a:cs typeface="Times New Roman" pitchFamily="18" charset="0"/>
              </a:rPr>
              <a:t>Bullet Font–</a:t>
            </a:r>
            <a:r>
              <a:rPr lang="en-US" sz="3600" b="1" dirty="0" err="1">
                <a:solidFill>
                  <a:srgbClr val="0000FF"/>
                </a:solidFill>
                <a:latin typeface="Times New Roman" pitchFamily="18" charset="0"/>
                <a:cs typeface="Times New Roman" pitchFamily="18" charset="0"/>
              </a:rPr>
              <a:t>TextEffect</a:t>
            </a:r>
            <a:r>
              <a:rPr lang="en-US" sz="3600" b="1" dirty="0">
                <a:solidFill>
                  <a:srgbClr val="0000FF"/>
                </a:solidFill>
                <a:latin typeface="Times New Roman" pitchFamily="18" charset="0"/>
                <a:cs typeface="Times New Roman" pitchFamily="18" charset="0"/>
              </a:rPr>
              <a:t>-Glow and Soft edges</a:t>
            </a:r>
          </a:p>
        </p:txBody>
      </p:sp>
      <p:sp>
        <p:nvSpPr>
          <p:cNvPr id="3" name="Subtitle 2"/>
          <p:cNvSpPr>
            <a:spLocks noGrp="1"/>
          </p:cNvSpPr>
          <p:nvPr>
            <p:ph type="subTitle" idx="1"/>
          </p:nvPr>
        </p:nvSpPr>
        <p:spPr>
          <a:xfrm>
            <a:off x="685800" y="2209800"/>
            <a:ext cx="7772400" cy="3886200"/>
          </a:xfrm>
        </p:spPr>
        <p:txBody>
          <a:bodyPr>
            <a:normAutofit/>
          </a:bodyPr>
          <a:lstStyle/>
          <a:p>
            <a:pPr marL="457200" indent="-457200">
              <a:buFont typeface="Calibri" pitchFamily="34" charset="0"/>
              <a:buChar char="●"/>
            </a:pPr>
            <a:r>
              <a:rPr lang="en-US" b="1" dirty="0" smtClean="0">
                <a:effectLst>
                  <a:glow rad="228600">
                    <a:schemeClr val="accent2">
                      <a:satMod val="175000"/>
                      <a:alpha val="40000"/>
                    </a:schemeClr>
                  </a:glow>
                </a:effectLst>
                <a:latin typeface="Times New Roman" pitchFamily="18" charset="0"/>
                <a:cs typeface="Times New Roman" pitchFamily="18" charset="0"/>
              </a:rPr>
              <a:t>Glow and soft edges customize</a:t>
            </a:r>
          </a:p>
          <a:p>
            <a:endParaRPr lang="en-US" b="1" dirty="0" smtClean="0">
              <a:effectLst>
                <a:glow rad="228600">
                  <a:schemeClr val="accent2">
                    <a:satMod val="175000"/>
                    <a:alpha val="40000"/>
                  </a:schemeClr>
                </a:glow>
              </a:effectLst>
              <a:latin typeface="Times New Roman" pitchFamily="18" charset="0"/>
              <a:cs typeface="Times New Roman" pitchFamily="18" charset="0"/>
            </a:endParaRPr>
          </a:p>
          <a:p>
            <a:pPr marL="457200" indent="-457200">
              <a:buFont typeface="Calibri" pitchFamily="34" charset="0"/>
              <a:buChar char="●"/>
            </a:pPr>
            <a:r>
              <a:rPr lang="en-US" b="1" dirty="0" smtClean="0">
                <a:ln>
                  <a:solidFill>
                    <a:schemeClr val="tx1">
                      <a:alpha val="0"/>
                    </a:schemeClr>
                  </a:solidFill>
                </a:ln>
                <a:effectLst>
                  <a:glow rad="228600">
                    <a:schemeClr val="accent4">
                      <a:satMod val="175000"/>
                      <a:alpha val="40000"/>
                    </a:schemeClr>
                  </a:glow>
                </a:effectLst>
                <a:latin typeface="Times New Roman" pitchFamily="18" charset="0"/>
                <a:cs typeface="Times New Roman" pitchFamily="18" charset="0"/>
              </a:rPr>
              <a:t>Color purple Size 18pt Transparency 60%</a:t>
            </a:r>
          </a:p>
          <a:p>
            <a:endParaRPr lang="en-US" b="1" dirty="0" smtClean="0">
              <a:ln>
                <a:solidFill>
                  <a:schemeClr val="tx1">
                    <a:alpha val="0"/>
                  </a:schemeClr>
                </a:solidFill>
              </a:ln>
              <a:effectLst>
                <a:glow rad="228600">
                  <a:schemeClr val="accent4">
                    <a:satMod val="175000"/>
                    <a:alpha val="40000"/>
                  </a:schemeClr>
                </a:glow>
              </a:effectLst>
              <a:latin typeface="Times New Roman" pitchFamily="18" charset="0"/>
              <a:cs typeface="Times New Roman" pitchFamily="18" charset="0"/>
            </a:endParaRPr>
          </a:p>
          <a:p>
            <a:pPr marL="457200" indent="-457200">
              <a:buFont typeface="Calibri" pitchFamily="34" charset="0"/>
              <a:buChar char="●"/>
            </a:pPr>
            <a:r>
              <a:rPr lang="en-US" b="1" dirty="0">
                <a:ln>
                  <a:solidFill>
                    <a:schemeClr val="tx1">
                      <a:alpha val="0"/>
                    </a:schemeClr>
                  </a:solidFill>
                </a:ln>
                <a:effectLst>
                  <a:glow rad="1905000">
                    <a:srgbClr val="FF0000">
                      <a:alpha val="10000"/>
                    </a:srgbClr>
                  </a:glow>
                </a:effectLst>
                <a:latin typeface="Times New Roman" pitchFamily="18" charset="0"/>
                <a:cs typeface="Times New Roman" pitchFamily="18" charset="0"/>
              </a:rPr>
              <a:t>Color </a:t>
            </a:r>
            <a:r>
              <a:rPr lang="en-US" b="1" dirty="0" smtClean="0">
                <a:ln>
                  <a:solidFill>
                    <a:schemeClr val="tx1">
                      <a:alpha val="0"/>
                    </a:schemeClr>
                  </a:solidFill>
                </a:ln>
                <a:effectLst>
                  <a:glow rad="1905000">
                    <a:srgbClr val="FF0000">
                      <a:alpha val="10000"/>
                    </a:srgbClr>
                  </a:glow>
                </a:effectLst>
                <a:latin typeface="Times New Roman" pitchFamily="18" charset="0"/>
                <a:cs typeface="Times New Roman" pitchFamily="18" charset="0"/>
              </a:rPr>
              <a:t>red Size 150pt </a:t>
            </a:r>
            <a:r>
              <a:rPr lang="en-US" b="1" dirty="0">
                <a:ln>
                  <a:solidFill>
                    <a:schemeClr val="tx1">
                      <a:alpha val="0"/>
                    </a:schemeClr>
                  </a:solidFill>
                </a:ln>
                <a:effectLst>
                  <a:glow rad="1905000">
                    <a:srgbClr val="FF0000">
                      <a:alpha val="10000"/>
                    </a:srgbClr>
                  </a:glow>
                </a:effectLst>
                <a:latin typeface="Times New Roman" pitchFamily="18" charset="0"/>
                <a:cs typeface="Times New Roman" pitchFamily="18" charset="0"/>
              </a:rPr>
              <a:t>Transparency </a:t>
            </a:r>
            <a:r>
              <a:rPr lang="en-US" b="1" dirty="0" smtClean="0">
                <a:ln>
                  <a:solidFill>
                    <a:schemeClr val="tx1">
                      <a:alpha val="0"/>
                    </a:schemeClr>
                  </a:solidFill>
                </a:ln>
                <a:effectLst>
                  <a:glow rad="1905000">
                    <a:srgbClr val="FF0000">
                      <a:alpha val="10000"/>
                    </a:srgbClr>
                  </a:glow>
                </a:effectLst>
                <a:latin typeface="Times New Roman" pitchFamily="18" charset="0"/>
                <a:cs typeface="Times New Roman" pitchFamily="18" charset="0"/>
              </a:rPr>
              <a:t>90</a:t>
            </a:r>
            <a:r>
              <a:rPr lang="en-US" b="1" dirty="0">
                <a:ln>
                  <a:solidFill>
                    <a:schemeClr val="tx1">
                      <a:alpha val="0"/>
                    </a:schemeClr>
                  </a:solidFill>
                </a:ln>
                <a:effectLst>
                  <a:glow rad="1905000">
                    <a:srgbClr val="FF0000">
                      <a:alpha val="10000"/>
                    </a:srgbClr>
                  </a:glow>
                </a:effectLst>
                <a:latin typeface="Times New Roman" pitchFamily="18" charset="0"/>
                <a:cs typeface="Times New Roman" pitchFamily="18" charset="0"/>
              </a:rPr>
              <a:t>%</a:t>
            </a:r>
            <a:endParaRPr lang="en-US" b="1" dirty="0">
              <a:effectLst>
                <a:glow rad="1905000">
                  <a:srgbClr val="FF0000">
                    <a:alpha val="10000"/>
                  </a:srgbClr>
                </a:glow>
              </a:effectLst>
              <a:latin typeface="Times New Roman" pitchFamily="18" charset="0"/>
              <a:cs typeface="Times New Roman" pitchFamily="18" charset="0"/>
            </a:endParaRPr>
          </a:p>
          <a:p>
            <a:pPr marL="457200" indent="-457200">
              <a:buFont typeface="Calibri" pitchFamily="34" charset="0"/>
              <a:buChar char="●"/>
            </a:pPr>
            <a:endParaRPr lang="en-US" b="1" dirty="0" smtClean="0">
              <a:effectLst>
                <a:glow rad="228600">
                  <a:schemeClr val="accent4">
                    <a:satMod val="175000"/>
                    <a:alpha val="40000"/>
                  </a:schemeClr>
                </a:glow>
              </a:effectLst>
              <a:latin typeface="Times New Roman" pitchFamily="18" charset="0"/>
              <a:cs typeface="Times New Roman" pitchFamily="18" charset="0"/>
            </a:endParaRPr>
          </a:p>
          <a:p>
            <a:pPr marL="457200" indent="-457200">
              <a:buFont typeface="Calibri" pitchFamily="34" charset="0"/>
              <a:buChar char="●"/>
            </a:pPr>
            <a:endParaRPr lang="en-US" b="1" dirty="0" smtClean="0">
              <a:effectLst>
                <a:glow rad="228600">
                  <a:schemeClr val="accent2">
                    <a:satMod val="175000"/>
                    <a:alpha val="40000"/>
                  </a:schemeClr>
                </a:glow>
              </a:effectLst>
              <a:latin typeface="Times New Roman" pitchFamily="18" charset="0"/>
              <a:cs typeface="Times New Roman" pitchFamily="18" charset="0"/>
            </a:endParaRPr>
          </a:p>
          <a:p>
            <a:pPr marL="457200" indent="-457200">
              <a:buFont typeface="Calibri" pitchFamily="34" charset="0"/>
              <a:buChar char="●"/>
            </a:pPr>
            <a:endParaRPr lang="en-US" dirty="0">
              <a:effectLst>
                <a:outerShdw blurRad="60007" dist="310007" dir="7680000" sy="30000" kx="1300200" algn="ctr" rotWithShape="0">
                  <a:srgbClr val="FF0000">
                    <a:alpha val="32000"/>
                  </a:srgbClr>
                </a:outerShdw>
              </a:effectLst>
            </a:endParaRPr>
          </a:p>
          <a:p>
            <a:pPr marL="457200" indent="-457200">
              <a:buFont typeface="Calibri" pitchFamily="34" charset="0"/>
              <a:buChar char="●"/>
            </a:pPr>
            <a:endParaRPr lang="en-US" b="1" dirty="0" smtClean="0">
              <a:effectLst>
                <a:innerShdw blurRad="63500" dist="50800" dir="13500000">
                  <a:prstClr val="black">
                    <a:alpha val="50000"/>
                  </a:prstClr>
                </a:innerShdw>
              </a:effectLst>
            </a:endParaRPr>
          </a:p>
          <a:p>
            <a:pPr marL="457200" indent="-457200">
              <a:buFont typeface="Calibri" pitchFamily="34" charset="0"/>
              <a:buChar char="●"/>
            </a:pPr>
            <a:endParaRPr lang="en-US" dirty="0">
              <a:effectLst>
                <a:innerShdw blurRad="63500" dist="50800" dir="13500000">
                  <a:prstClr val="black">
                    <a:alpha val="50000"/>
                  </a:prstClr>
                </a:innerShdw>
              </a:effectLst>
            </a:endParaRPr>
          </a:p>
          <a:p>
            <a:pPr marL="457200" indent="-457200">
              <a:buFont typeface="Calibri" pitchFamily="34" charset="0"/>
              <a:buChar char="●"/>
            </a:pPr>
            <a:endParaRPr lang="en-US" b="1" dirty="0" smtClean="0">
              <a:ln w="22225" cmpd="thinThick">
                <a:solidFill>
                  <a:srgbClr val="FF0000"/>
                </a:solidFill>
                <a:prstDash val="dashDot"/>
                <a:miter lim="800000"/>
              </a:ln>
              <a:latin typeface="Times New Roman" pitchFamily="18" charset="0"/>
              <a:cs typeface="Times New Roman" pitchFamily="18" charset="0"/>
            </a:endParaRPr>
          </a:p>
          <a:p>
            <a:pPr marL="457200" indent="-457200">
              <a:buFont typeface="Calibri" pitchFamily="34" charset="0"/>
              <a:buChar char="●"/>
            </a:pPr>
            <a:endParaRPr lang="en-US" dirty="0">
              <a:ln w="22225" cmpd="thinThick">
                <a:solidFill>
                  <a:srgbClr val="FF0000"/>
                </a:solidFill>
                <a:prstDash val="dashDot"/>
                <a:miter lim="800000"/>
              </a:ln>
            </a:endParaRPr>
          </a:p>
          <a:p>
            <a:pPr marL="457200" indent="-457200">
              <a:buFont typeface="Calibri" pitchFamily="34" charset="0"/>
              <a:buChar char="●"/>
            </a:pPr>
            <a:endParaRPr lang="en-US" dirty="0">
              <a:ln w="22225" cmpd="dbl">
                <a:solidFill>
                  <a:srgbClr val="FF0000"/>
                </a:solidFill>
                <a:prstDash val="sysDash"/>
              </a:ln>
              <a:latin typeface="Times New Roman" pitchFamily="18" charset="0"/>
              <a:cs typeface="Times New Roman" pitchFamily="18" charset="0"/>
            </a:endParaRPr>
          </a:p>
          <a:p>
            <a:pPr marL="457200" indent="-457200">
              <a:buFont typeface="Calibri" pitchFamily="34" charset="0"/>
              <a:buChar char="●"/>
            </a:pPr>
            <a:endParaRPr lang="en-US" b="1" dirty="0" smtClean="0">
              <a:ln w="22225" cmpd="sng">
                <a:solidFill>
                  <a:srgbClr val="FF0000"/>
                </a:solidFill>
                <a:prstDash val="sysDash"/>
              </a:ln>
            </a:endParaRPr>
          </a:p>
          <a:p>
            <a:pPr marL="457200" indent="-457200">
              <a:buFont typeface="Calibri" pitchFamily="34" charset="0"/>
              <a:buChar char="●"/>
            </a:pPr>
            <a:endParaRPr lang="en-US" dirty="0">
              <a:ln w="22225"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ysDash"/>
              </a:ln>
            </a:endParaRPr>
          </a:p>
          <a:p>
            <a:pPr marL="457200" indent="-457200">
              <a:buFont typeface="Calibri" pitchFamily="34" charset="0"/>
              <a:buChar char="●"/>
            </a:pPr>
            <a:endParaRPr lang="en-US" dirty="0">
              <a:ln>
                <a:gradFill flip="none" rotWithShape="1">
                  <a:gsLst>
                    <a:gs pos="0">
                      <a:srgbClr val="FFF200"/>
                    </a:gs>
                    <a:gs pos="45000">
                      <a:srgbClr val="FF7A00"/>
                    </a:gs>
                    <a:gs pos="70000">
                      <a:srgbClr val="FF0300"/>
                    </a:gs>
                    <a:gs pos="100000">
                      <a:srgbClr val="4D0808"/>
                    </a:gs>
                  </a:gsLst>
                  <a:path path="rect">
                    <a:fillToRect l="100000" t="100000"/>
                  </a:path>
                  <a:tileRect r="-100000" b="-100000"/>
                </a:gradFill>
              </a:ln>
            </a:endParaRPr>
          </a:p>
          <a:p>
            <a:pPr marL="457200" indent="-457200">
              <a:buFont typeface="Calibri" pitchFamily="34" charset="0"/>
              <a:buChar char="●"/>
            </a:pPr>
            <a:endParaRPr lang="en-US" dirty="0">
              <a:ln>
                <a:gradFill flip="none" rotWithShape="1">
                  <a:gsLst>
                    <a:gs pos="0">
                      <a:srgbClr val="FFF200"/>
                    </a:gs>
                    <a:gs pos="45000">
                      <a:srgbClr val="FF7A00"/>
                    </a:gs>
                    <a:gs pos="70000">
                      <a:srgbClr val="FF0300"/>
                    </a:gs>
                    <a:gs pos="100000">
                      <a:srgbClr val="4D0808"/>
                    </a:gs>
                  </a:gsLst>
                  <a:lin ang="5400000" scaled="0"/>
                  <a:tileRect r="-100000" b="-100000"/>
                </a:gradFill>
              </a:ln>
            </a:endParaRPr>
          </a:p>
          <a:p>
            <a:pPr marL="457200" indent="-457200">
              <a:buFont typeface="Calibri" pitchFamily="34" charset="0"/>
              <a:buChar char="●"/>
            </a:pPr>
            <a:endParaRPr lang="en-US" dirty="0">
              <a:ln>
                <a:gradFill>
                  <a:gsLst>
                    <a:gs pos="0">
                      <a:srgbClr val="FFF200"/>
                    </a:gs>
                    <a:gs pos="45000">
                      <a:srgbClr val="FF7A00"/>
                    </a:gs>
                    <a:gs pos="70000">
                      <a:srgbClr val="FF0300"/>
                    </a:gs>
                    <a:gs pos="100000">
                      <a:srgbClr val="4D0808"/>
                    </a:gs>
                  </a:gsLst>
                  <a:lin ang="5400000" scaled="0"/>
                </a:gradFill>
              </a:ln>
            </a:endParaRPr>
          </a:p>
          <a:p>
            <a:pPr marL="457200" indent="-457200">
              <a:buFont typeface="Calibri" pitchFamily="34" charset="0"/>
              <a:buChar char="●"/>
            </a:pPr>
            <a:endParaRPr lang="en-US" dirty="0">
              <a:ln>
                <a:solidFill>
                  <a:schemeClr val="tx1">
                    <a:alpha val="0"/>
                  </a:schemeClr>
                </a:solidFill>
              </a:ln>
            </a:endParaRPr>
          </a:p>
          <a:p>
            <a:pPr marL="457200" indent="-457200">
              <a:buFont typeface="Calibri" pitchFamily="34" charset="0"/>
              <a:buChar char="●"/>
            </a:pPr>
            <a:endParaRPr lang="en-US" b="1" dirty="0" smtClean="0">
              <a:ln>
                <a:solidFill>
                  <a:schemeClr val="tx1"/>
                </a:solidFill>
              </a:ln>
              <a:latin typeface="Times New Roman" pitchFamily="18" charset="0"/>
              <a:cs typeface="Times New Roman" pitchFamily="18" charset="0"/>
            </a:endParaRPr>
          </a:p>
          <a:p>
            <a:pPr marL="457200" indent="-457200">
              <a:buFont typeface="Calibri" pitchFamily="34" charset="0"/>
              <a:buChar char="●"/>
            </a:pPr>
            <a:endParaRPr lang="en-US" dirty="0"/>
          </a:p>
          <a:p>
            <a:pPr marL="457200" indent="-457200">
              <a:buFont typeface="Calibri" pitchFamily="34" charset="0"/>
              <a:buChar char="●"/>
            </a:pPr>
            <a:endParaRPr lang="en-US" b="1" dirty="0" smtClean="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endParaRPr>
          </a:p>
          <a:p>
            <a:endParaRPr lang="en-US" dirty="0"/>
          </a:p>
          <a:p>
            <a:pPr marL="457200" indent="-457200">
              <a:buFont typeface="Calibri" pitchFamily="34" charset="0"/>
              <a:buChar char="●"/>
            </a:pPr>
            <a:endParaRPr lang="en-US"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endParaRPr>
          </a:p>
          <a:p>
            <a:pPr marL="457200" indent="-457200">
              <a:buFont typeface="Calibri" pitchFamily="34" charset="0"/>
              <a:buChar char="●"/>
            </a:pPr>
            <a:endParaRPr lang="en-US"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endParaRPr>
          </a:p>
          <a:p>
            <a:pPr marL="457200" indent="-457200">
              <a:buFont typeface="Calibri" pitchFamily="34" charset="0"/>
              <a:buChar char="●"/>
            </a:pPr>
            <a:endParaRPr lang="en-US" dirty="0" smtClean="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ndParaRPr>
          </a:p>
          <a:p>
            <a:pPr marL="457200" indent="-457200">
              <a:buFont typeface="Calibri" pitchFamily="34" charset="0"/>
              <a:buChar char="●"/>
            </a:pPr>
            <a:endParaRPr lang="en-US" dirty="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ndParaRPr>
          </a:p>
          <a:p>
            <a:pPr marL="457200" indent="-457200">
              <a:buFont typeface="Calibri" pitchFamily="34" charset="0"/>
              <a:buChar char="●"/>
            </a:pPr>
            <a:endParaRPr lang="en-US" dirty="0">
              <a:solidFill>
                <a:schemeClr val="tx1">
                  <a:alpha val="10000"/>
                </a:schemeClr>
              </a:solidFill>
            </a:endParaRPr>
          </a:p>
          <a:p>
            <a:pPr marL="457200" indent="-457200">
              <a:buFont typeface="Calibri" pitchFamily="34" charset="0"/>
              <a:buChar char="●"/>
            </a:pPr>
            <a:endParaRPr lang="en-US" dirty="0" smtClean="0">
              <a:solidFill>
                <a:schemeClr val="tx1">
                  <a:alpha val="50000"/>
                </a:schemeClr>
              </a:solidFill>
            </a:endParaRPr>
          </a:p>
          <a:p>
            <a:pPr marL="457200" indent="-457200">
              <a:buFont typeface="Courier New" pitchFamily="49" charset="0"/>
              <a:buChar char="o"/>
            </a:pPr>
            <a:endParaRPr lang="en-US" dirty="0">
              <a:solidFill>
                <a:srgbClr val="FF0000"/>
              </a:solidFill>
            </a:endParaRPr>
          </a:p>
          <a:p>
            <a:pPr marL="457200" lvl="0" indent="-457200">
              <a:buFont typeface="Wingdings" pitchFamily="2" charset="2"/>
              <a:buChar char="q"/>
            </a:pPr>
            <a:endParaRPr lang="en-US" dirty="0"/>
          </a:p>
          <a:p>
            <a:pPr algn="just">
              <a:spcBef>
                <a:spcPts val="0"/>
              </a:spcBef>
            </a:pPr>
            <a:endParaRPr lang="en-US" kern="100" dirty="0" smtClean="0">
              <a:effectLst/>
              <a:latin typeface="Times New Roman"/>
              <a:ea typeface="SimSun"/>
            </a:endParaRPr>
          </a:p>
          <a:p>
            <a:pPr marL="457200" indent="-457200">
              <a:buFont typeface="Calibri" pitchFamily="34" charset="0"/>
              <a:buChar char="①"/>
            </a:pPr>
            <a:endParaRPr lang="en-US" cap="all" dirty="0"/>
          </a:p>
          <a:p>
            <a:pPr marL="457200" indent="-457200">
              <a:buFont typeface="Calibri" pitchFamily="34" charset="0"/>
              <a:buChar char="①"/>
            </a:pPr>
            <a:endParaRPr lang="en-US" dirty="0"/>
          </a:p>
          <a:p>
            <a:endParaRPr lang="en-US" baseline="30000" dirty="0"/>
          </a:p>
          <a:p>
            <a:pPr>
              <a:buClr>
                <a:srgbClr val="0070C0"/>
              </a:buClr>
              <a:buSzPct val="100000"/>
            </a:pPr>
            <a:endParaRPr lang="en-US" dirty="0" smtClean="0"/>
          </a:p>
          <a:p>
            <a:pPr marL="457200" indent="-457200">
              <a:buClr>
                <a:srgbClr val="0070C0"/>
              </a:buClr>
              <a:buSzPct val="100000"/>
              <a:buFont typeface="Arial" pitchFamily="34" charset="0"/>
              <a:buChar char="•"/>
            </a:pPr>
            <a:endParaRPr lang="en-US" dirty="0" smtClean="0"/>
          </a:p>
          <a:p>
            <a:pPr marL="457200" indent="-457200">
              <a:buClr>
                <a:srgbClr val="0070C0"/>
              </a:buClr>
              <a:buSzPct val="50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457200" indent="-457200">
              <a:buClr>
                <a:srgbClr val="0070C0"/>
              </a:buClr>
              <a:buSzPct val="25000"/>
              <a:buFont typeface="Arial" pitchFamily="34" charset="0"/>
              <a:buChar char="•"/>
            </a:pPr>
            <a:endParaRPr lang="en-US" dirty="0" smtClean="0"/>
          </a:p>
          <a:p>
            <a:pPr marL="514350" indent="-514350">
              <a:buClr>
                <a:schemeClr val="tx1"/>
              </a:buClr>
              <a:buFont typeface="+mj-lt"/>
              <a:buAutoNum type="arabicPeriod"/>
            </a:pPr>
            <a:endParaRPr lang="en-US" dirty="0"/>
          </a:p>
          <a:p>
            <a:endParaRPr lang="en-US" dirty="0"/>
          </a:p>
        </p:txBody>
      </p:sp>
    </p:spTree>
    <p:extLst>
      <p:ext uri="{BB962C8B-B14F-4D97-AF65-F5344CB8AC3E}">
        <p14:creationId xmlns:p14="http://schemas.microsoft.com/office/powerpoint/2010/main" val="7087632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RelationShip</a:t>
            </a:r>
            <a:r>
              <a:rPr lang="en-US" dirty="0"/>
              <a:t/>
            </a:r>
            <a:br>
              <a:rPr lang="en-US" dirty="0"/>
            </a:br>
            <a:r>
              <a:rPr lang="en-US" dirty="0" smtClean="0"/>
              <a:t>-Balance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2156078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1600200"/>
            <a:ext cx="2400300"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28097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RelationShip</a:t>
            </a:r>
            <a:r>
              <a:rPr lang="en-US" dirty="0"/>
              <a:t/>
            </a:r>
            <a:br>
              <a:rPr lang="en-US" dirty="0"/>
            </a:br>
            <a:r>
              <a:rPr lang="en-US" dirty="0" smtClean="0"/>
              <a:t>-Circle </a:t>
            </a:r>
            <a:r>
              <a:rPr lang="en-US" dirty="0" err="1"/>
              <a:t>RelationShip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861278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1524000"/>
            <a:ext cx="2371725"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07430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RelationShip</a:t>
            </a:r>
            <a:r>
              <a:rPr lang="en-US" dirty="0"/>
              <a:t/>
            </a:r>
            <a:br>
              <a:rPr lang="en-US" dirty="0"/>
            </a:br>
            <a:r>
              <a:rPr lang="en-US" dirty="0" smtClean="0"/>
              <a:t>-Funnel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125318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45245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List-Basic Block List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90216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07528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Process-Continuous Picture List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9601365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77077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307517652"/>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388560152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433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 y="0"/>
            <a:ext cx="86868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200656"/>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4.xml><?xml version="1.0" encoding="utf-8"?>
<a:theme xmlns:a="http://schemas.openxmlformats.org/drawingml/2006/main" name="Expo">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Expo">
      <a:majorFont>
        <a:latin typeface="Calibri"/>
        <a:ea typeface=""/>
        <a:cs typeface=""/>
        <a:font script="Jpan" typeface="ＭＳ ゴシック"/>
      </a:majorFont>
      <a:minorFont>
        <a:latin typeface="Calibri"/>
        <a:ea typeface=""/>
        <a:cs typeface=""/>
        <a:font script="Jpan" typeface="ＭＳ ゴシック"/>
      </a:minorFont>
    </a:fontScheme>
    <a:fmtScheme name="Expo">
      <a:fillStyleLst>
        <a:solidFill>
          <a:schemeClr val="phClr"/>
        </a:solidFill>
        <a:gradFill rotWithShape="1">
          <a:gsLst>
            <a:gs pos="0">
              <a:schemeClr val="phClr">
                <a:tint val="100000"/>
                <a:satMod val="130000"/>
              </a:schemeClr>
            </a:gs>
            <a:gs pos="100000">
              <a:schemeClr val="phClr">
                <a:tint val="50000"/>
                <a:satMod val="150000"/>
              </a:schemeClr>
            </a:gs>
          </a:gsLst>
          <a:lin ang="16200000" scaled="1"/>
        </a:gradFill>
        <a:gradFill rotWithShape="1">
          <a:gsLst>
            <a:gs pos="0">
              <a:schemeClr val="phClr">
                <a:shade val="93000"/>
                <a:satMod val="130000"/>
              </a:schemeClr>
            </a:gs>
            <a:gs pos="60000">
              <a:schemeClr val="phClr">
                <a:tint val="80000"/>
                <a:shade val="93000"/>
                <a:satMod val="130000"/>
              </a:schemeClr>
            </a:gs>
            <a:gs pos="100000">
              <a:schemeClr val="phClr">
                <a:tint val="50000"/>
                <a:shade val="94000"/>
                <a:alpha val="100000"/>
                <a:satMod val="135000"/>
              </a:schemeClr>
            </a:gs>
          </a:gsLst>
          <a:lin ang="16200000" scaled="0"/>
        </a:gra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34925" cap="flat" cmpd="sng" algn="ctr">
          <a:gradFill>
            <a:gsLst>
              <a:gs pos="0">
                <a:schemeClr val="accent1">
                  <a:lumMod val="40000"/>
                  <a:lumOff val="60000"/>
                </a:schemeClr>
              </a:gs>
              <a:gs pos="50000">
                <a:schemeClr val="accent1"/>
              </a:gs>
              <a:gs pos="100000">
                <a:schemeClr val="accent1">
                  <a:lumMod val="50000"/>
                </a:schemeClr>
              </a:gs>
            </a:gsLst>
            <a:lin ang="18600000" scaled="0"/>
          </a:gradFill>
          <a:prstDash val="solid"/>
        </a:ln>
      </a:lnStyleLst>
      <a:effectStyleLst>
        <a:effectStyle>
          <a:effectLst/>
        </a:effectStyle>
        <a:effectStyle>
          <a:effectLst>
            <a:innerShdw blurRad="50800" dist="25400" dir="13500000">
              <a:srgbClr val="C0C0C0">
                <a:alpha val="75000"/>
              </a:srgbClr>
            </a:innerShdw>
            <a:outerShdw blurRad="63500" dist="38100" dir="5400000" sx="105000" sy="105000" algn="br" rotWithShape="0">
              <a:srgbClr val="000000">
                <a:alpha val="30000"/>
              </a:srgbClr>
            </a:outerShdw>
          </a:effectLst>
        </a:effectStyle>
        <a:effectStyle>
          <a:effectLst>
            <a:innerShdw blurRad="50800" dist="25400" dir="16200000">
              <a:srgbClr val="C0C0C0">
                <a:alpha val="75000"/>
              </a:srgbClr>
            </a:innerShdw>
            <a:reflection blurRad="63500" stA="40000" endPos="50000" dist="127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3131</Words>
  <Application>Microsoft Office PowerPoint</Application>
  <PresentationFormat>On-screen Show (4:3)</PresentationFormat>
  <Paragraphs>835</Paragraphs>
  <Slides>100</Slides>
  <Notes>48</Notes>
  <HiddenSlides>0</HiddenSlides>
  <MMClips>0</MMClips>
  <ScaleCrop>false</ScaleCrop>
  <HeadingPairs>
    <vt:vector size="6" baseType="variant">
      <vt:variant>
        <vt:lpstr>Theme</vt:lpstr>
      </vt:variant>
      <vt:variant>
        <vt:i4>5</vt:i4>
      </vt:variant>
      <vt:variant>
        <vt:lpstr>Embedded OLE Servers</vt:lpstr>
      </vt:variant>
      <vt:variant>
        <vt:i4>8</vt:i4>
      </vt:variant>
      <vt:variant>
        <vt:lpstr>Slide Titles</vt:lpstr>
      </vt:variant>
      <vt:variant>
        <vt:i4>100</vt:i4>
      </vt:variant>
    </vt:vector>
  </HeadingPairs>
  <TitlesOfParts>
    <vt:vector size="113" baseType="lpstr">
      <vt:lpstr>Office Theme</vt:lpstr>
      <vt:lpstr>Black</vt:lpstr>
      <vt:lpstr>Adjacency</vt:lpstr>
      <vt:lpstr>Expo</vt:lpstr>
      <vt:lpstr>1_Office Theme</vt:lpstr>
      <vt:lpstr>Bitmap Image</vt:lpstr>
      <vt:lpstr>Equation</vt:lpstr>
      <vt:lpstr>Worksheet</vt:lpstr>
      <vt:lpstr>Chart</vt:lpstr>
      <vt:lpstr>Presentation</vt:lpstr>
      <vt:lpstr>Document</vt:lpstr>
      <vt:lpstr>Wordpad Document</vt:lpstr>
      <vt:lpstr>工作表</vt:lpstr>
      <vt:lpstr> Shape Order Objects</vt:lpstr>
      <vt:lpstr>Table objects</vt:lpstr>
      <vt:lpstr>PowerPoint Presentation</vt:lpstr>
      <vt:lpstr>illustrations Link Object in tables</vt:lpstr>
      <vt:lpstr>Link Object in tables</vt:lpstr>
      <vt:lpstr>Text Object in tables</vt:lpstr>
      <vt:lpstr> Object in tables</vt:lpstr>
      <vt:lpstr> Object in tables</vt:lpstr>
      <vt:lpstr>Equation Object in tables</vt:lpstr>
      <vt:lpstr>Symbols Object in tables</vt:lpstr>
      <vt:lpstr>Shape Order Objects</vt:lpstr>
      <vt:lpstr> Shape Order Objects</vt:lpstr>
      <vt:lpstr>Shape Order Objects</vt:lpstr>
      <vt:lpstr> Shape Order Objects</vt:lpstr>
      <vt:lpstr> Shape Position Objects</vt:lpstr>
      <vt:lpstr> Shape Position Objects</vt:lpstr>
      <vt:lpstr>  Shape Drawing</vt:lpstr>
      <vt:lpstr>Shape fill</vt:lpstr>
      <vt:lpstr>Shape fill</vt:lpstr>
      <vt:lpstr>Shape fill</vt:lpstr>
      <vt:lpstr>Shape fill</vt:lpstr>
      <vt:lpstr>Shape fill</vt:lpstr>
      <vt:lpstr>Shape fill</vt:lpstr>
      <vt:lpstr>ActiveX-BackColor</vt:lpstr>
      <vt:lpstr>ActiveX-BorderColor</vt:lpstr>
      <vt:lpstr>ActiveX-ForeColor</vt:lpstr>
      <vt:lpstr>ActiveX-Positon</vt:lpstr>
      <vt:lpstr>ActiveX-Behavior</vt:lpstr>
      <vt:lpstr>ActiveX-Height&amp;Width</vt:lpstr>
      <vt:lpstr>ActiveX-ToggleButton</vt:lpstr>
      <vt:lpstr>SmartArt</vt:lpstr>
      <vt:lpstr>Basic Cycle</vt:lpstr>
      <vt:lpstr>Text Cycle</vt:lpstr>
      <vt:lpstr>Block Cycle</vt:lpstr>
      <vt:lpstr>Nondirectional Cycle</vt:lpstr>
      <vt:lpstr>Continuous Cycle</vt:lpstr>
      <vt:lpstr>Multidirectional Cycle</vt:lpstr>
      <vt:lpstr>Segmental Cycle</vt:lpstr>
      <vt:lpstr>Basic Pie</vt:lpstr>
      <vt:lpstr> Title- Black</vt:lpstr>
      <vt:lpstr>Content - Black</vt:lpstr>
      <vt:lpstr>Title - Adjacency</vt:lpstr>
      <vt:lpstr>Title - Expo</vt:lpstr>
      <vt:lpstr>PowerPoint Presentation</vt:lpstr>
      <vt:lpstr>SubFunction: Animation\Combination\Picture File Name: FFC261FFCSD_Animation_Combination_Picture_0345.ppt Check Point: Timing\Trigger\On Click Please check object: Picture Animations on object: Entrance_Swivel,MPath_TurnUpRight</vt:lpstr>
      <vt:lpstr>Hi!  Page </vt:lpstr>
      <vt:lpstr>Hi!  Page </vt:lpstr>
      <vt:lpstr>Page 1</vt:lpstr>
      <vt:lpstr>Page 2</vt:lpstr>
      <vt:lpstr>Page 3</vt:lpstr>
      <vt:lpstr>Page 4</vt:lpstr>
      <vt:lpstr>Page 5</vt:lpstr>
      <vt:lpstr>Page 6</vt:lpstr>
      <vt:lpstr>Page 7</vt:lpstr>
      <vt:lpstr>Page 8</vt:lpstr>
      <vt:lpstr>Page 9</vt:lpstr>
      <vt:lpstr>Page 10</vt:lpstr>
      <vt:lpstr>Page 11</vt:lpstr>
      <vt:lpstr>Page 12</vt:lpstr>
      <vt:lpstr>Page 13</vt:lpstr>
      <vt:lpstr>Page 14</vt:lpstr>
      <vt:lpstr>Page 15</vt:lpstr>
      <vt:lpstr>Page 16</vt:lpstr>
      <vt:lpstr>Page 17</vt:lpstr>
      <vt:lpstr>Page 18</vt:lpstr>
      <vt:lpstr>Page 19</vt:lpstr>
      <vt:lpstr>Page 20</vt:lpstr>
      <vt:lpstr>Page 21</vt:lpstr>
      <vt:lpstr>Page 22</vt:lpstr>
      <vt:lpstr>Page 23</vt:lpstr>
      <vt:lpstr>Page 24</vt:lpstr>
      <vt:lpstr>Page 25</vt:lpstr>
      <vt:lpstr>Page 26</vt:lpstr>
      <vt:lpstr>Page 27</vt:lpstr>
      <vt:lpstr>Page 28</vt:lpstr>
      <vt:lpstr>Page 29</vt:lpstr>
      <vt:lpstr>PowerPoint Presentation</vt:lpstr>
      <vt:lpstr>PowerPoint Presentation</vt:lpstr>
      <vt:lpstr>Bullet Font Format(Color)</vt:lpstr>
      <vt:lpstr>Bullet Font Format(Size)</vt:lpstr>
      <vt:lpstr>Bullet Font Format(Font)</vt:lpstr>
      <vt:lpstr>Bullet Font Effect_001</vt:lpstr>
      <vt:lpstr>Bullet Font Effect_002</vt:lpstr>
      <vt:lpstr>Bullet Font Effect_Underline Style</vt:lpstr>
      <vt:lpstr>Bullet Font Character_Space Style</vt:lpstr>
      <vt:lpstr>Bullet Font –TextEffect-TextFill1-Solid Fill </vt:lpstr>
      <vt:lpstr>Bullet Font –TextEffect-TextFill2-Gradient&amp;Rectangle </vt:lpstr>
      <vt:lpstr>Bullet Font –TextEffect-TextFill2-Path </vt:lpstr>
      <vt:lpstr>Bullet Font – Text Effect-Text outline</vt:lpstr>
      <vt:lpstr>Bullet Font – Text Effect-Outline Style</vt:lpstr>
      <vt:lpstr>Bullet Font – Text Effect-Shadow</vt:lpstr>
      <vt:lpstr>Bullet Font – Text Effect-Reflection</vt:lpstr>
      <vt:lpstr>Bullet Font–TextEffect-Glow and Soft edges</vt:lpstr>
      <vt:lpstr>RelationShip -Balance</vt:lpstr>
      <vt:lpstr>RelationShip -Circle RelationShip</vt:lpstr>
      <vt:lpstr>RelationShip -Funnel</vt:lpstr>
      <vt:lpstr>List-Basic Block List</vt:lpstr>
      <vt:lpstr>Process-Continuous Picture List</vt:lpstr>
      <vt:lpstr>PowerPoint Presentation</vt:lpstr>
      <vt:lpstr>Design-Tables borders-Inside borders</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 text wrap</dc:title>
  <dc:creator>huangfengjiao</dc:creator>
  <cp:lastModifiedBy>IBM_ADMIN</cp:lastModifiedBy>
  <cp:revision>53</cp:revision>
  <dcterms:created xsi:type="dcterms:W3CDTF">2008-12-18T10:31:31Z</dcterms:created>
  <dcterms:modified xsi:type="dcterms:W3CDTF">2012-09-27T09:04:30Z</dcterms:modified>
</cp:coreProperties>
</file>