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2"/>
  </p:notesMasterIdLst>
  <p:handoutMasterIdLst>
    <p:handoutMasterId r:id="rId20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0080625" cy="7559675" type="screen4x3"/>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446" y="-84"/>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heme" Target="theme/theme1.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notesMaster" Target="notesMasters/notesMaster1.xml"/><Relationship Id="rId207"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页眉占位符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文泉驛微米黑" pitchFamily="2"/>
              <a:cs typeface="Lohit Hindi" pitchFamily="2"/>
            </a:endParaRPr>
          </a:p>
        </p:txBody>
      </p:sp>
      <p:sp>
        <p:nvSpPr>
          <p:cNvPr id="3" name="日期占位符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文泉驛微米黑" pitchFamily="2"/>
              <a:cs typeface="Lohit Hindi" pitchFamily="2"/>
            </a:endParaRPr>
          </a:p>
        </p:txBody>
      </p:sp>
      <p:sp>
        <p:nvSpPr>
          <p:cNvPr id="4" name="页脚占位符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文泉驛微米黑" pitchFamily="2"/>
              <a:cs typeface="Lohit Hindi" pitchFamily="2"/>
            </a:endParaRPr>
          </a:p>
        </p:txBody>
      </p:sp>
      <p:sp>
        <p:nvSpPr>
          <p:cNvPr id="5" name="灯片编号占位符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90160A1E-CE3F-42CA-9AEA-90233A04C4C9}" type="slidenum">
              <a:t>‹#›</a:t>
            </a:fld>
            <a:endParaRPr lang="en-US" sz="1400" b="0" i="0" u="none" strike="noStrike" kern="1200">
              <a:ln>
                <a:noFill/>
              </a:ln>
              <a:latin typeface="Liberation Sans" pitchFamily="18"/>
              <a:ea typeface="文泉驛微米黑" pitchFamily="2"/>
              <a:cs typeface="Lohit Hindi" pitchFamily="2"/>
            </a:endParaRPr>
          </a:p>
        </p:txBody>
      </p:sp>
    </p:spTree>
    <p:extLst>
      <p:ext uri="{BB962C8B-B14F-4D97-AF65-F5344CB8AC3E}">
        <p14:creationId xmlns:p14="http://schemas.microsoft.com/office/powerpoint/2010/main" val="338751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备注占位符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ltLang="zh-CN"/>
          </a:p>
        </p:txBody>
      </p:sp>
      <p:sp>
        <p:nvSpPr>
          <p:cNvPr id="4" name="页眉占位符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日期占位符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页脚占位符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灯片编号占位符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C100D723-D229-4074-B4A5-1B72D490D85C}" type="slidenum">
              <a:t>‹#›</a:t>
            </a:fld>
            <a:endParaRPr lang="en-US"/>
          </a:p>
        </p:txBody>
      </p:sp>
    </p:spTree>
    <p:extLst>
      <p:ext uri="{BB962C8B-B14F-4D97-AF65-F5344CB8AC3E}">
        <p14:creationId xmlns:p14="http://schemas.microsoft.com/office/powerpoint/2010/main" val="71044318"/>
      </p:ext>
    </p:extLst>
  </p:cSld>
  <p:clrMap bg1="lt1" tx1="dk1" bg2="lt2" tx2="dk2" accent1="accent1" accent2="accent2" accent3="accent3" accent4="accent4" accent5="accent5" accent6="accent6" hlink="hlink" folHlink="folHlink"/>
  <p:notesStyle>
    <a:lvl1pPr marL="216000" marR="0" indent="-216000" rtl="0" hangingPunct="0">
      <a:tabLst/>
      <a:defRPr lang="en-US" altLang="zh-CN"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spAutoFit/>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Resize="1"/>
          </p:cNvSpPr>
          <p:nvPr>
            <p:ph type="sldImg"/>
          </p:nvPr>
        </p:nvSpPr>
        <p:spPr>
          <a:xfrm>
            <a:off x="1371600" y="763588"/>
            <a:ext cx="5029200" cy="3771900"/>
          </a:xfrm>
          <a:solidFill>
            <a:srgbClr val="CFE7F5"/>
          </a:solidFill>
          <a:ln w="25400">
            <a:solidFill>
              <a:srgbClr val="808080"/>
            </a:solidFill>
            <a:prstDash val="solid"/>
          </a:ln>
        </p:spPr>
      </p:sp>
      <p:sp>
        <p:nvSpPr>
          <p:cNvPr id="3" name="备注占位符 2"/>
          <p:cNvSpPr txBox="1">
            <a:spLocks noGrp="1"/>
          </p:cNvSpPr>
          <p:nvPr>
            <p:ph type="body" sz="quarter" idx="1"/>
          </p:nvPr>
        </p:nvSpPr>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650" y="2347913"/>
            <a:ext cx="8569325" cy="16208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3145CCC6-8363-4CCB-AA02-BB74083A6D13}" type="slidenum">
              <a:t>‹#›</a:t>
            </a:fld>
            <a:endParaRPr lang="en-US"/>
          </a:p>
        </p:txBody>
      </p:sp>
    </p:spTree>
    <p:extLst>
      <p:ext uri="{BB962C8B-B14F-4D97-AF65-F5344CB8AC3E}">
        <p14:creationId xmlns:p14="http://schemas.microsoft.com/office/powerpoint/2010/main" val="2160553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B10A1A52-5183-42BF-BAB4-9A6C151F4A01}" type="slidenum">
              <a:t>‹#›</a:t>
            </a:fld>
            <a:endParaRPr lang="en-US"/>
          </a:p>
        </p:txBody>
      </p:sp>
    </p:spTree>
    <p:extLst>
      <p:ext uri="{BB962C8B-B14F-4D97-AF65-F5344CB8AC3E}">
        <p14:creationId xmlns:p14="http://schemas.microsoft.com/office/powerpoint/2010/main" val="8871122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8850" y="301625"/>
            <a:ext cx="2266950" cy="6456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301625"/>
            <a:ext cx="6653212" cy="6456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FBA543E9-CF67-4866-A618-33133BC42205}" type="slidenum">
              <a:t>‹#›</a:t>
            </a:fld>
            <a:endParaRPr lang="en-US"/>
          </a:p>
        </p:txBody>
      </p:sp>
    </p:spTree>
    <p:extLst>
      <p:ext uri="{BB962C8B-B14F-4D97-AF65-F5344CB8AC3E}">
        <p14:creationId xmlns:p14="http://schemas.microsoft.com/office/powerpoint/2010/main" val="2196757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129FBFFB-F760-413A-A057-71B61ECC7B9E}" type="slidenum">
              <a:t>‹#›</a:t>
            </a:fld>
            <a:endParaRPr lang="en-US"/>
          </a:p>
        </p:txBody>
      </p:sp>
    </p:spTree>
    <p:extLst>
      <p:ext uri="{BB962C8B-B14F-4D97-AF65-F5344CB8AC3E}">
        <p14:creationId xmlns:p14="http://schemas.microsoft.com/office/powerpoint/2010/main" val="940797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925" y="4857750"/>
            <a:ext cx="8567738" cy="15017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D2F48278-2AEB-4CD3-8B7B-AA5805DE2942}" type="slidenum">
              <a:t>‹#›</a:t>
            </a:fld>
            <a:endParaRPr lang="en-US"/>
          </a:p>
        </p:txBody>
      </p:sp>
    </p:spTree>
    <p:extLst>
      <p:ext uri="{BB962C8B-B14F-4D97-AF65-F5344CB8AC3E}">
        <p14:creationId xmlns:p14="http://schemas.microsoft.com/office/powerpoint/2010/main" val="4184067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238" y="1768475"/>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4925" y="1768475"/>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A32C4109-BD30-447A-8A5B-87CD459A6D10}" type="slidenum">
              <a:t>‹#›</a:t>
            </a:fld>
            <a:endParaRPr lang="en-US"/>
          </a:p>
        </p:txBody>
      </p:sp>
    </p:spTree>
    <p:extLst>
      <p:ext uri="{BB962C8B-B14F-4D97-AF65-F5344CB8AC3E}">
        <p14:creationId xmlns:p14="http://schemas.microsoft.com/office/powerpoint/2010/main" val="3209860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4825" y="303213"/>
            <a:ext cx="9072563" cy="125888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p>
        </p:txBody>
      </p:sp>
      <p:sp>
        <p:nvSpPr>
          <p:cNvPr id="8" name="页脚占位符 7"/>
          <p:cNvSpPr>
            <a:spLocks noGrp="1"/>
          </p:cNvSpPr>
          <p:nvPr>
            <p:ph type="ftr" sz="quarter" idx="11"/>
          </p:nvPr>
        </p:nvSpPr>
        <p:spPr/>
        <p:txBody>
          <a:bodyPr/>
          <a:lstStyle/>
          <a:p>
            <a:pPr lvl="0"/>
            <a:endParaRPr lang="en-US"/>
          </a:p>
        </p:txBody>
      </p:sp>
      <p:sp>
        <p:nvSpPr>
          <p:cNvPr id="9" name="灯片编号占位符 8"/>
          <p:cNvSpPr>
            <a:spLocks noGrp="1"/>
          </p:cNvSpPr>
          <p:nvPr>
            <p:ph type="sldNum" sz="quarter" idx="12"/>
          </p:nvPr>
        </p:nvSpPr>
        <p:spPr/>
        <p:txBody>
          <a:bodyPr/>
          <a:lstStyle/>
          <a:p>
            <a:pPr lvl="0"/>
            <a:fld id="{8915C927-0307-423A-9F7E-07F390CF121B}" type="slidenum">
              <a:t>‹#›</a:t>
            </a:fld>
            <a:endParaRPr lang="en-US"/>
          </a:p>
        </p:txBody>
      </p:sp>
    </p:spTree>
    <p:extLst>
      <p:ext uri="{BB962C8B-B14F-4D97-AF65-F5344CB8AC3E}">
        <p14:creationId xmlns:p14="http://schemas.microsoft.com/office/powerpoint/2010/main" val="4093696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p>
        </p:txBody>
      </p:sp>
      <p:sp>
        <p:nvSpPr>
          <p:cNvPr id="4" name="页脚占位符 3"/>
          <p:cNvSpPr>
            <a:spLocks noGrp="1"/>
          </p:cNvSpPr>
          <p:nvPr>
            <p:ph type="ftr" sz="quarter" idx="11"/>
          </p:nvPr>
        </p:nvSpPr>
        <p:spPr/>
        <p:txBody>
          <a:bodyPr/>
          <a:lstStyle/>
          <a:p>
            <a:pPr lvl="0"/>
            <a:endParaRPr lang="en-US"/>
          </a:p>
        </p:txBody>
      </p:sp>
      <p:sp>
        <p:nvSpPr>
          <p:cNvPr id="5" name="灯片编号占位符 4"/>
          <p:cNvSpPr>
            <a:spLocks noGrp="1"/>
          </p:cNvSpPr>
          <p:nvPr>
            <p:ph type="sldNum" sz="quarter" idx="12"/>
          </p:nvPr>
        </p:nvSpPr>
        <p:spPr/>
        <p:txBody>
          <a:bodyPr/>
          <a:lstStyle/>
          <a:p>
            <a:pPr lvl="0"/>
            <a:fld id="{1AE9DB50-EDC5-4997-B164-2F4765C576FD}" type="slidenum">
              <a:t>‹#›</a:t>
            </a:fld>
            <a:endParaRPr lang="en-US"/>
          </a:p>
        </p:txBody>
      </p:sp>
    </p:spTree>
    <p:extLst>
      <p:ext uri="{BB962C8B-B14F-4D97-AF65-F5344CB8AC3E}">
        <p14:creationId xmlns:p14="http://schemas.microsoft.com/office/powerpoint/2010/main" val="546313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p>
        </p:txBody>
      </p:sp>
      <p:sp>
        <p:nvSpPr>
          <p:cNvPr id="3" name="页脚占位符 2"/>
          <p:cNvSpPr>
            <a:spLocks noGrp="1"/>
          </p:cNvSpPr>
          <p:nvPr>
            <p:ph type="ftr" sz="quarter" idx="11"/>
          </p:nvPr>
        </p:nvSpPr>
        <p:spPr/>
        <p:txBody>
          <a:bodyPr/>
          <a:lstStyle/>
          <a:p>
            <a:pPr lvl="0"/>
            <a:endParaRPr lang="en-US"/>
          </a:p>
        </p:txBody>
      </p:sp>
      <p:sp>
        <p:nvSpPr>
          <p:cNvPr id="4" name="灯片编号占位符 3"/>
          <p:cNvSpPr>
            <a:spLocks noGrp="1"/>
          </p:cNvSpPr>
          <p:nvPr>
            <p:ph type="sldNum" sz="quarter" idx="12"/>
          </p:nvPr>
        </p:nvSpPr>
        <p:spPr/>
        <p:txBody>
          <a:bodyPr/>
          <a:lstStyle/>
          <a:p>
            <a:pPr lvl="0"/>
            <a:fld id="{8FF3EFBB-8EAE-4C9F-A279-0AFD6DAC0EC0}" type="slidenum">
              <a:t>‹#›</a:t>
            </a:fld>
            <a:endParaRPr lang="en-US"/>
          </a:p>
        </p:txBody>
      </p:sp>
    </p:spTree>
    <p:extLst>
      <p:ext uri="{BB962C8B-B14F-4D97-AF65-F5344CB8AC3E}">
        <p14:creationId xmlns:p14="http://schemas.microsoft.com/office/powerpoint/2010/main" val="31126938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825" y="301625"/>
            <a:ext cx="3316288" cy="127952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BADEED29-AE5A-4FD3-A806-2780E770446F}" type="slidenum">
              <a:t>‹#›</a:t>
            </a:fld>
            <a:endParaRPr lang="en-US"/>
          </a:p>
        </p:txBody>
      </p:sp>
    </p:spTree>
    <p:extLst>
      <p:ext uri="{BB962C8B-B14F-4D97-AF65-F5344CB8AC3E}">
        <p14:creationId xmlns:p14="http://schemas.microsoft.com/office/powerpoint/2010/main" val="259001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6438" y="5291138"/>
            <a:ext cx="6048375" cy="6254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133E95E4-DB73-4843-A3B7-3F5DAA978C39}" type="slidenum">
              <a:t>‹#›</a:t>
            </a:fld>
            <a:endParaRPr lang="en-US"/>
          </a:p>
        </p:txBody>
      </p:sp>
    </p:spTree>
    <p:extLst>
      <p:ext uri="{BB962C8B-B14F-4D97-AF65-F5344CB8AC3E}">
        <p14:creationId xmlns:p14="http://schemas.microsoft.com/office/powerpoint/2010/main" val="4063680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tLang="zh-CN"/>
          </a:p>
        </p:txBody>
      </p:sp>
      <p:sp>
        <p:nvSpPr>
          <p:cNvPr id="3" name="文本占位符 2"/>
          <p:cNvSpPr txBox="1">
            <a:spLocks noGrp="1"/>
          </p:cNvSpPr>
          <p:nvPr>
            <p:ph type="body" idx="1"/>
          </p:nvPr>
        </p:nvSpPr>
        <p:spPr>
          <a:xfrm>
            <a:off x="503999" y="1769040"/>
            <a:ext cx="9071640" cy="498924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8"/>
            <a:r>
              <a:rPr lang="en-US"/>
              <a:t>Ninth Outline Level</a:t>
            </a:r>
          </a:p>
        </p:txBody>
      </p:sp>
      <p:sp>
        <p:nvSpPr>
          <p:cNvPr id="4" name="日期占位符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页脚占位符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灯片编号占位符 5"/>
          <p:cNvSpPr txBox="1">
            <a:spLocks noGrp="1"/>
          </p:cNvSpPr>
          <p:nvPr>
            <p:ph type="sldNum" sz="quarter" idx="4"/>
          </p:nvPr>
        </p:nvSpPr>
        <p:spPr>
          <a:xfrm>
            <a:off x="7227360" y="6887160"/>
            <a:ext cx="2348280" cy="52128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715D474B-E410-4522-BE6B-817852B977B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en-US" altLang="zh-CN" sz="4400" b="0" i="0" u="none" strike="noStrike" kern="1200">
          <a:ln>
            <a:noFill/>
          </a:ln>
          <a:latin typeface="Liberation Sans" pitchFamily="18"/>
        </a:defRPr>
      </a:lvl1pPr>
    </p:titleStyle>
    <p:bodyStyle>
      <a:lvl1pPr lvl="0" rtl="0" hangingPunct="0">
        <a:buSzPct val="45000"/>
        <a:buFont typeface="StarSymbol"/>
        <a:buChar char="●"/>
        <a:tabLst/>
        <a:defRPr lang="en-US"/>
      </a:lvl1pPr>
      <a:lvl2pPr lvl="1" rtl="0" hangingPunct="0">
        <a:buSzPct val="75000"/>
        <a:buFont typeface="StarSymbol"/>
        <a:buChar char="–"/>
        <a:tabLst/>
        <a:defRPr lang="en-US"/>
      </a:lvl2pPr>
      <a:lvl3pPr lvl="2" rtl="0" hangingPunct="0">
        <a:buSzPct val="45000"/>
        <a:buFont typeface="StarSymbol"/>
        <a:buChar char="●"/>
        <a:tabLst/>
        <a:defRPr lang="en-US"/>
      </a:lvl3pPr>
      <a:lvl4pPr lvl="3" rtl="0" hangingPunct="0">
        <a:buSzPct val="75000"/>
        <a:buFont typeface="StarSymbol"/>
        <a:buChar char="–"/>
        <a:tabLst/>
        <a:defRPr lang="en-US"/>
      </a:lvl4pPr>
      <a:lvl5pPr lvl="4" rtl="0" hangingPunct="0">
        <a:buSzPct val="45000"/>
        <a:buFont typeface="StarSymbol"/>
        <a:buChar char="●"/>
        <a:tabLst/>
        <a:defRPr lang="en-US"/>
      </a:lvl5pPr>
      <a:lvl6pPr lvl="5" rtl="0" hangingPunct="0">
        <a:buSzPct val="45000"/>
        <a:buFont typeface="StarSymbol"/>
        <a:buChar char="●"/>
        <a:tabLst/>
        <a:defRPr lang="en-US"/>
      </a:lvl6pPr>
      <a:lvl7pPr lvl="6" rtl="0" hangingPunct="0">
        <a:buSzPct val="45000"/>
        <a:buFont typeface="StarSymbol"/>
        <a:buChar char="●"/>
        <a:tabLst/>
        <a:defRPr lang="en-US"/>
      </a:lvl7pPr>
      <a:lvl8pPr lvl="7" rtl="0" hangingPunct="0">
        <a:buSzPct val="45000"/>
        <a:buFont typeface="StarSymbol"/>
        <a:buChar char="●"/>
        <a:tabLst/>
        <a:defRPr lang="en-US"/>
      </a:lvl8pPr>
      <a:lvl9pPr lvl="8" rtl="0" hangingPunct="0">
        <a:buSzPct val="45000"/>
        <a:buFont typeface="StarSymbol"/>
        <a:buChar char="●"/>
        <a:tabLst/>
        <a:defRPr lang="en-US"/>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a:t>
            </a:r>
          </a:p>
        </p:txBody>
      </p:sp>
      <p:sp>
        <p:nvSpPr>
          <p:cNvPr id="3" name="副标题 2"/>
          <p:cNvSpPr txBox="1">
            <a:spLocks noGrp="1"/>
          </p:cNvSpPr>
          <p:nvPr>
            <p:ph type="subTitle" idx="4294967295"/>
          </p:nvPr>
        </p:nvSpPr>
        <p:spPr/>
        <p:txBody>
          <a:bodyPr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en-US" sz="3200"/>
              <a:t>ODF: Open Document Format for Office Applications (ODF)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hi-IN"/>
              <a:t>قالب سند باز برای برنامه‌های اداری (که با نام سند باز یا ODF شناخته می‌شود)، یک قالب پرونده مبتنی بر XML (اکس‌ام‌ال)</a:t>
            </a:r>
          </a:p>
          <a:p>
            <a:pPr lvl="0"/>
            <a:r>
              <a:rPr lang="hi-IN"/>
              <a:t>برای اسناد صفحه گسترده، نمودار، و واژه‌پرداز می‌باشد.</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most common filename extensions used for OpenDocument documents are:</a:t>
            </a:r>
          </a:p>
          <a:p>
            <a:pPr lvl="1"/>
            <a:r>
              <a:rPr lang="en-US"/>
              <a:t>.odt and .fodt for word processing (text) documents</a:t>
            </a:r>
          </a:p>
          <a:p>
            <a:pPr lvl="1"/>
            <a:r>
              <a:rPr lang="en-US"/>
              <a:t>.ods and .fods for spreadsheets</a:t>
            </a:r>
          </a:p>
          <a:p>
            <a:pPr lvl="1"/>
            <a:r>
              <a:rPr lang="en-US"/>
              <a:t>.odp and .fodp for presentations</a:t>
            </a:r>
          </a:p>
          <a:p>
            <a:pPr lvl="1"/>
            <a:r>
              <a:rPr lang="en-US"/>
              <a:t>.odb for databases</a:t>
            </a:r>
          </a:p>
          <a:p>
            <a:pPr lvl="1"/>
            <a:r>
              <a:rPr lang="en-US"/>
              <a:t>.odg and .fodg for graphics</a:t>
            </a:r>
          </a:p>
          <a:p>
            <a:pPr lvl="1"/>
            <a:r>
              <a:rPr lang="en-US"/>
              <a:t>.odf for formulae, mathematical equations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zh-CN" altLang="en-US"/>
              <a:t>開放文件格式（</a:t>
            </a:r>
            <a:r>
              <a:rPr lang="en-US" altLang="zh-CN"/>
              <a:t>OpenDocument Format</a:t>
            </a:r>
            <a:r>
              <a:rPr lang="zh-CN" altLang="en-US"/>
              <a:t>，簡稱</a:t>
            </a:r>
            <a:r>
              <a:rPr lang="en-US" altLang="zh-CN"/>
              <a:t>ODF</a:t>
            </a:r>
            <a:r>
              <a:rPr lang="zh-CN" altLang="en-US"/>
              <a:t>）是一種規範，基於</a:t>
            </a:r>
            <a:r>
              <a:rPr lang="en-US" altLang="zh-CN"/>
              <a:t>XML</a:t>
            </a:r>
            <a:r>
              <a:rPr lang="zh-CN" altLang="en-US"/>
              <a:t>的文件格式，因應試算表、圖表、簡報和文書處理文件等電子文件而設置。</a:t>
            </a:r>
          </a:p>
          <a:p>
            <a:pPr lvl="0"/>
            <a:r>
              <a:rPr lang="zh-CN" altLang="en-US"/>
              <a:t>它的規格原本由昇陽電腦開發，標準則由</a:t>
            </a:r>
            <a:r>
              <a:rPr lang="en-US" altLang="zh-CN"/>
              <a:t>OASIS Open Document Format for Office Applications</a:t>
            </a:r>
            <a:r>
              <a:rPr lang="zh-CN" altLang="en-US"/>
              <a:t>（</a:t>
            </a:r>
            <a:r>
              <a:rPr lang="en-US" altLang="zh-CN"/>
              <a:t>OpenDocument</a:t>
            </a:r>
            <a:r>
              <a:rPr lang="zh-CN" altLang="en-US"/>
              <a:t>）</a:t>
            </a:r>
            <a:r>
              <a:rPr lang="en-US" altLang="zh-CN"/>
              <a:t>TC</a:t>
            </a:r>
            <a:r>
              <a:rPr lang="zh-CN" altLang="en-US"/>
              <a:t>（又稱為</a:t>
            </a:r>
            <a:r>
              <a:rPr lang="en-US" altLang="zh-CN"/>
              <a:t>OASIS ODF TC</a:t>
            </a:r>
            <a:r>
              <a:rPr lang="zh-CN" altLang="en-US"/>
              <a:t>）所開發。</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OASIS Open Document Format for Office Applications (Kurzform: OpenDocument, ODF – engl. „Offenes Dokumentformat für Büroanwendungen“) ist ein international genormter quelloffener Standard für Dateiformate von Bürodokumenten wie Texten, Tabellendokumenten, Präsentationen, Zeichnungen, Bildern und Diagrammen.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Format（オープンドキュメント・フォーマット、ODF, OpenDocument Format for Office Applications）とは、XMLをベースとしたオフィススイート用のファイルフォーマットである。</a:t>
            </a:r>
          </a:p>
          <a:p>
            <a:pPr lvl="0"/>
            <a:r>
              <a:rPr lang="zh-CN" altLang="en-US"/>
              <a:t>構造化情報標準促進協会（</a:t>
            </a:r>
            <a:r>
              <a:rPr lang="en-US" altLang="zh-CN"/>
              <a:t>OASIS</a:t>
            </a:r>
            <a:r>
              <a:rPr lang="zh-CN" altLang="en-US"/>
              <a:t>）</a:t>
            </a:r>
            <a:r>
              <a:rPr lang="en-US" altLang="zh-CN"/>
              <a:t>[1]</a:t>
            </a:r>
            <a:r>
              <a:rPr lang="zh-CN" altLang="en-US"/>
              <a:t>、国際標準化機構（</a:t>
            </a:r>
            <a:r>
              <a:rPr lang="en-US" altLang="zh-CN"/>
              <a:t>ISO</a:t>
            </a:r>
            <a:r>
              <a:rPr lang="zh-CN" altLang="en-US"/>
              <a:t>）</a:t>
            </a:r>
            <a:r>
              <a:rPr lang="en-US" altLang="zh-CN"/>
              <a:t>/</a:t>
            </a:r>
            <a:r>
              <a:rPr lang="zh-CN" altLang="en-US"/>
              <a:t>国際電気標準会議（</a:t>
            </a:r>
            <a:r>
              <a:rPr lang="en-US" altLang="zh-CN"/>
              <a:t>IEC</a:t>
            </a:r>
            <a:r>
              <a:rPr lang="zh-CN" altLang="en-US"/>
              <a:t>）</a:t>
            </a:r>
            <a:r>
              <a:rPr lang="en-US" altLang="zh-CN"/>
              <a:t>[2]</a:t>
            </a:r>
            <a:r>
              <a:rPr lang="zh-CN" altLang="en-US"/>
              <a:t>および日本工業規格（</a:t>
            </a:r>
            <a:r>
              <a:rPr lang="en-US" altLang="zh-CN"/>
              <a:t>JIS</a:t>
            </a:r>
            <a:r>
              <a:rPr lang="zh-CN" altLang="en-US"/>
              <a:t>）</a:t>
            </a:r>
            <a:r>
              <a:rPr lang="en-US" altLang="zh-CN"/>
              <a:t>[3]</a:t>
            </a:r>
            <a:r>
              <a:rPr lang="zh-CN" altLang="en-US"/>
              <a:t>、韓国工業規格</a:t>
            </a:r>
            <a:r>
              <a:rPr lang="en-US" altLang="zh-CN"/>
              <a:t>[4]</a:t>
            </a:r>
            <a:r>
              <a:rPr lang="zh-CN" altLang="en-US"/>
              <a:t>、ブラジル</a:t>
            </a:r>
            <a:r>
              <a:rPr lang="en-US" altLang="zh-CN"/>
              <a:t>[5]</a:t>
            </a:r>
            <a:r>
              <a:rPr lang="zh-CN" altLang="en-US"/>
              <a:t>、南アフリカ</a:t>
            </a:r>
            <a:r>
              <a:rPr lang="en-US" altLang="zh-CN"/>
              <a:t>[6]</a:t>
            </a:r>
            <a:r>
              <a:rPr lang="zh-CN" altLang="en-US"/>
              <a:t>の標準規格に認定されている。 競合国際規格として、「</a:t>
            </a:r>
            <a:r>
              <a:rPr lang="en-US" altLang="zh-CN"/>
              <a:t>ISO/IEC 29500:Office Open XML(OpenXML, OOXML) </a:t>
            </a:r>
            <a:r>
              <a:rPr lang="zh-CN" altLang="en-US"/>
              <a:t>」がある。</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zh-CN" altLang="en-US"/>
              <a:t>오픈도큐먼트</a:t>
            </a:r>
            <a:r>
              <a:rPr lang="en-US" altLang="zh-CN"/>
              <a:t>(OpenDocument, OD) </a:t>
            </a:r>
            <a:r>
              <a:rPr lang="zh-CN" altLang="en-US"/>
              <a:t>또는 개방형문서</a:t>
            </a:r>
            <a:r>
              <a:rPr lang="en-US" altLang="zh-CN"/>
              <a:t>(Open Document Format for Office Applications, ODF)</a:t>
            </a:r>
            <a:r>
              <a:rPr lang="zh-CN" altLang="en-US"/>
              <a:t>는 스프레드시트</a:t>
            </a:r>
            <a:r>
              <a:rPr lang="en-US" altLang="zh-CN"/>
              <a:t>, </a:t>
            </a:r>
            <a:r>
              <a:rPr lang="zh-CN" altLang="en-US"/>
              <a:t>차트</a:t>
            </a:r>
            <a:r>
              <a:rPr lang="en-US" altLang="zh-CN"/>
              <a:t>, </a:t>
            </a:r>
            <a:r>
              <a:rPr lang="zh-CN" altLang="en-US"/>
              <a:t>프레젠테이션</a:t>
            </a:r>
            <a:r>
              <a:rPr lang="en-US" altLang="zh-CN"/>
              <a:t>, </a:t>
            </a:r>
            <a:r>
              <a:rPr lang="zh-CN" altLang="en-US"/>
              <a:t>데이터베이스</a:t>
            </a:r>
            <a:r>
              <a:rPr lang="en-US" altLang="zh-CN"/>
              <a:t>, </a:t>
            </a:r>
            <a:r>
              <a:rPr lang="zh-CN" altLang="en-US"/>
              <a:t>워드 프로세서를 비롯한 사무용 전자 문서를 위한 파일 형식이다</a:t>
            </a:r>
            <a:r>
              <a:rPr lang="en-US" altLang="zh-CN"/>
              <a:t>.</a:t>
            </a:r>
          </a:p>
          <a:p>
            <a:pPr lvl="0"/>
            <a:r>
              <a:rPr lang="zh-CN" altLang="en-US"/>
              <a:t>이 형식은 원래 오픈오피스에서 만들고 구현한 </a:t>
            </a:r>
            <a:r>
              <a:rPr lang="en-US" altLang="zh-CN"/>
              <a:t>XML </a:t>
            </a:r>
            <a:r>
              <a:rPr lang="zh-CN" altLang="en-US"/>
              <a:t>파일 형식을 바탕으로</a:t>
            </a:r>
            <a:r>
              <a:rPr lang="en-US" altLang="zh-CN"/>
              <a:t>, OASIS(Organization for the Advancement of Structured Information Standards) </a:t>
            </a:r>
            <a:r>
              <a:rPr lang="zh-CN" altLang="en-US"/>
              <a:t>컨소시엄이 표준화하였다</a:t>
            </a:r>
            <a:r>
              <a:rPr lang="en-US" altLang="zh-CN"/>
              <a:t>. 2006</a:t>
            </a:r>
            <a:r>
              <a:rPr lang="zh-CN" altLang="en-US"/>
              <a:t>년에는 국제 표준화 기구 및 국제 전기 표준 회의의 인증을 받아 </a:t>
            </a:r>
            <a:r>
              <a:rPr lang="en-US" altLang="zh-CN"/>
              <a:t>ISO/IEC 26300:2006[1]</a:t>
            </a:r>
            <a:r>
              <a:rPr lang="zh-CN" altLang="en-US"/>
              <a:t>으로 발표되었다</a:t>
            </a:r>
            <a:r>
              <a:rPr lang="en-US" altLang="zh-CN"/>
              <a:t>. </a:t>
            </a:r>
            <a:r>
              <a:rPr lang="zh-CN" altLang="en-US"/>
              <a:t>오픈도큐먼트 표준은 개방형 표준의 정의에 부합하며</a:t>
            </a:r>
            <a:r>
              <a:rPr lang="en-US" altLang="zh-CN"/>
              <a:t>, </a:t>
            </a:r>
            <a:r>
              <a:rPr lang="zh-CN" altLang="en-US"/>
              <a:t>누구나 자유롭게 표준을 열람하고 구현할 수 있다</a:t>
            </a:r>
            <a:r>
              <a:rPr lang="en-US" altLang="zh-CN"/>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name="page10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hi-IN"/>
              <a:t>نسق المستند المفتوح (بالإنجليزية: odf) هو أحد تنسيقات الملفات المستخدمة في الكمبيوتر وقد صمم هذا النوع بشكل أساسي، كمعيار موحد لحفظ الوثائق والنصوص المكتوبة</a:t>
            </a:r>
          </a:p>
          <a:p>
            <a:pPr lvl="0"/>
            <a:r>
              <a:rPr lang="hi-IN"/>
              <a:t>باستخدام البرامج المكتبية أهمها برنامج أوبن أوفيس مفتوح المصدر، وهي مختصر لوثيقة مفتوحة التنسيق (OpenDocument Format)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name="page10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est un format ouvert de données pour les applications bureautiques : traitements de texte, tableurs, présentations, diagrammes, dessins et base de données bureautique. OpenDocument est la désignation d'usage d'une norme dont l'appellation officielle est OASIS Open Document Format for Office Applications, également abrégée par le sigle ODF.</a:t>
            </a:r>
          </a:p>
          <a:p>
            <a:pPr lvl="0"/>
            <a:r>
              <a:rPr lang="en-US"/>
              <a:t>La spécification OpenDocument s'est très largement inspirée du format créé pour les premières versions de la suite bureautique libre OpenOffice.org. Les deux formats sont en effet fondamentalement similaires, tant par leur structure générale que par la liste des objets documentaires qu'ils permettent de représenter.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name="page10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109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Format (ODF, съкратено от OASIS Open Document Format for Office Application - отворен формат за документи на офисни приложения) e отворен формат за файлове на документи за съхранение и обмяна на редактируеми офисни документи, в това число и текстови документи (такива като бележки, отчети и книги), електронни таблици, рисунки, бази данни, презентации.</a:t>
            </a:r>
          </a:p>
          <a:p>
            <a:pPr lvl="0"/>
            <a:r>
              <a:rPr lang="en-US"/>
              <a:t>Стандартът е разработен от индустриалното съобщество OASIS и се основава на XML-формат, първоначално създаден от OpenOffice.org. На 1 май 2006 година е приет като международен стандарт ISO/IEC 26300.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הוא פורמט קובץ פתוח המשמש לשמירת קובצי מסמכים משרדיים כגון קבוצי טקסט, גליונות אלקטרוניים, מצגות, איורים,</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name="page11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hi-IN"/>
              <a:t>قالب سند باز برای برنامه‌های اداری (که با نام سند باز یا ODF شناخته می‌شود)، یک قالب پرونده مبتنی بر XML (اکس‌ام‌ال)</a:t>
            </a:r>
          </a:p>
          <a:p>
            <a:pPr lvl="0"/>
            <a:r>
              <a:rPr lang="hi-IN"/>
              <a:t>برای اسناد صفحه گسترده، نمودار، و واژه‌پرداز می‌باشد.</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name="page11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הוא פורמט קובץ פתוח המשמש לשמירת קובצי מסמכים משרדיים כגון קבוצי טקסט, גליונות אלקטרוניים, מצגות, איורים,</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(znany również jako ODF oraz ISO/IEC 26300, pełna nazwa: Open Document Format for Office Applications) to otwarty standard ISO formatu plików pakietów biurowych. Obejmuje dokumenty tekstowe, arkusze kalkulacyjne, wykresy i prezentacje multimedialne. Pierwsza wersja formatu bazowała na XML-owym formacie pakietu OpenOffice.org. Obecnie OpenDocument jest rozwijany przez niezależną organizację OASIS (Organization for the Advancement of Structured Information Standards).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De OpenDocument-indeling (ODF), oftewel het OASIS Open Document Format for Office Applications, is een open standaard voor het bewaren en/of uitwisselen van tekstbestanden, rekenbladen, grafieken en presentaties. De OpenDocument-standaard werd ontwikkeld door het OASIS-consortium, vanuit de XML-gebaseerde bestandsindeling van OpenOffice.org.</a:t>
            </a:r>
          </a:p>
          <a:p>
            <a:pPr lvl="0"/>
            <a:r>
              <a:rPr lang="en-US"/>
              <a:t>OpenDocument is sinds 11 november 2006 een officieel door de ISO gepubliceerde standaard. Deze officiële standaard 26300:2007[1] kan voor ongeveer 225 euro worden aangeschaft op de NEN-website. Een onofficiële, niet-ISO-, maar verder identieke, gratis versie kan worden gevonden op de website van OASIS.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zh-CN" altLang="en-US"/>
              <a:t>开放文档格式（</a:t>
            </a:r>
            <a:r>
              <a:rPr lang="en-US" altLang="zh-CN"/>
              <a:t>OpenDocument Format</a:t>
            </a:r>
            <a:r>
              <a:rPr lang="zh-CN" altLang="en-US"/>
              <a:t>，简称</a:t>
            </a:r>
            <a:r>
              <a:rPr lang="en-US" altLang="zh-CN"/>
              <a:t>ODF</a:t>
            </a:r>
            <a:r>
              <a:rPr lang="zh-CN" altLang="en-US"/>
              <a:t>）是一种规范，基于</a:t>
            </a:r>
            <a:r>
              <a:rPr lang="en-US" altLang="zh-CN"/>
              <a:t>XML</a:t>
            </a:r>
            <a:r>
              <a:rPr lang="zh-CN" altLang="en-US"/>
              <a:t>的文件格式，因应试算表、图表、演示稿和文字处理文件等电子文件而设置。</a:t>
            </a:r>
          </a:p>
          <a:p>
            <a:pPr lvl="0"/>
            <a:r>
              <a:rPr lang="zh-CN" altLang="en-US"/>
              <a:t>它的规格原本由太阳微系统开发，标准则由</a:t>
            </a:r>
            <a:r>
              <a:rPr lang="en-US" altLang="zh-CN"/>
              <a:t>OASIS Open Document Format for Office Applications</a:t>
            </a:r>
            <a:r>
              <a:rPr lang="zh-CN" altLang="en-US"/>
              <a:t>（</a:t>
            </a:r>
            <a:r>
              <a:rPr lang="en-US" altLang="zh-CN"/>
              <a:t>OpenDocument</a:t>
            </a:r>
            <a:r>
              <a:rPr lang="zh-CN" altLang="en-US"/>
              <a:t>）</a:t>
            </a:r>
            <a:r>
              <a:rPr lang="en-US" altLang="zh-CN"/>
              <a:t>TC</a:t>
            </a:r>
            <a:r>
              <a:rPr lang="zh-CN" altLang="en-US"/>
              <a:t>（又称为</a:t>
            </a:r>
            <a:r>
              <a:rPr lang="en-US" altLang="zh-CN"/>
              <a:t>OASIS ODF TC</a:t>
            </a:r>
            <a:r>
              <a:rPr lang="zh-CN" altLang="en-US"/>
              <a:t>）</a:t>
            </a:r>
            <a:r>
              <a:rPr lang="en-US" altLang="zh-CN"/>
              <a:t>[2]</a:t>
            </a:r>
            <a:r>
              <a:rPr lang="zh-CN" altLang="en-US"/>
              <a:t>所开发。</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A nu se confunda cu Office Open XML (alt format XML de documente), Open Document Architecture, un format de documente standard ISO lansat cu ceva timp în urmă sau cu Fundația OpenDocument care are legătură totuși cu formatul OpenDocument.</a:t>
            </a:r>
          </a:p>
          <a:p>
            <a:pPr lvl="0"/>
            <a:r>
              <a:rPr lang="en-US"/>
              <a:t>Formatul OpenDocument (ODF) este un format de fișiere pentru documentele de birou scrise în format electronic, cum sunt foile de calcul, diagramele, prezentările de diapozitive și documentele create de procesatoare de text. Traducerea cuvântului open document din engleză în română este document deschis, traducere ce definește însuși formatul.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Формат OpenDocument (ODF) је формат датотека за електронске канцеларијске документе као што су табеларни прорачуни (spreadsheet), графикони, презентације и документи текстуалног садржаја.</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119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(znany również jako ODF oraz ISO/IEC 26300, pełna nazwa: Open Document Format for Office Applications) to otwarty standard ISO formatu plików pakietów biurowych. Obejmuje dokumenty tekstowe, arkusze kalkulacyjne, wykresy i prezentacje multimedialne. Pierwsza wersja formatu bazowała na XML-owym formacie pakietu OpenOffice.org. Obecnie OpenDocument jest rozwijany przez niezależną organizację OASIS (Organization for the Advancement of Structured Information Standards).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name="page12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129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De OpenDocument-indeling (ODF), oftewel het OASIS Open Document Format for Office Applications, is een open standaard voor het bewaren en/of uitwisselen van tekstbestanden, rekenbladen, grafieken en presentaties. De OpenDocument-standaard werd ontwikkeld door het OASIS-consortium, vanuit de XML-gebaseerde bestandsindeling van OpenOffice.org.</a:t>
            </a:r>
          </a:p>
          <a:p>
            <a:pPr lvl="0"/>
            <a:r>
              <a:rPr lang="en-US"/>
              <a:t>OpenDocument is sinds 11 november 2006 een officieel door de ISO gepubliceerde standaard. Deze officiële standaard 26300:2007[1] kan voor ongeveer 225 euro worden aangeschaft op de NEN-website. Een onofficiële, niet-ISO-, maar verder identieke, gratis versie kan worden gevonden op de website van OASIS.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name="page13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name="page13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139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zh-CN" altLang="en-US"/>
              <a:t>开放文档格式（</a:t>
            </a:r>
            <a:r>
              <a:rPr lang="en-US" altLang="zh-CN"/>
              <a:t>OpenDocument Format</a:t>
            </a:r>
            <a:r>
              <a:rPr lang="zh-CN" altLang="en-US"/>
              <a:t>，简称</a:t>
            </a:r>
            <a:r>
              <a:rPr lang="en-US" altLang="zh-CN"/>
              <a:t>ODF</a:t>
            </a:r>
            <a:r>
              <a:rPr lang="zh-CN" altLang="en-US"/>
              <a:t>）是一种规范，基于</a:t>
            </a:r>
            <a:r>
              <a:rPr lang="en-US" altLang="zh-CN"/>
              <a:t>XML</a:t>
            </a:r>
            <a:r>
              <a:rPr lang="zh-CN" altLang="en-US"/>
              <a:t>的文件格式，因应试算表、图表、演示稿和文字处理文件等电子文件而设置。</a:t>
            </a:r>
          </a:p>
          <a:p>
            <a:pPr lvl="0"/>
            <a:r>
              <a:rPr lang="zh-CN" altLang="en-US"/>
              <a:t>它的规格原本由太阳微系统开发，标准则由</a:t>
            </a:r>
            <a:r>
              <a:rPr lang="en-US" altLang="zh-CN"/>
              <a:t>OASIS Open Document Format for Office Applications</a:t>
            </a:r>
            <a:r>
              <a:rPr lang="zh-CN" altLang="en-US"/>
              <a:t>（</a:t>
            </a:r>
            <a:r>
              <a:rPr lang="en-US" altLang="zh-CN"/>
              <a:t>OpenDocument</a:t>
            </a:r>
            <a:r>
              <a:rPr lang="zh-CN" altLang="en-US"/>
              <a:t>）</a:t>
            </a:r>
            <a:r>
              <a:rPr lang="en-US" altLang="zh-CN"/>
              <a:t>TC</a:t>
            </a:r>
            <a:r>
              <a:rPr lang="zh-CN" altLang="en-US"/>
              <a:t>（又称为</a:t>
            </a:r>
            <a:r>
              <a:rPr lang="en-US" altLang="zh-CN"/>
              <a:t>OASIS ODF TC</a:t>
            </a:r>
            <a:r>
              <a:rPr lang="zh-CN" altLang="en-US"/>
              <a:t>）</a:t>
            </a:r>
            <a:r>
              <a:rPr lang="en-US" altLang="zh-CN"/>
              <a:t>[2]</a:t>
            </a:r>
            <a:r>
              <a:rPr lang="zh-CN" altLang="en-US"/>
              <a:t>所开发。</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name="page14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name="page14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name="page14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name="page14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name="page14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name="page14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149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A nu se confunda cu Office Open XML (alt format XML de documente), Open Document Architecture, un format de documente standard ISO lansat cu ceva timp în urmă sau cu Fundația OpenDocument care are legătură totuși cu formatul OpenDocument.</a:t>
            </a:r>
          </a:p>
          <a:p>
            <a:pPr lvl="0"/>
            <a:r>
              <a:rPr lang="en-US"/>
              <a:t>Formatul OpenDocument (ODF) este un format de fișiere pentru documentele de birou scrise în format electronic, cum sunt foile de calcul, diagramele, prezentările de diapozitive și documentele create de procesatoare de text. Traducerea cuvântului open document din engleză în română este document deschis, traducere ce definește însuși formatul.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name="page15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name="page15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name="page15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name="page15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name="page15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name="page15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name="page15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name="page15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name="page15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name="page15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159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Формат OpenDocument (ODF) је формат датотека за електронске канцеларијске документе као што су табеларни прорачуни (spreadsheet), графикони, презентације и документи текстуалног садржаја.</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name="page16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name="page16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name="page16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name="page16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name="page16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name="page16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name="page16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name="page16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name="page16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name="page16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169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name="page17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name="page17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name="page17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name="page17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name="page17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name="page17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name="page17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name="page17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name="page17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name="page17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179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name="page18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name="page18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name="page18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name="page18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name="page18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name="page18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name="page18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name="page18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name="page18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name="page18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189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name="page19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name="page19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name="page19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name="page19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name="page19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name="page19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name="page19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name="page19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name="page19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name="page19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199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most common filename extensions used for OpenDocument documents are:</a:t>
            </a:r>
          </a:p>
          <a:p>
            <a:pPr lvl="1"/>
            <a:r>
              <a:rPr lang="en-US"/>
              <a:t>.odt and .fodt for word processing (text) documents</a:t>
            </a:r>
          </a:p>
          <a:p>
            <a:pPr lvl="1"/>
            <a:r>
              <a:rPr lang="en-US"/>
              <a:t>.ods and .fods for spreadsheets</a:t>
            </a:r>
          </a:p>
          <a:p>
            <a:pPr lvl="1"/>
            <a:r>
              <a:rPr lang="en-US"/>
              <a:t>.odp and .fodp for presentations</a:t>
            </a:r>
          </a:p>
          <a:p>
            <a:pPr lvl="1"/>
            <a:r>
              <a:rPr lang="en-US"/>
              <a:t>.odb for databases</a:t>
            </a:r>
          </a:p>
          <a:p>
            <a:pPr lvl="1"/>
            <a:r>
              <a:rPr lang="en-US"/>
              <a:t>.odg and .fodg for graphics</a:t>
            </a:r>
          </a:p>
          <a:p>
            <a:pPr lvl="1"/>
            <a:r>
              <a:rPr lang="en-US"/>
              <a:t>.odf for formulae, mathematical equations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name="page20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200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original OpenDocument format consists of an XML document that has &lt;document&gt; as its root element. OpenDocument files can also take the format of a ZIP compressed archive containing a number of files and directories; these can contain binary content and benefit from ZIP's lossless compression to reduce file size. OpenDocument benefits from separation of concerns by separating the content, styles, metadata, and application settings into four separate XML files.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29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zh-CN" altLang="en-US"/>
              <a:t>開放文件格式（</a:t>
            </a:r>
            <a:r>
              <a:rPr lang="en-US" altLang="zh-CN"/>
              <a:t>OpenDocument Format</a:t>
            </a:r>
            <a:r>
              <a:rPr lang="zh-CN" altLang="en-US"/>
              <a:t>，簡稱</a:t>
            </a:r>
            <a:r>
              <a:rPr lang="en-US" altLang="zh-CN"/>
              <a:t>ODF</a:t>
            </a:r>
            <a:r>
              <a:rPr lang="zh-CN" altLang="en-US"/>
              <a:t>）是一種規範，基於</a:t>
            </a:r>
            <a:r>
              <a:rPr lang="en-US" altLang="zh-CN"/>
              <a:t>XML</a:t>
            </a:r>
            <a:r>
              <a:rPr lang="zh-CN" altLang="en-US"/>
              <a:t>的文件格式，因應試算表、圖表、簡報和文書處理文件等電子文件而設置。</a:t>
            </a:r>
          </a:p>
          <a:p>
            <a:pPr lvl="0"/>
            <a:r>
              <a:rPr lang="zh-CN" altLang="en-US"/>
              <a:t>它的規格原本由昇陽電腦開發，標準則由</a:t>
            </a:r>
            <a:r>
              <a:rPr lang="en-US" altLang="zh-CN"/>
              <a:t>OASIS Open Document Format for Office Applications</a:t>
            </a:r>
            <a:r>
              <a:rPr lang="zh-CN" altLang="en-US"/>
              <a:t>（</a:t>
            </a:r>
            <a:r>
              <a:rPr lang="en-US" altLang="zh-CN"/>
              <a:t>OpenDocument</a:t>
            </a:r>
            <a:r>
              <a:rPr lang="zh-CN" altLang="en-US"/>
              <a:t>）</a:t>
            </a:r>
            <a:r>
              <a:rPr lang="en-US" altLang="zh-CN"/>
              <a:t>TC</a:t>
            </a:r>
            <a:r>
              <a:rPr lang="zh-CN" altLang="en-US"/>
              <a:t>（又稱為</a:t>
            </a:r>
            <a:r>
              <a:rPr lang="en-US" altLang="zh-CN"/>
              <a:t>OASIS ODF TC</a:t>
            </a:r>
            <a:r>
              <a:rPr lang="zh-CN" altLang="en-US"/>
              <a:t>）所開發。</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39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OASIS Open Document Format for Office Applications (Kurzform: OpenDocument, ODF – engl. „Offenes Dokumentformat für Büroanwendungen“) ist ein international genormter quelloffener Standard für Dateiformate von Bürodokumenten wie Texten, Tabellendokumenten, Präsentationen, Zeichnungen, Bildern und Diagrammen.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49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Format（オープンドキュメント・フォーマット、ODF, OpenDocument Format for Office Applications）とは、XMLをベースとしたオフィススイート用のファイルフォーマットである。</a:t>
            </a:r>
          </a:p>
          <a:p>
            <a:pPr lvl="0"/>
            <a:r>
              <a:rPr lang="zh-CN" altLang="en-US"/>
              <a:t>構造化情報標準促進協会（</a:t>
            </a:r>
            <a:r>
              <a:rPr lang="en-US" altLang="zh-CN"/>
              <a:t>OASIS</a:t>
            </a:r>
            <a:r>
              <a:rPr lang="zh-CN" altLang="en-US"/>
              <a:t>）</a:t>
            </a:r>
            <a:r>
              <a:rPr lang="en-US" altLang="zh-CN"/>
              <a:t>[1]</a:t>
            </a:r>
            <a:r>
              <a:rPr lang="zh-CN" altLang="en-US"/>
              <a:t>、国際標準化機構（</a:t>
            </a:r>
            <a:r>
              <a:rPr lang="en-US" altLang="zh-CN"/>
              <a:t>ISO</a:t>
            </a:r>
            <a:r>
              <a:rPr lang="zh-CN" altLang="en-US"/>
              <a:t>）</a:t>
            </a:r>
            <a:r>
              <a:rPr lang="en-US" altLang="zh-CN"/>
              <a:t>/</a:t>
            </a:r>
            <a:r>
              <a:rPr lang="zh-CN" altLang="en-US"/>
              <a:t>国際電気標準会議（</a:t>
            </a:r>
            <a:r>
              <a:rPr lang="en-US" altLang="zh-CN"/>
              <a:t>IEC</a:t>
            </a:r>
            <a:r>
              <a:rPr lang="zh-CN" altLang="en-US"/>
              <a:t>）</a:t>
            </a:r>
            <a:r>
              <a:rPr lang="en-US" altLang="zh-CN"/>
              <a:t>[2]</a:t>
            </a:r>
            <a:r>
              <a:rPr lang="zh-CN" altLang="en-US"/>
              <a:t>および日本工業規格（</a:t>
            </a:r>
            <a:r>
              <a:rPr lang="en-US" altLang="zh-CN"/>
              <a:t>JIS</a:t>
            </a:r>
            <a:r>
              <a:rPr lang="zh-CN" altLang="en-US"/>
              <a:t>）</a:t>
            </a:r>
            <a:r>
              <a:rPr lang="en-US" altLang="zh-CN"/>
              <a:t>[3]</a:t>
            </a:r>
            <a:r>
              <a:rPr lang="zh-CN" altLang="en-US"/>
              <a:t>、韓国工業規格</a:t>
            </a:r>
            <a:r>
              <a:rPr lang="en-US" altLang="zh-CN"/>
              <a:t>[4]</a:t>
            </a:r>
            <a:r>
              <a:rPr lang="zh-CN" altLang="en-US"/>
              <a:t>、ブラジル</a:t>
            </a:r>
            <a:r>
              <a:rPr lang="en-US" altLang="zh-CN"/>
              <a:t>[5]</a:t>
            </a:r>
            <a:r>
              <a:rPr lang="zh-CN" altLang="en-US"/>
              <a:t>、南アフリカ</a:t>
            </a:r>
            <a:r>
              <a:rPr lang="en-US" altLang="zh-CN"/>
              <a:t>[6]</a:t>
            </a:r>
            <a:r>
              <a:rPr lang="zh-CN" altLang="en-US"/>
              <a:t>の標準規格に認定されている。 競合国際規格として、「</a:t>
            </a:r>
            <a:r>
              <a:rPr lang="en-US" altLang="zh-CN"/>
              <a:t>ISO/IEC 29500:Office Open XML(OpenXML, OOXML) </a:t>
            </a:r>
            <a:r>
              <a:rPr lang="zh-CN" altLang="en-US"/>
              <a:t>」がある。</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59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zh-CN" altLang="en-US"/>
              <a:t>오픈도큐먼트</a:t>
            </a:r>
            <a:r>
              <a:rPr lang="en-US" altLang="zh-CN"/>
              <a:t>(OpenDocument, OD) </a:t>
            </a:r>
            <a:r>
              <a:rPr lang="zh-CN" altLang="en-US"/>
              <a:t>또는 개방형문서</a:t>
            </a:r>
            <a:r>
              <a:rPr lang="en-US" altLang="zh-CN"/>
              <a:t>(Open Document Format for Office Applications, ODF)</a:t>
            </a:r>
            <a:r>
              <a:rPr lang="zh-CN" altLang="en-US"/>
              <a:t>는 스프레드시트</a:t>
            </a:r>
            <a:r>
              <a:rPr lang="en-US" altLang="zh-CN"/>
              <a:t>, </a:t>
            </a:r>
            <a:r>
              <a:rPr lang="zh-CN" altLang="en-US"/>
              <a:t>차트</a:t>
            </a:r>
            <a:r>
              <a:rPr lang="en-US" altLang="zh-CN"/>
              <a:t>, </a:t>
            </a:r>
            <a:r>
              <a:rPr lang="zh-CN" altLang="en-US"/>
              <a:t>프레젠테이션</a:t>
            </a:r>
            <a:r>
              <a:rPr lang="en-US" altLang="zh-CN"/>
              <a:t>, </a:t>
            </a:r>
            <a:r>
              <a:rPr lang="zh-CN" altLang="en-US"/>
              <a:t>데이터베이스</a:t>
            </a:r>
            <a:r>
              <a:rPr lang="en-US" altLang="zh-CN"/>
              <a:t>, </a:t>
            </a:r>
            <a:r>
              <a:rPr lang="zh-CN" altLang="en-US"/>
              <a:t>워드 프로세서를 비롯한 사무용 전자 문서를 위한 파일 형식이다</a:t>
            </a:r>
            <a:r>
              <a:rPr lang="en-US" altLang="zh-CN"/>
              <a:t>.</a:t>
            </a:r>
          </a:p>
          <a:p>
            <a:pPr lvl="0"/>
            <a:r>
              <a:rPr lang="zh-CN" altLang="en-US"/>
              <a:t>이 형식은 원래 오픈오피스에서 만들고 구현한 </a:t>
            </a:r>
            <a:r>
              <a:rPr lang="en-US" altLang="zh-CN"/>
              <a:t>XML </a:t>
            </a:r>
            <a:r>
              <a:rPr lang="zh-CN" altLang="en-US"/>
              <a:t>파일 형식을 바탕으로</a:t>
            </a:r>
            <a:r>
              <a:rPr lang="en-US" altLang="zh-CN"/>
              <a:t>, OASIS(Organization for the Advancement of Structured Information Standards) </a:t>
            </a:r>
            <a:r>
              <a:rPr lang="zh-CN" altLang="en-US"/>
              <a:t>컨소시엄이 표준화하였다</a:t>
            </a:r>
            <a:r>
              <a:rPr lang="en-US" altLang="zh-CN"/>
              <a:t>. 2006</a:t>
            </a:r>
            <a:r>
              <a:rPr lang="zh-CN" altLang="en-US"/>
              <a:t>년에는 국제 표준화 기구 및 국제 전기 표준 회의의 인증을 받아 </a:t>
            </a:r>
            <a:r>
              <a:rPr lang="en-US" altLang="zh-CN"/>
              <a:t>ISO/IEC 26300:2006[1]</a:t>
            </a:r>
            <a:r>
              <a:rPr lang="zh-CN" altLang="en-US"/>
              <a:t>으로 발표되었다</a:t>
            </a:r>
            <a:r>
              <a:rPr lang="en-US" altLang="zh-CN"/>
              <a:t>. </a:t>
            </a:r>
            <a:r>
              <a:rPr lang="zh-CN" altLang="en-US"/>
              <a:t>오픈도큐먼트 표준은 개방형 표준의 정의에 부합하며</a:t>
            </a:r>
            <a:r>
              <a:rPr lang="en-US" altLang="zh-CN"/>
              <a:t>, </a:t>
            </a:r>
            <a:r>
              <a:rPr lang="zh-CN" altLang="en-US"/>
              <a:t>누구나 자유롭게 표준을 열람하고 구현할 수 있다</a:t>
            </a:r>
            <a:r>
              <a:rPr lang="en-US" altLang="zh-CN"/>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69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hi-IN"/>
              <a:t>نسق المستند المفتوح (بالإنجليزية: odf) هو أحد تنسيقات الملفات المستخدمة في الكمبيوتر وقد صمم هذا النوع بشكل أساسي، كمعيار موحد لحفظ الوثائق والنصوص المكتوبة</a:t>
            </a:r>
          </a:p>
          <a:p>
            <a:pPr lvl="0"/>
            <a:r>
              <a:rPr lang="hi-IN"/>
              <a:t>باستخدام البرامج المكتبية أهمها برنامج أوبن أوفيس مفتوح المصدر، وهي مختصر لوثيقة مفتوحة التنسيق (OpenDocument Format)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79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est un format ouvert de données pour les applications bureautiques : traitements de texte, tableurs, présentations, diagrammes, dessins et base de données bureautique. OpenDocument est la désignation d'usage d'une norme dont l'appellation officielle est OASIS Open Document Format for Office Applications, également abrégée par le sigle ODF.</a:t>
            </a:r>
          </a:p>
          <a:p>
            <a:pPr lvl="0"/>
            <a:r>
              <a:rPr lang="en-US"/>
              <a:t>La spécification OpenDocument s'est très largement inspirée du format créé pour les premières versions de la suite bureautique libre OpenOffice.org. Les deux formats sont en effet fondamentalement similaires, tant par leur structure générale que par la liste des objets documentaires qu'ils permettent de représenter.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89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OpenDocument Format (ODF, съкратено от OASIS Open Document Format for Office Application - отворен формат за документи на офисни приложения) e отворен формат за файлове на документи за съхранение и обмяна на редактируеми офисни документи, в това число и текстови документи (такива като бележки, отчети и книги), електронни таблици, рисунки, бази данни, презентации.</a:t>
            </a:r>
          </a:p>
          <a:p>
            <a:pPr lvl="0"/>
            <a:r>
              <a:rPr lang="en-US"/>
              <a:t>Стандартът е разработен от индустриалното съобщество OASIS и се основава на XML-формат, първоначално създаден от OpenOffice.org. На 1 май 2006 година е приет като международен стандарт ISO/IEC 26300.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90</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91</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92</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name="page93">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93</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name="page94">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94</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95</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96</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97</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98</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Open Document Format for Office Applications (ODF), also known as OpenDocument (OD), is an XML-based file format for spreadsheets, charts, presentations and word processing documents.</a:t>
            </a:r>
          </a:p>
          <a:p>
            <a:pPr lvl="0"/>
            <a:r>
              <a:rPr lang="en-US"/>
              <a:t>It was developed with the aim of providing a universal document format that could be used with any office software 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标题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Page 99</a:t>
            </a:r>
          </a:p>
        </p:txBody>
      </p:sp>
      <p:sp>
        <p:nvSpPr>
          <p:cNvPr id="3" name="文本占位符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2400" b="0" i="0" u="none" strike="noStrike" kern="1200">
                <a:ln>
                  <a:noFill/>
                </a:ln>
                <a:latin typeface="Liberation Sans" pitchFamily="18"/>
                <a:ea typeface="文泉驛微米黑" pitchFamily="2"/>
                <a:cs typeface="Lohit Hindi" pitchFamily="2"/>
              </a:defRPr>
            </a:defPPr>
            <a:lvl1pPr marL="432000" lvl="0" indent="-324000">
              <a:spcBef>
                <a:spcPts val="0"/>
              </a:spcBef>
              <a:spcAft>
                <a:spcPts val="1417"/>
              </a:spcAft>
              <a:buSzPct val="45000"/>
              <a:buFont typeface="StarSymbol"/>
              <a:buChar char="●"/>
              <a:defRPr lang="en-US" sz="2400" b="0" i="0" u="none" strike="noStrike" kern="1200">
                <a:ln>
                  <a:noFill/>
                </a:ln>
                <a:latin typeface="Liberation Sans" pitchFamily="18"/>
                <a:ea typeface="文泉驛微米黑" pitchFamily="2"/>
                <a:cs typeface="Lohit Hindi" pitchFamily="2"/>
              </a:defRPr>
            </a:lvl1pPr>
            <a:lvl2pPr marL="864000" lvl="1" indent="-324000">
              <a:spcBef>
                <a:spcPts val="0"/>
              </a:spcBef>
              <a:spcAft>
                <a:spcPts val="1134"/>
              </a:spcAft>
              <a:buSzPct val="75000"/>
              <a:buFont typeface="StarSymbol"/>
              <a:buChar char="–"/>
              <a:defRPr lang="en-US" sz="2200" b="0" i="0" u="none" strike="noStrike" kern="1200">
                <a:ln>
                  <a:noFill/>
                </a:ln>
                <a:latin typeface="Liberation Sans" pitchFamily="18"/>
                <a:ea typeface="文泉驛微米黑" pitchFamily="2"/>
                <a:cs typeface="Lohit Hindi" pitchFamily="2"/>
              </a:defRPr>
            </a:lvl2pPr>
            <a:lvl3pPr marL="1295999" lvl="2" indent="-288000">
              <a:spcBef>
                <a:spcPts val="0"/>
              </a:spcBef>
              <a:spcAft>
                <a:spcPts val="850"/>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文泉驛微米黑"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文泉驛微米黑" pitchFamily="2"/>
                <a:cs typeface="Lohit Hindi" pitchFamily="2"/>
              </a:defRPr>
            </a:lvl9pPr>
          </a:lstStyle>
          <a:p>
            <a:pPr lvl="0"/>
            <a:r>
              <a:rPr lang="en-US"/>
              <a:t>The most common filename extensions used for OpenDocument documents are:</a:t>
            </a:r>
          </a:p>
          <a:p>
            <a:pPr lvl="1"/>
            <a:r>
              <a:rPr lang="en-US"/>
              <a:t>.odt and .fodt for word processing (text) documents</a:t>
            </a:r>
          </a:p>
          <a:p>
            <a:pPr lvl="1"/>
            <a:r>
              <a:rPr lang="en-US"/>
              <a:t>.ods and .fods for spreadsheets</a:t>
            </a:r>
          </a:p>
          <a:p>
            <a:pPr lvl="1"/>
            <a:r>
              <a:rPr lang="en-US"/>
              <a:t>.odp and .fodp for presentations</a:t>
            </a:r>
          </a:p>
          <a:p>
            <a:pPr lvl="1"/>
            <a:r>
              <a:rPr lang="en-US"/>
              <a:t>.odb for databases</a:t>
            </a:r>
          </a:p>
          <a:p>
            <a:pPr lvl="1"/>
            <a:r>
              <a:rPr lang="en-US"/>
              <a:t>.odg and .fodg for graphics</a:t>
            </a:r>
          </a:p>
          <a:p>
            <a:pPr lvl="1"/>
            <a:r>
              <a:rPr lang="en-US"/>
              <a:t>.odf for formulae, mathematical equations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11886</Words>
  <Application>Microsoft Office PowerPoint</Application>
  <PresentationFormat>全屏显示(4:3)</PresentationFormat>
  <Paragraphs>605</Paragraphs>
  <Slides>200</Slides>
  <Notes>200</Notes>
  <HiddenSlides>0</HiddenSlides>
  <MMClips>0</MMClips>
  <ScaleCrop>false</ScaleCrop>
  <HeadingPairs>
    <vt:vector size="4" baseType="variant">
      <vt:variant>
        <vt:lpstr>主题</vt:lpstr>
      </vt:variant>
      <vt:variant>
        <vt:i4>1</vt:i4>
      </vt:variant>
      <vt:variant>
        <vt:lpstr>幻灯片标题</vt:lpstr>
      </vt:variant>
      <vt:variant>
        <vt:i4>200</vt:i4>
      </vt:variant>
    </vt:vector>
  </HeadingPairs>
  <TitlesOfParts>
    <vt:vector size="201" baseType="lpstr">
      <vt:lpstr>Default</vt:lpstr>
      <vt:lpstr>Page 1</vt:lpstr>
      <vt:lpstr>Page 2</vt:lpstr>
      <vt:lpstr>Page 3</vt:lpstr>
      <vt:lpstr>Page 4</vt:lpstr>
      <vt:lpstr>Page 5</vt:lpstr>
      <vt:lpstr>Page 6</vt:lpstr>
      <vt:lpstr>Page 7</vt:lpstr>
      <vt:lpstr>Page 8</vt:lpstr>
      <vt:lpstr>Page 9</vt:lpstr>
      <vt:lpstr>Page 10</vt:lpstr>
      <vt:lpstr>Page 11</vt:lpstr>
      <vt:lpstr>Page 12</vt:lpstr>
      <vt:lpstr>Page 13</vt:lpstr>
      <vt:lpstr>Page 14</vt:lpstr>
      <vt:lpstr>Page 15</vt:lpstr>
      <vt:lpstr>Page 16</vt:lpstr>
      <vt:lpstr>Page 17</vt:lpstr>
      <vt:lpstr>Page 18</vt:lpstr>
      <vt:lpstr>Page 19</vt:lpstr>
      <vt:lpstr>Page 20</vt:lpstr>
      <vt:lpstr>Page 21</vt:lpstr>
      <vt:lpstr>Page 22</vt:lpstr>
      <vt:lpstr>Page 23</vt:lpstr>
      <vt:lpstr>Page 24</vt:lpstr>
      <vt:lpstr>Page 25</vt:lpstr>
      <vt:lpstr>Page 26</vt:lpstr>
      <vt:lpstr>Page 27</vt:lpstr>
      <vt:lpstr>Page 28</vt:lpstr>
      <vt:lpstr>Page 29</vt:lpstr>
      <vt:lpstr>Page 30</vt:lpstr>
      <vt:lpstr>Page 31</vt:lpstr>
      <vt:lpstr>Page 32</vt:lpstr>
      <vt:lpstr>Page 33</vt:lpstr>
      <vt:lpstr>Page 34</vt:lpstr>
      <vt:lpstr>Page 35</vt:lpstr>
      <vt:lpstr>Page 36</vt:lpstr>
      <vt:lpstr>Page 37</vt:lpstr>
      <vt:lpstr>Page 38</vt:lpstr>
      <vt:lpstr>Page 39</vt:lpstr>
      <vt:lpstr>Page 40</vt:lpstr>
      <vt:lpstr>Page 41</vt:lpstr>
      <vt:lpstr>Page 42</vt:lpstr>
      <vt:lpstr>Page 43</vt:lpstr>
      <vt:lpstr>Page 44</vt:lpstr>
      <vt:lpstr>Page 45</vt:lpstr>
      <vt:lpstr>Page 46</vt:lpstr>
      <vt:lpstr>Page 47</vt:lpstr>
      <vt:lpstr>Page 48</vt:lpstr>
      <vt:lpstr>Page 49</vt:lpstr>
      <vt:lpstr>Page 50</vt:lpstr>
      <vt:lpstr>Page 51</vt:lpstr>
      <vt:lpstr>Page 52</vt:lpstr>
      <vt:lpstr>Page 53</vt:lpstr>
      <vt:lpstr>Page 54</vt:lpstr>
      <vt:lpstr>Page 55</vt:lpstr>
      <vt:lpstr>Page 56</vt:lpstr>
      <vt:lpstr>Page 57</vt:lpstr>
      <vt:lpstr>Page 58</vt:lpstr>
      <vt:lpstr>Page 59</vt:lpstr>
      <vt:lpstr>Page 60</vt:lpstr>
      <vt:lpstr>Page 61</vt:lpstr>
      <vt:lpstr>Page 62</vt:lpstr>
      <vt:lpstr>Page 63</vt:lpstr>
      <vt:lpstr>Page 64</vt:lpstr>
      <vt:lpstr>Page 65</vt:lpstr>
      <vt:lpstr>Page 66</vt:lpstr>
      <vt:lpstr>Page 67</vt:lpstr>
      <vt:lpstr>Page 68</vt:lpstr>
      <vt:lpstr>Page 69</vt:lpstr>
      <vt:lpstr>Page 70</vt:lpstr>
      <vt:lpstr>Page 71</vt:lpstr>
      <vt:lpstr>Page 72</vt:lpstr>
      <vt:lpstr>Page 73</vt:lpstr>
      <vt:lpstr>Page 74</vt:lpstr>
      <vt:lpstr>Page 75</vt:lpstr>
      <vt:lpstr>Page 76</vt:lpstr>
      <vt:lpstr>Page 77</vt:lpstr>
      <vt:lpstr>Page 78</vt:lpstr>
      <vt:lpstr>Page 79</vt:lpstr>
      <vt:lpstr>Page 80</vt:lpstr>
      <vt:lpstr>Page 81</vt:lpstr>
      <vt:lpstr>Page 82</vt:lpstr>
      <vt:lpstr>Page 83</vt:lpstr>
      <vt:lpstr>Page 84</vt:lpstr>
      <vt:lpstr>Page 85</vt:lpstr>
      <vt:lpstr>Page 86</vt:lpstr>
      <vt:lpstr>Page 87</vt:lpstr>
      <vt:lpstr>Page 88</vt:lpstr>
      <vt:lpstr>Page 89</vt:lpstr>
      <vt:lpstr>Page 90</vt:lpstr>
      <vt:lpstr>Page 91</vt:lpstr>
      <vt:lpstr>Page 92</vt:lpstr>
      <vt:lpstr>Page 93</vt:lpstr>
      <vt:lpstr>Page 94</vt:lpstr>
      <vt:lpstr>Page 95</vt:lpstr>
      <vt:lpstr>Page 96</vt:lpstr>
      <vt:lpstr>Page 97</vt:lpstr>
      <vt:lpstr>Page 98</vt:lpstr>
      <vt:lpstr>Page 99</vt:lpstr>
      <vt:lpstr>Page 100</vt:lpstr>
      <vt:lpstr>Page 101</vt:lpstr>
      <vt:lpstr>Page 102</vt:lpstr>
      <vt:lpstr>Page 103</vt:lpstr>
      <vt:lpstr>Page 104</vt:lpstr>
      <vt:lpstr>Page 105</vt:lpstr>
      <vt:lpstr>Page 106</vt:lpstr>
      <vt:lpstr>Page 107</vt:lpstr>
      <vt:lpstr>Page 108</vt:lpstr>
      <vt:lpstr>Page 109</vt:lpstr>
      <vt:lpstr>Page 110</vt:lpstr>
      <vt:lpstr>Page 111</vt:lpstr>
      <vt:lpstr>Page 112</vt:lpstr>
      <vt:lpstr>Page 113</vt:lpstr>
      <vt:lpstr>Page 114</vt:lpstr>
      <vt:lpstr>Page 115</vt:lpstr>
      <vt:lpstr>Page 116</vt:lpstr>
      <vt:lpstr>Page 117</vt:lpstr>
      <vt:lpstr>Page 118</vt:lpstr>
      <vt:lpstr>Page 119</vt:lpstr>
      <vt:lpstr>Page 120</vt:lpstr>
      <vt:lpstr>Page 121</vt:lpstr>
      <vt:lpstr>Page 122</vt:lpstr>
      <vt:lpstr>Page 123</vt:lpstr>
      <vt:lpstr>Page 124</vt:lpstr>
      <vt:lpstr>Page 125</vt:lpstr>
      <vt:lpstr>Page 126</vt:lpstr>
      <vt:lpstr>Page 127</vt:lpstr>
      <vt:lpstr>Page 128</vt:lpstr>
      <vt:lpstr>Page 129</vt:lpstr>
      <vt:lpstr>Page 130</vt:lpstr>
      <vt:lpstr>Page 131</vt:lpstr>
      <vt:lpstr>Page 132</vt:lpstr>
      <vt:lpstr>Page 133</vt:lpstr>
      <vt:lpstr>Page 134</vt:lpstr>
      <vt:lpstr>Page 135</vt:lpstr>
      <vt:lpstr>Page 136</vt:lpstr>
      <vt:lpstr>Page 137</vt:lpstr>
      <vt:lpstr>Page 138</vt:lpstr>
      <vt:lpstr>Page 139</vt:lpstr>
      <vt:lpstr>Page 140</vt:lpstr>
      <vt:lpstr>Page 141</vt:lpstr>
      <vt:lpstr>Page 142</vt:lpstr>
      <vt:lpstr>Page 143</vt:lpstr>
      <vt:lpstr>Page 144</vt:lpstr>
      <vt:lpstr>Page 145</vt:lpstr>
      <vt:lpstr>Page 146</vt:lpstr>
      <vt:lpstr>Page 147</vt:lpstr>
      <vt:lpstr>Page 148</vt:lpstr>
      <vt:lpstr>Page 149</vt:lpstr>
      <vt:lpstr>Page 150</vt:lpstr>
      <vt:lpstr>Page 151</vt:lpstr>
      <vt:lpstr>Page 152</vt:lpstr>
      <vt:lpstr>Page 153</vt:lpstr>
      <vt:lpstr>Page 154</vt:lpstr>
      <vt:lpstr>Page 155</vt:lpstr>
      <vt:lpstr>Page 156</vt:lpstr>
      <vt:lpstr>Page 157</vt:lpstr>
      <vt:lpstr>Page 158</vt:lpstr>
      <vt:lpstr>Page 159</vt:lpstr>
      <vt:lpstr>Page 160</vt:lpstr>
      <vt:lpstr>Page 161</vt:lpstr>
      <vt:lpstr>Page 162</vt:lpstr>
      <vt:lpstr>Page 163</vt:lpstr>
      <vt:lpstr>Page 164</vt:lpstr>
      <vt:lpstr>Page 165</vt:lpstr>
      <vt:lpstr>Page 166</vt:lpstr>
      <vt:lpstr>Page 167</vt:lpstr>
      <vt:lpstr>Page 168</vt:lpstr>
      <vt:lpstr>Page 169</vt:lpstr>
      <vt:lpstr>Page 170</vt:lpstr>
      <vt:lpstr>Page 171</vt:lpstr>
      <vt:lpstr>Page 172</vt:lpstr>
      <vt:lpstr>Page 173</vt:lpstr>
      <vt:lpstr>Page 174</vt:lpstr>
      <vt:lpstr>Page 175</vt:lpstr>
      <vt:lpstr>Page 176</vt:lpstr>
      <vt:lpstr>Page 177</vt:lpstr>
      <vt:lpstr>Page 178</vt:lpstr>
      <vt:lpstr>Page 179</vt:lpstr>
      <vt:lpstr>Page 180</vt:lpstr>
      <vt:lpstr>Page 181</vt:lpstr>
      <vt:lpstr>Page 182</vt:lpstr>
      <vt:lpstr>Page 183</vt:lpstr>
      <vt:lpstr>Page 184</vt:lpstr>
      <vt:lpstr>Page 185</vt:lpstr>
      <vt:lpstr>Page 186</vt:lpstr>
      <vt:lpstr>Page 187</vt:lpstr>
      <vt:lpstr>Page 188</vt:lpstr>
      <vt:lpstr>Page 189</vt:lpstr>
      <vt:lpstr>Page 190</vt:lpstr>
      <vt:lpstr>Page 191</vt:lpstr>
      <vt:lpstr>Page 192</vt:lpstr>
      <vt:lpstr>Page 193</vt:lpstr>
      <vt:lpstr>Page 194</vt:lpstr>
      <vt:lpstr>Page 195</vt:lpstr>
      <vt:lpstr>Page 196</vt:lpstr>
      <vt:lpstr>Page 197</vt:lpstr>
      <vt:lpstr>Page 198</vt:lpstr>
      <vt:lpstr>Page 199</vt:lpstr>
      <vt:lpstr>Page 200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1</dc:title>
  <dc:creator>lz</dc:creator>
  <cp:lastModifiedBy>lz</cp:lastModifiedBy>
  <cp:revision>16</cp:revision>
  <dcterms:created xsi:type="dcterms:W3CDTF">2012-09-22T11:50:45Z</dcterms:created>
  <dcterms:modified xsi:type="dcterms:W3CDTF">2012-09-22T06:35:17Z</dcterms:modified>
</cp:coreProperties>
</file>