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4"/>
  </p:notesMasterIdLst>
  <p:sldIdLst>
    <p:sldId id="311" r:id="rId2"/>
    <p:sldId id="31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2" autoAdjust="0"/>
    <p:restoredTop sz="96098" autoAdjust="0"/>
  </p:normalViewPr>
  <p:slideViewPr>
    <p:cSldViewPr>
      <p:cViewPr>
        <p:scale>
          <a:sx n="200" d="100"/>
          <a:sy n="200" d="100"/>
        </p:scale>
        <p:origin x="-4576" y="-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microsoft.com/office/2007/relationships/hdphoto" Target="../media/hdphoto2.wdp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14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microsoft.com/office/2007/relationships/hdphoto" Target="../media/hdphoto2.wdp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6.png"/><Relationship Id="rId1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" name="Elbow Connector 614"/>
          <p:cNvCxnSpPr>
            <a:stCxn id="216" idx="3"/>
            <a:endCxn id="110" idx="1"/>
          </p:cNvCxnSpPr>
          <p:nvPr/>
        </p:nvCxnSpPr>
        <p:spPr>
          <a:xfrm flipV="1">
            <a:off x="5791200" y="2710993"/>
            <a:ext cx="1655668" cy="59357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4674888" y="2819400"/>
            <a:ext cx="1116312" cy="970332"/>
          </a:xfrm>
          <a:prstGeom prst="roundRect">
            <a:avLst>
              <a:gd name="adj" fmla="val 7153"/>
            </a:avLst>
          </a:prstGeom>
          <a:solidFill>
            <a:schemeClr val="accent6">
              <a:lumMod val="20000"/>
              <a:lumOff val="80000"/>
              <a:alpha val="51000"/>
            </a:schemeClr>
          </a:solidFill>
          <a:ln w="3492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1" name="Elbow Connector 280"/>
          <p:cNvCxnSpPr>
            <a:stCxn id="187" idx="3"/>
            <a:endCxn id="216" idx="1"/>
          </p:cNvCxnSpPr>
          <p:nvPr/>
        </p:nvCxnSpPr>
        <p:spPr>
          <a:xfrm>
            <a:off x="4439667" y="2118360"/>
            <a:ext cx="235221" cy="118620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185" idx="3"/>
            <a:endCxn id="216" idx="1"/>
          </p:cNvCxnSpPr>
          <p:nvPr/>
        </p:nvCxnSpPr>
        <p:spPr>
          <a:xfrm>
            <a:off x="4064990" y="2875839"/>
            <a:ext cx="609898" cy="42872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198" idx="3"/>
            <a:endCxn id="216" idx="1"/>
          </p:cNvCxnSpPr>
          <p:nvPr/>
        </p:nvCxnSpPr>
        <p:spPr>
          <a:xfrm flipV="1">
            <a:off x="4064993" y="3304566"/>
            <a:ext cx="609895" cy="37929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287" idx="3"/>
            <a:endCxn id="216" idx="1"/>
          </p:cNvCxnSpPr>
          <p:nvPr/>
        </p:nvCxnSpPr>
        <p:spPr>
          <a:xfrm flipV="1">
            <a:off x="4443052" y="3304566"/>
            <a:ext cx="231836" cy="112781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514600" y="3318104"/>
            <a:ext cx="1550393" cy="731520"/>
            <a:chOff x="2072311" y="3318104"/>
            <a:chExt cx="1550393" cy="731520"/>
          </a:xfrm>
        </p:grpSpPr>
        <p:pic>
          <p:nvPicPr>
            <p:cNvPr id="19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795270" y="3524283"/>
              <a:ext cx="419823" cy="3191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8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56944" y="3474912"/>
              <a:ext cx="365760" cy="41790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2" name="Picture 131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311" y="3318104"/>
              <a:ext cx="731521" cy="731520"/>
            </a:xfrm>
            <a:prstGeom prst="rect">
              <a:avLst/>
            </a:prstGeom>
          </p:spPr>
        </p:pic>
      </p:grpSp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51" y="2960497"/>
            <a:ext cx="969852" cy="688139"/>
          </a:xfrm>
          <a:prstGeom prst="rect">
            <a:avLst/>
          </a:prstGeom>
        </p:spPr>
      </p:pic>
      <p:grpSp>
        <p:nvGrpSpPr>
          <p:cNvPr id="360" name="Group 359"/>
          <p:cNvGrpSpPr>
            <a:grpSpLocks noChangeAspect="1"/>
          </p:cNvGrpSpPr>
          <p:nvPr/>
        </p:nvGrpSpPr>
        <p:grpSpPr>
          <a:xfrm>
            <a:off x="2518301" y="2510078"/>
            <a:ext cx="1546689" cy="731520"/>
            <a:chOff x="1639635" y="2862341"/>
            <a:chExt cx="1244905" cy="588787"/>
          </a:xfrm>
        </p:grpSpPr>
        <p:pic>
          <p:nvPicPr>
            <p:cNvPr id="185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0146" y="2982502"/>
              <a:ext cx="294394" cy="34846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8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11674" y="3026561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7" name="Picture 136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635" y="2862341"/>
              <a:ext cx="588789" cy="588787"/>
            </a:xfrm>
            <a:prstGeom prst="rect">
              <a:avLst/>
            </a:prstGeom>
          </p:spPr>
        </p:pic>
      </p:grpSp>
      <p:grpSp>
        <p:nvGrpSpPr>
          <p:cNvPr id="371" name="Group 370"/>
          <p:cNvGrpSpPr/>
          <p:nvPr/>
        </p:nvGrpSpPr>
        <p:grpSpPr>
          <a:xfrm>
            <a:off x="2880688" y="4069080"/>
            <a:ext cx="1562364" cy="731520"/>
            <a:chOff x="1623869" y="4263478"/>
            <a:chExt cx="1266650" cy="593063"/>
          </a:xfrm>
        </p:grpSpPr>
        <p:pic>
          <p:nvPicPr>
            <p:cNvPr id="287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3988" y="4382519"/>
              <a:ext cx="296531" cy="35099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6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06041" y="4427843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8" name="Picture 137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869" y="4263478"/>
              <a:ext cx="593063" cy="593063"/>
            </a:xfrm>
            <a:prstGeom prst="rect">
              <a:avLst/>
            </a:prstGeom>
          </p:spPr>
        </p:pic>
      </p:grpSp>
      <p:grpSp>
        <p:nvGrpSpPr>
          <p:cNvPr id="441" name="Group 440"/>
          <p:cNvGrpSpPr/>
          <p:nvPr/>
        </p:nvGrpSpPr>
        <p:grpSpPr>
          <a:xfrm>
            <a:off x="2894005" y="1752600"/>
            <a:ext cx="1545662" cy="731520"/>
            <a:chOff x="2066628" y="2351356"/>
            <a:chExt cx="1244334" cy="588910"/>
          </a:xfrm>
        </p:grpSpPr>
        <p:pic>
          <p:nvPicPr>
            <p:cNvPr id="187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16507" y="2471543"/>
              <a:ext cx="294455" cy="34853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638003" y="2515637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440" name="Picture 439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628" y="2351356"/>
              <a:ext cx="588910" cy="588910"/>
            </a:xfrm>
            <a:prstGeom prst="rect">
              <a:avLst/>
            </a:prstGeom>
          </p:spPr>
        </p:pic>
      </p:grpSp>
      <p:cxnSp>
        <p:nvCxnSpPr>
          <p:cNvPr id="575" name="Elbow Connector 574"/>
          <p:cNvCxnSpPr>
            <a:stCxn id="216" idx="3"/>
            <a:endCxn id="109" idx="1"/>
          </p:cNvCxnSpPr>
          <p:nvPr/>
        </p:nvCxnSpPr>
        <p:spPr>
          <a:xfrm flipV="1">
            <a:off x="5791200" y="3057047"/>
            <a:ext cx="228600" cy="247519"/>
          </a:xfrm>
          <a:prstGeom prst="bentConnector3">
            <a:avLst>
              <a:gd name="adj1" fmla="val 58333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19800" y="2142647"/>
            <a:ext cx="1847088" cy="1828800"/>
            <a:chOff x="4104064" y="4651016"/>
            <a:chExt cx="1847088" cy="1828800"/>
          </a:xfrm>
        </p:grpSpPr>
        <p:sp>
          <p:nvSpPr>
            <p:cNvPr id="109" name="Rectangle 108"/>
            <p:cNvSpPr/>
            <p:nvPr/>
          </p:nvSpPr>
          <p:spPr>
            <a:xfrm>
              <a:off x="4104064" y="4651016"/>
              <a:ext cx="1847088" cy="1828800"/>
            </a:xfrm>
            <a:prstGeom prst="rect">
              <a:avLst/>
            </a:prstGeom>
            <a:solidFill>
              <a:srgbClr val="E6F4F5">
                <a:alpha val="80000"/>
              </a:srgbClr>
            </a:solidFill>
            <a:ln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50642" y="4717471"/>
              <a:ext cx="1743858" cy="1681393"/>
              <a:chOff x="4150642" y="4717471"/>
              <a:chExt cx="1743858" cy="1681393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932094" y="5153165"/>
                <a:ext cx="962406" cy="824502"/>
                <a:chOff x="6181798" y="3183738"/>
                <a:chExt cx="962406" cy="824502"/>
              </a:xfrm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6181798" y="3183738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116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529" y="3248517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7" name="Group 6"/>
              <p:cNvGrpSpPr/>
              <p:nvPr/>
            </p:nvGrpSpPr>
            <p:grpSpPr>
              <a:xfrm>
                <a:off x="4150642" y="5574362"/>
                <a:ext cx="962406" cy="824502"/>
                <a:chOff x="6150556" y="2317522"/>
                <a:chExt cx="962406" cy="82450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6150556" y="2317522"/>
                  <a:ext cx="962406" cy="824502"/>
                  <a:chOff x="6181798" y="3183738"/>
                  <a:chExt cx="962406" cy="824502"/>
                </a:xfrm>
              </p:grpSpPr>
              <p:sp>
                <p:nvSpPr>
                  <p:cNvPr id="107" name="Hexagon 106"/>
                  <p:cNvSpPr/>
                  <p:nvPr/>
                </p:nvSpPr>
                <p:spPr>
                  <a:xfrm>
                    <a:off x="6181798" y="3183738"/>
                    <a:ext cx="962406" cy="824502"/>
                  </a:xfrm>
                  <a:prstGeom prst="hexagon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14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pic>
                <p:nvPicPr>
                  <p:cNvPr id="108" name="pasted-image.pdf" descr="pasted-image.pdf"/>
                  <p:cNvPicPr>
                    <a:picLocks/>
                  </p:cNvPicPr>
                  <p:nvPr/>
                </p:nvPicPr>
                <p:blipFill>
                  <a:blip r:embed="rId11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5529" y="3248517"/>
                    <a:ext cx="694944" cy="69494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426" name="Picture 425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821">
                  <a:off x="6422460" y="2509808"/>
                  <a:ext cx="438912" cy="438912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4151120" y="4717471"/>
                <a:ext cx="962406" cy="824502"/>
                <a:chOff x="6180095" y="3190894"/>
                <a:chExt cx="962406" cy="824502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180095" y="3190894"/>
                  <a:ext cx="962406" cy="824502"/>
                  <a:chOff x="6180095" y="3190894"/>
                  <a:chExt cx="962406" cy="824502"/>
                </a:xfrm>
              </p:grpSpPr>
              <p:sp>
                <p:nvSpPr>
                  <p:cNvPr id="421" name="Hexagon 420"/>
                  <p:cNvSpPr/>
                  <p:nvPr/>
                </p:nvSpPr>
                <p:spPr>
                  <a:xfrm>
                    <a:off x="6180095" y="3190894"/>
                    <a:ext cx="962406" cy="824502"/>
                  </a:xfrm>
                  <a:prstGeom prst="hexagon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14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pic>
                <p:nvPicPr>
                  <p:cNvPr id="103" name="pasted-image.pdf" descr="pasted-image.pdf"/>
                  <p:cNvPicPr>
                    <a:picLocks/>
                  </p:cNvPicPr>
                  <p:nvPr/>
                </p:nvPicPr>
                <p:blipFill>
                  <a:blip r:embed="rId11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5529" y="3248517"/>
                    <a:ext cx="694944" cy="69494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6464126" y="3387588"/>
                  <a:ext cx="396786" cy="418581"/>
                  <a:chOff x="6440783" y="2613556"/>
                  <a:chExt cx="305629" cy="322417"/>
                </a:xfrm>
              </p:grpSpPr>
              <p:sp>
                <p:nvSpPr>
                  <p:cNvPr id="362" name="Hexagon 1037"/>
                  <p:cNvSpPr/>
                  <p:nvPr/>
                </p:nvSpPr>
                <p:spPr>
                  <a:xfrm rot="5400000">
                    <a:off x="6442619" y="2646257"/>
                    <a:ext cx="303491" cy="275941"/>
                  </a:xfrm>
                  <a:custGeom>
                    <a:avLst/>
                    <a:gdLst>
                      <a:gd name="connsiteX0" fmla="*/ 0 w 1364847"/>
                      <a:gd name="connsiteY0" fmla="*/ 612107 h 1224213"/>
                      <a:gd name="connsiteX1" fmla="*/ 306053 w 1364847"/>
                      <a:gd name="connsiteY1" fmla="*/ 0 h 1224213"/>
                      <a:gd name="connsiteX2" fmla="*/ 1058794 w 1364847"/>
                      <a:gd name="connsiteY2" fmla="*/ 0 h 1224213"/>
                      <a:gd name="connsiteX3" fmla="*/ 1364847 w 1364847"/>
                      <a:gd name="connsiteY3" fmla="*/ 612107 h 1224213"/>
                      <a:gd name="connsiteX4" fmla="*/ 1058794 w 1364847"/>
                      <a:gd name="connsiteY4" fmla="*/ 1224213 h 1224213"/>
                      <a:gd name="connsiteX5" fmla="*/ 306053 w 1364847"/>
                      <a:gd name="connsiteY5" fmla="*/ 1224213 h 1224213"/>
                      <a:gd name="connsiteX6" fmla="*/ 0 w 1364847"/>
                      <a:gd name="connsiteY6" fmla="*/ 612107 h 1224213"/>
                      <a:gd name="connsiteX0" fmla="*/ 0 w 1364847"/>
                      <a:gd name="connsiteY0" fmla="*/ 612107 h 1236913"/>
                      <a:gd name="connsiteX1" fmla="*/ 306053 w 1364847"/>
                      <a:gd name="connsiteY1" fmla="*/ 0 h 1236913"/>
                      <a:gd name="connsiteX2" fmla="*/ 1058794 w 1364847"/>
                      <a:gd name="connsiteY2" fmla="*/ 0 h 1236913"/>
                      <a:gd name="connsiteX3" fmla="*/ 1364847 w 1364847"/>
                      <a:gd name="connsiteY3" fmla="*/ 612107 h 1236913"/>
                      <a:gd name="connsiteX4" fmla="*/ 1058794 w 1364847"/>
                      <a:gd name="connsiteY4" fmla="*/ 1224213 h 1236913"/>
                      <a:gd name="connsiteX5" fmla="*/ 356853 w 1364847"/>
                      <a:gd name="connsiteY5" fmla="*/ 1236913 h 1236913"/>
                      <a:gd name="connsiteX6" fmla="*/ 0 w 1364847"/>
                      <a:gd name="connsiteY6" fmla="*/ 612107 h 1236913"/>
                      <a:gd name="connsiteX0" fmla="*/ 0 w 1364847"/>
                      <a:gd name="connsiteY0" fmla="*/ 612107 h 1230563"/>
                      <a:gd name="connsiteX1" fmla="*/ 306053 w 1364847"/>
                      <a:gd name="connsiteY1" fmla="*/ 0 h 1230563"/>
                      <a:gd name="connsiteX2" fmla="*/ 1058794 w 1364847"/>
                      <a:gd name="connsiteY2" fmla="*/ 0 h 1230563"/>
                      <a:gd name="connsiteX3" fmla="*/ 1364847 w 1364847"/>
                      <a:gd name="connsiteY3" fmla="*/ 612107 h 1230563"/>
                      <a:gd name="connsiteX4" fmla="*/ 1058794 w 1364847"/>
                      <a:gd name="connsiteY4" fmla="*/ 1224213 h 1230563"/>
                      <a:gd name="connsiteX5" fmla="*/ 331453 w 1364847"/>
                      <a:gd name="connsiteY5" fmla="*/ 1230563 h 1230563"/>
                      <a:gd name="connsiteX6" fmla="*/ 0 w 1364847"/>
                      <a:gd name="connsiteY6" fmla="*/ 612107 h 1230563"/>
                      <a:gd name="connsiteX0" fmla="*/ 0 w 1364847"/>
                      <a:gd name="connsiteY0" fmla="*/ 612107 h 1249613"/>
                      <a:gd name="connsiteX1" fmla="*/ 306053 w 1364847"/>
                      <a:gd name="connsiteY1" fmla="*/ 0 h 1249613"/>
                      <a:gd name="connsiteX2" fmla="*/ 1058794 w 1364847"/>
                      <a:gd name="connsiteY2" fmla="*/ 0 h 1249613"/>
                      <a:gd name="connsiteX3" fmla="*/ 1364847 w 1364847"/>
                      <a:gd name="connsiteY3" fmla="*/ 612107 h 1249613"/>
                      <a:gd name="connsiteX4" fmla="*/ 1014344 w 1364847"/>
                      <a:gd name="connsiteY4" fmla="*/ 1249613 h 1249613"/>
                      <a:gd name="connsiteX5" fmla="*/ 331453 w 1364847"/>
                      <a:gd name="connsiteY5" fmla="*/ 1230563 h 1249613"/>
                      <a:gd name="connsiteX6" fmla="*/ 0 w 1364847"/>
                      <a:gd name="connsiteY6" fmla="*/ 612107 h 1249613"/>
                      <a:gd name="connsiteX0" fmla="*/ 0 w 1364847"/>
                      <a:gd name="connsiteY0" fmla="*/ 612107 h 1249613"/>
                      <a:gd name="connsiteX1" fmla="*/ 306053 w 1364847"/>
                      <a:gd name="connsiteY1" fmla="*/ 0 h 1249613"/>
                      <a:gd name="connsiteX2" fmla="*/ 1058794 w 1364847"/>
                      <a:gd name="connsiteY2" fmla="*/ 0 h 1249613"/>
                      <a:gd name="connsiteX3" fmla="*/ 1364847 w 1364847"/>
                      <a:gd name="connsiteY3" fmla="*/ 643857 h 1249613"/>
                      <a:gd name="connsiteX4" fmla="*/ 1014344 w 1364847"/>
                      <a:gd name="connsiteY4" fmla="*/ 1249613 h 1249613"/>
                      <a:gd name="connsiteX5" fmla="*/ 331453 w 1364847"/>
                      <a:gd name="connsiteY5" fmla="*/ 1230563 h 1249613"/>
                      <a:gd name="connsiteX6" fmla="*/ 0 w 1364847"/>
                      <a:gd name="connsiteY6" fmla="*/ 612107 h 1249613"/>
                      <a:gd name="connsiteX0" fmla="*/ 0 w 1364847"/>
                      <a:gd name="connsiteY0" fmla="*/ 637507 h 1275013"/>
                      <a:gd name="connsiteX1" fmla="*/ 306053 w 1364847"/>
                      <a:gd name="connsiteY1" fmla="*/ 25400 h 1275013"/>
                      <a:gd name="connsiteX2" fmla="*/ 1007994 w 1364847"/>
                      <a:gd name="connsiteY2" fmla="*/ 0 h 1275013"/>
                      <a:gd name="connsiteX3" fmla="*/ 1364847 w 1364847"/>
                      <a:gd name="connsiteY3" fmla="*/ 669257 h 1275013"/>
                      <a:gd name="connsiteX4" fmla="*/ 1014344 w 1364847"/>
                      <a:gd name="connsiteY4" fmla="*/ 1275013 h 1275013"/>
                      <a:gd name="connsiteX5" fmla="*/ 331453 w 1364847"/>
                      <a:gd name="connsiteY5" fmla="*/ 1255963 h 1275013"/>
                      <a:gd name="connsiteX6" fmla="*/ 0 w 1364847"/>
                      <a:gd name="connsiteY6" fmla="*/ 637507 h 1275013"/>
                      <a:gd name="connsiteX0" fmla="*/ 0 w 1364847"/>
                      <a:gd name="connsiteY0" fmla="*/ 643857 h 1281363"/>
                      <a:gd name="connsiteX1" fmla="*/ 344153 w 1364847"/>
                      <a:gd name="connsiteY1" fmla="*/ 0 h 1281363"/>
                      <a:gd name="connsiteX2" fmla="*/ 1007994 w 1364847"/>
                      <a:gd name="connsiteY2" fmla="*/ 6350 h 1281363"/>
                      <a:gd name="connsiteX3" fmla="*/ 1364847 w 1364847"/>
                      <a:gd name="connsiteY3" fmla="*/ 675607 h 1281363"/>
                      <a:gd name="connsiteX4" fmla="*/ 1014344 w 1364847"/>
                      <a:gd name="connsiteY4" fmla="*/ 1281363 h 1281363"/>
                      <a:gd name="connsiteX5" fmla="*/ 331453 w 1364847"/>
                      <a:gd name="connsiteY5" fmla="*/ 1262313 h 1281363"/>
                      <a:gd name="connsiteX6" fmla="*/ 0 w 1364847"/>
                      <a:gd name="connsiteY6" fmla="*/ 643857 h 1281363"/>
                      <a:gd name="connsiteX0" fmla="*/ 0 w 1364847"/>
                      <a:gd name="connsiteY0" fmla="*/ 643857 h 1281363"/>
                      <a:gd name="connsiteX1" fmla="*/ 344153 w 1364847"/>
                      <a:gd name="connsiteY1" fmla="*/ 0 h 1281363"/>
                      <a:gd name="connsiteX2" fmla="*/ 1007994 w 1364847"/>
                      <a:gd name="connsiteY2" fmla="*/ 6350 h 1281363"/>
                      <a:gd name="connsiteX3" fmla="*/ 1364847 w 1364847"/>
                      <a:gd name="connsiteY3" fmla="*/ 675607 h 1281363"/>
                      <a:gd name="connsiteX4" fmla="*/ 1014344 w 1364847"/>
                      <a:gd name="connsiteY4" fmla="*/ 1281363 h 1281363"/>
                      <a:gd name="connsiteX5" fmla="*/ 369553 w 1364847"/>
                      <a:gd name="connsiteY5" fmla="*/ 1275013 h 1281363"/>
                      <a:gd name="connsiteX6" fmla="*/ 0 w 1364847"/>
                      <a:gd name="connsiteY6" fmla="*/ 643857 h 1281363"/>
                      <a:gd name="connsiteX0" fmla="*/ 0 w 1390247"/>
                      <a:gd name="connsiteY0" fmla="*/ 643857 h 1281363"/>
                      <a:gd name="connsiteX1" fmla="*/ 344153 w 1390247"/>
                      <a:gd name="connsiteY1" fmla="*/ 0 h 1281363"/>
                      <a:gd name="connsiteX2" fmla="*/ 1007994 w 1390247"/>
                      <a:gd name="connsiteY2" fmla="*/ 6350 h 1281363"/>
                      <a:gd name="connsiteX3" fmla="*/ 1390247 w 1390247"/>
                      <a:gd name="connsiteY3" fmla="*/ 656557 h 1281363"/>
                      <a:gd name="connsiteX4" fmla="*/ 1014344 w 1390247"/>
                      <a:gd name="connsiteY4" fmla="*/ 1281363 h 1281363"/>
                      <a:gd name="connsiteX5" fmla="*/ 369553 w 1390247"/>
                      <a:gd name="connsiteY5" fmla="*/ 1275013 h 1281363"/>
                      <a:gd name="connsiteX6" fmla="*/ 0 w 1390247"/>
                      <a:gd name="connsiteY6" fmla="*/ 643857 h 1281363"/>
                      <a:gd name="connsiteX0" fmla="*/ 0 w 1390247"/>
                      <a:gd name="connsiteY0" fmla="*/ 643857 h 1281363"/>
                      <a:gd name="connsiteX1" fmla="*/ 344153 w 1390247"/>
                      <a:gd name="connsiteY1" fmla="*/ 0 h 1281363"/>
                      <a:gd name="connsiteX2" fmla="*/ 1007994 w 1390247"/>
                      <a:gd name="connsiteY2" fmla="*/ 6350 h 1281363"/>
                      <a:gd name="connsiteX3" fmla="*/ 1390247 w 1390247"/>
                      <a:gd name="connsiteY3" fmla="*/ 656557 h 1281363"/>
                      <a:gd name="connsiteX4" fmla="*/ 1014344 w 1390247"/>
                      <a:gd name="connsiteY4" fmla="*/ 1281363 h 1281363"/>
                      <a:gd name="connsiteX5" fmla="*/ 331453 w 1390247"/>
                      <a:gd name="connsiteY5" fmla="*/ 1275013 h 1281363"/>
                      <a:gd name="connsiteX6" fmla="*/ 0 w 1390247"/>
                      <a:gd name="connsiteY6" fmla="*/ 643857 h 1281363"/>
                      <a:gd name="connsiteX0" fmla="*/ 0 w 1409297"/>
                      <a:gd name="connsiteY0" fmla="*/ 656557 h 1281363"/>
                      <a:gd name="connsiteX1" fmla="*/ 363203 w 1409297"/>
                      <a:gd name="connsiteY1" fmla="*/ 0 h 1281363"/>
                      <a:gd name="connsiteX2" fmla="*/ 1027044 w 1409297"/>
                      <a:gd name="connsiteY2" fmla="*/ 6350 h 1281363"/>
                      <a:gd name="connsiteX3" fmla="*/ 1409297 w 1409297"/>
                      <a:gd name="connsiteY3" fmla="*/ 656557 h 1281363"/>
                      <a:gd name="connsiteX4" fmla="*/ 1033394 w 1409297"/>
                      <a:gd name="connsiteY4" fmla="*/ 1281363 h 1281363"/>
                      <a:gd name="connsiteX5" fmla="*/ 350503 w 1409297"/>
                      <a:gd name="connsiteY5" fmla="*/ 1275013 h 1281363"/>
                      <a:gd name="connsiteX6" fmla="*/ 0 w 1409297"/>
                      <a:gd name="connsiteY6" fmla="*/ 656557 h 1281363"/>
                      <a:gd name="connsiteX0" fmla="*/ 0 w 1409297"/>
                      <a:gd name="connsiteY0" fmla="*/ 656557 h 1281363"/>
                      <a:gd name="connsiteX1" fmla="*/ 363203 w 1409297"/>
                      <a:gd name="connsiteY1" fmla="*/ 0 h 1281363"/>
                      <a:gd name="connsiteX2" fmla="*/ 1046094 w 1409297"/>
                      <a:gd name="connsiteY2" fmla="*/ 19050 h 1281363"/>
                      <a:gd name="connsiteX3" fmla="*/ 1409297 w 1409297"/>
                      <a:gd name="connsiteY3" fmla="*/ 656557 h 1281363"/>
                      <a:gd name="connsiteX4" fmla="*/ 1033394 w 1409297"/>
                      <a:gd name="connsiteY4" fmla="*/ 1281363 h 1281363"/>
                      <a:gd name="connsiteX5" fmla="*/ 350503 w 1409297"/>
                      <a:gd name="connsiteY5" fmla="*/ 1275013 h 1281363"/>
                      <a:gd name="connsiteX6" fmla="*/ 0 w 1409297"/>
                      <a:gd name="connsiteY6" fmla="*/ 656557 h 1281363"/>
                      <a:gd name="connsiteX0" fmla="*/ 0 w 1409297"/>
                      <a:gd name="connsiteY0" fmla="*/ 656557 h 1281363"/>
                      <a:gd name="connsiteX1" fmla="*/ 363203 w 1409297"/>
                      <a:gd name="connsiteY1" fmla="*/ 0 h 1281363"/>
                      <a:gd name="connsiteX2" fmla="*/ 1052444 w 1409297"/>
                      <a:gd name="connsiteY2" fmla="*/ 6350 h 1281363"/>
                      <a:gd name="connsiteX3" fmla="*/ 1409297 w 1409297"/>
                      <a:gd name="connsiteY3" fmla="*/ 656557 h 1281363"/>
                      <a:gd name="connsiteX4" fmla="*/ 1033394 w 1409297"/>
                      <a:gd name="connsiteY4" fmla="*/ 1281363 h 1281363"/>
                      <a:gd name="connsiteX5" fmla="*/ 350503 w 1409297"/>
                      <a:gd name="connsiteY5" fmla="*/ 1275013 h 1281363"/>
                      <a:gd name="connsiteX6" fmla="*/ 0 w 1409297"/>
                      <a:gd name="connsiteY6" fmla="*/ 656557 h 1281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09297" h="1281363">
                        <a:moveTo>
                          <a:pt x="0" y="656557"/>
                        </a:moveTo>
                        <a:lnTo>
                          <a:pt x="363203" y="0"/>
                        </a:lnTo>
                        <a:lnTo>
                          <a:pt x="1052444" y="6350"/>
                        </a:lnTo>
                        <a:lnTo>
                          <a:pt x="1409297" y="656557"/>
                        </a:lnTo>
                        <a:lnTo>
                          <a:pt x="1033394" y="1281363"/>
                        </a:lnTo>
                        <a:lnTo>
                          <a:pt x="350503" y="1275013"/>
                        </a:lnTo>
                        <a:lnTo>
                          <a:pt x="0" y="65655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140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pic>
                <p:nvPicPr>
                  <p:cNvPr id="363" name="Picture 362"/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0783" y="2613556"/>
                    <a:ext cx="305629" cy="319987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</p:grpSp>
      </p:grpSp>
      <p:pic>
        <p:nvPicPr>
          <p:cNvPr id="614" name="Picture 6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38" y="1809768"/>
            <a:ext cx="482678" cy="296448"/>
          </a:xfrm>
          <a:prstGeom prst="rect">
            <a:avLst/>
          </a:prstGeom>
          <a:effectLst>
            <a:outerShdw blurRad="12700" dist="127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1033" name="Group 1032"/>
          <p:cNvGrpSpPr/>
          <p:nvPr/>
        </p:nvGrpSpPr>
        <p:grpSpPr>
          <a:xfrm>
            <a:off x="7446868" y="1796593"/>
            <a:ext cx="1845638" cy="1828800"/>
            <a:chOff x="7937545" y="1543136"/>
            <a:chExt cx="1845638" cy="1828800"/>
          </a:xfrm>
        </p:grpSpPr>
        <p:sp>
          <p:nvSpPr>
            <p:cNvPr id="110" name="Rectangle 109"/>
            <p:cNvSpPr/>
            <p:nvPr/>
          </p:nvSpPr>
          <p:spPr>
            <a:xfrm>
              <a:off x="7937545" y="1543136"/>
              <a:ext cx="1845638" cy="1828800"/>
            </a:xfrm>
            <a:prstGeom prst="rect">
              <a:avLst/>
            </a:prstGeom>
            <a:solidFill>
              <a:srgbClr val="E6F4F5">
                <a:alpha val="80000"/>
              </a:srgbClr>
            </a:solidFill>
            <a:ln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010268" y="1603930"/>
              <a:ext cx="962406" cy="824502"/>
              <a:chOff x="8273559" y="2051336"/>
              <a:chExt cx="962406" cy="824502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73559" y="2051336"/>
                <a:ext cx="962406" cy="824502"/>
                <a:chOff x="6181798" y="3183738"/>
                <a:chExt cx="962406" cy="824502"/>
              </a:xfrm>
            </p:grpSpPr>
            <p:sp>
              <p:nvSpPr>
                <p:cNvPr id="118" name="Hexagon 117"/>
                <p:cNvSpPr/>
                <p:nvPr/>
              </p:nvSpPr>
              <p:spPr>
                <a:xfrm>
                  <a:off x="6181798" y="3183738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119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529" y="3248517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3" name="Oval 12"/>
              <p:cNvSpPr/>
              <p:nvPr/>
            </p:nvSpPr>
            <p:spPr>
              <a:xfrm>
                <a:off x="8636343" y="2365742"/>
                <a:ext cx="236838" cy="236755"/>
              </a:xfrm>
              <a:prstGeom prst="ellipse">
                <a:avLst/>
              </a:prstGeom>
              <a:solidFill>
                <a:srgbClr val="76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366" y="2317522"/>
                <a:ext cx="584310" cy="299059"/>
              </a:xfrm>
              <a:prstGeom prst="rect">
                <a:avLst/>
              </a:prstGeom>
              <a:effectLst>
                <a:outerShdw dist="127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8003742" y="2485043"/>
              <a:ext cx="962406" cy="824502"/>
              <a:chOff x="6955668" y="2729773"/>
              <a:chExt cx="962406" cy="82450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6955668" y="2729773"/>
                <a:ext cx="962406" cy="824502"/>
                <a:chOff x="6181798" y="3183738"/>
                <a:chExt cx="962406" cy="824502"/>
              </a:xfrm>
            </p:grpSpPr>
            <p:sp>
              <p:nvSpPr>
                <p:cNvPr id="148" name="Hexagon 147"/>
                <p:cNvSpPr/>
                <p:nvPr/>
              </p:nvSpPr>
              <p:spPr>
                <a:xfrm>
                  <a:off x="6181798" y="3183738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149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529" y="3248517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6822" y="2986576"/>
                <a:ext cx="310896" cy="310896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8789890" y="2051336"/>
              <a:ext cx="962406" cy="824502"/>
              <a:chOff x="7814165" y="2801823"/>
              <a:chExt cx="962406" cy="824502"/>
            </a:xfrm>
          </p:grpSpPr>
          <p:sp>
            <p:nvSpPr>
              <p:cNvPr id="143" name="Hexagon 142"/>
              <p:cNvSpPr/>
              <p:nvPr/>
            </p:nvSpPr>
            <p:spPr>
              <a:xfrm>
                <a:off x="7814165" y="2801823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44" name="pasted-image.pdf" descr="pasted-image.pdf"/>
              <p:cNvPicPr>
                <a:picLocks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47896" y="2866602"/>
                <a:ext cx="694944" cy="6949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7" name="Picture 156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1974" y="3099824"/>
                <a:ext cx="460002" cy="242433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6922181" y="2876621"/>
            <a:ext cx="1847088" cy="1828800"/>
            <a:chOff x="6108136" y="4370513"/>
            <a:chExt cx="1847088" cy="1828800"/>
          </a:xfrm>
        </p:grpSpPr>
        <p:sp>
          <p:nvSpPr>
            <p:cNvPr id="571" name="Rectangle 570"/>
            <p:cNvSpPr/>
            <p:nvPr/>
          </p:nvSpPr>
          <p:spPr>
            <a:xfrm>
              <a:off x="6108136" y="4370513"/>
              <a:ext cx="1847088" cy="1828800"/>
            </a:xfrm>
            <a:prstGeom prst="rect">
              <a:avLst/>
            </a:prstGeom>
            <a:solidFill>
              <a:srgbClr val="E6F4F5">
                <a:alpha val="80000"/>
              </a:srgbClr>
            </a:solidFill>
            <a:ln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16" name="Group 515"/>
            <p:cNvGrpSpPr/>
            <p:nvPr/>
          </p:nvGrpSpPr>
          <p:grpSpPr>
            <a:xfrm>
              <a:off x="6149901" y="4441180"/>
              <a:ext cx="962406" cy="824502"/>
              <a:chOff x="6869591" y="3865332"/>
              <a:chExt cx="962406" cy="824502"/>
            </a:xfrm>
          </p:grpSpPr>
          <p:sp>
            <p:nvSpPr>
              <p:cNvPr id="325" name="Hexagon 324"/>
              <p:cNvSpPr/>
              <p:nvPr/>
            </p:nvSpPr>
            <p:spPr>
              <a:xfrm>
                <a:off x="6869591" y="3865332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513" name="Group 512"/>
              <p:cNvGrpSpPr/>
              <p:nvPr/>
            </p:nvGrpSpPr>
            <p:grpSpPr>
              <a:xfrm>
                <a:off x="7003322" y="3930111"/>
                <a:ext cx="694944" cy="694944"/>
                <a:chOff x="7003322" y="3930111"/>
                <a:chExt cx="694944" cy="694944"/>
              </a:xfrm>
            </p:grpSpPr>
            <p:pic>
              <p:nvPicPr>
                <p:cNvPr id="330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3322" y="3930111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12" name="Picture 511"/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1338" y="4058127"/>
                  <a:ext cx="438912" cy="43891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42" name="Group 541"/>
            <p:cNvGrpSpPr/>
            <p:nvPr/>
          </p:nvGrpSpPr>
          <p:grpSpPr>
            <a:xfrm>
              <a:off x="6149901" y="5318200"/>
              <a:ext cx="962406" cy="824502"/>
              <a:chOff x="7152718" y="5183140"/>
              <a:chExt cx="962406" cy="824502"/>
            </a:xfrm>
          </p:grpSpPr>
          <p:sp>
            <p:nvSpPr>
              <p:cNvPr id="443" name="Hexagon 442"/>
              <p:cNvSpPr/>
              <p:nvPr/>
            </p:nvSpPr>
            <p:spPr>
              <a:xfrm>
                <a:off x="7152718" y="5183140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541" name="Group 540"/>
              <p:cNvGrpSpPr/>
              <p:nvPr/>
            </p:nvGrpSpPr>
            <p:grpSpPr>
              <a:xfrm>
                <a:off x="7297261" y="5249057"/>
                <a:ext cx="694944" cy="692669"/>
                <a:chOff x="7297261" y="5249057"/>
                <a:chExt cx="694944" cy="692669"/>
              </a:xfrm>
            </p:grpSpPr>
            <p:pic>
              <p:nvPicPr>
                <p:cNvPr id="447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7261" y="5249057"/>
                  <a:ext cx="694944" cy="69266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7539" y="5398197"/>
                  <a:ext cx="394388" cy="394388"/>
                </a:xfrm>
                <a:prstGeom prst="rect">
                  <a:avLst/>
                </a:prstGeom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grpSp>
          <p:nvGrpSpPr>
            <p:cNvPr id="580" name="Group 579"/>
            <p:cNvGrpSpPr/>
            <p:nvPr/>
          </p:nvGrpSpPr>
          <p:grpSpPr>
            <a:xfrm>
              <a:off x="6947385" y="4886899"/>
              <a:ext cx="962406" cy="824502"/>
              <a:chOff x="8340934" y="1897697"/>
              <a:chExt cx="962406" cy="824502"/>
            </a:xfrm>
          </p:grpSpPr>
          <p:grpSp>
            <p:nvGrpSpPr>
              <p:cNvPr id="592" name="Group 591"/>
              <p:cNvGrpSpPr/>
              <p:nvPr/>
            </p:nvGrpSpPr>
            <p:grpSpPr>
              <a:xfrm>
                <a:off x="8340934" y="1897697"/>
                <a:ext cx="962406" cy="824502"/>
                <a:chOff x="7152718" y="5226148"/>
                <a:chExt cx="962406" cy="824502"/>
              </a:xfrm>
            </p:grpSpPr>
            <p:sp>
              <p:nvSpPr>
                <p:cNvPr id="593" name="Hexagon 592"/>
                <p:cNvSpPr/>
                <p:nvPr/>
              </p:nvSpPr>
              <p:spPr>
                <a:xfrm>
                  <a:off x="7152718" y="5226148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599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6449" y="5290927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644" name="Picture 643"/>
              <p:cNvPicPr>
                <a:picLocks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0913" y="2117924"/>
                <a:ext cx="382449" cy="384048"/>
              </a:xfrm>
              <a:prstGeom prst="rect">
                <a:avLst/>
              </a:prstGeom>
            </p:spPr>
          </p:pic>
        </p:grpSp>
      </p:grpSp>
      <p:cxnSp>
        <p:nvCxnSpPr>
          <p:cNvPr id="280" name="Elbow Connector 279"/>
          <p:cNvCxnSpPr>
            <a:stCxn id="216" idx="3"/>
          </p:cNvCxnSpPr>
          <p:nvPr/>
        </p:nvCxnSpPr>
        <p:spPr>
          <a:xfrm>
            <a:off x="5791200" y="3304566"/>
            <a:ext cx="1130981" cy="909013"/>
          </a:xfrm>
          <a:prstGeom prst="bentConnector3">
            <a:avLst>
              <a:gd name="adj1" fmla="val 14067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6200721" y="1759197"/>
            <a:ext cx="2731918" cy="2742366"/>
          </a:xfrm>
          <a:prstGeom prst="rect">
            <a:avLst/>
          </a:prstGeom>
          <a:solidFill>
            <a:srgbClr val="E6F4F5">
              <a:alpha val="80000"/>
            </a:srgbClr>
          </a:solidFill>
          <a:ln>
            <a:solidFill>
              <a:schemeClr val="bg1">
                <a:lumMod val="75000"/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104993" y="1850470"/>
            <a:ext cx="2731918" cy="2742366"/>
          </a:xfrm>
          <a:prstGeom prst="rect">
            <a:avLst/>
          </a:prstGeom>
          <a:solidFill>
            <a:srgbClr val="E6F4F5">
              <a:alpha val="80000"/>
            </a:srgbClr>
          </a:solidFill>
          <a:ln>
            <a:solidFill>
              <a:schemeClr val="bg1">
                <a:lumMod val="75000"/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4674888" y="2819400"/>
            <a:ext cx="1116312" cy="970332"/>
          </a:xfrm>
          <a:prstGeom prst="roundRect">
            <a:avLst>
              <a:gd name="adj" fmla="val 7153"/>
            </a:avLst>
          </a:prstGeom>
          <a:solidFill>
            <a:schemeClr val="accent6">
              <a:lumMod val="20000"/>
              <a:lumOff val="80000"/>
              <a:alpha val="51000"/>
            </a:schemeClr>
          </a:solidFill>
          <a:ln w="3492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1" name="Elbow Connector 280"/>
          <p:cNvCxnSpPr>
            <a:stCxn id="187" idx="3"/>
            <a:endCxn id="216" idx="1"/>
          </p:cNvCxnSpPr>
          <p:nvPr/>
        </p:nvCxnSpPr>
        <p:spPr>
          <a:xfrm>
            <a:off x="4340015" y="2118360"/>
            <a:ext cx="334873" cy="118620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185" idx="3"/>
            <a:endCxn id="216" idx="1"/>
          </p:cNvCxnSpPr>
          <p:nvPr/>
        </p:nvCxnSpPr>
        <p:spPr>
          <a:xfrm>
            <a:off x="3965338" y="2875839"/>
            <a:ext cx="709550" cy="42872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198" idx="3"/>
            <a:endCxn id="216" idx="1"/>
          </p:cNvCxnSpPr>
          <p:nvPr/>
        </p:nvCxnSpPr>
        <p:spPr>
          <a:xfrm flipV="1">
            <a:off x="3965341" y="3304566"/>
            <a:ext cx="709547" cy="37929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287" idx="3"/>
            <a:endCxn id="216" idx="1"/>
          </p:cNvCxnSpPr>
          <p:nvPr/>
        </p:nvCxnSpPr>
        <p:spPr>
          <a:xfrm flipV="1">
            <a:off x="4343400" y="3304566"/>
            <a:ext cx="331488" cy="112781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14948" y="3318104"/>
            <a:ext cx="1550393" cy="731520"/>
            <a:chOff x="2072311" y="3318104"/>
            <a:chExt cx="1550393" cy="731520"/>
          </a:xfrm>
        </p:grpSpPr>
        <p:pic>
          <p:nvPicPr>
            <p:cNvPr id="19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795270" y="3524283"/>
              <a:ext cx="419823" cy="3191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8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56944" y="3474912"/>
              <a:ext cx="365760" cy="41790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2" name="Picture 131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311" y="3318104"/>
              <a:ext cx="731521" cy="731520"/>
            </a:xfrm>
            <a:prstGeom prst="rect">
              <a:avLst/>
            </a:prstGeom>
          </p:spPr>
        </p:pic>
      </p:grpSp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51" y="2960497"/>
            <a:ext cx="969852" cy="688139"/>
          </a:xfrm>
          <a:prstGeom prst="rect">
            <a:avLst/>
          </a:prstGeom>
        </p:spPr>
      </p:pic>
      <p:grpSp>
        <p:nvGrpSpPr>
          <p:cNvPr id="360" name="Group 359"/>
          <p:cNvGrpSpPr>
            <a:grpSpLocks noChangeAspect="1"/>
          </p:cNvGrpSpPr>
          <p:nvPr/>
        </p:nvGrpSpPr>
        <p:grpSpPr>
          <a:xfrm>
            <a:off x="2418649" y="2510078"/>
            <a:ext cx="1546689" cy="731520"/>
            <a:chOff x="1639635" y="2862341"/>
            <a:chExt cx="1244905" cy="588787"/>
          </a:xfrm>
        </p:grpSpPr>
        <p:pic>
          <p:nvPicPr>
            <p:cNvPr id="185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0146" y="2982502"/>
              <a:ext cx="294394" cy="34846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8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11674" y="3026561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7" name="Picture 136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635" y="2862341"/>
              <a:ext cx="588789" cy="588787"/>
            </a:xfrm>
            <a:prstGeom prst="rect">
              <a:avLst/>
            </a:prstGeom>
          </p:spPr>
        </p:pic>
      </p:grpSp>
      <p:grpSp>
        <p:nvGrpSpPr>
          <p:cNvPr id="371" name="Group 370"/>
          <p:cNvGrpSpPr/>
          <p:nvPr/>
        </p:nvGrpSpPr>
        <p:grpSpPr>
          <a:xfrm>
            <a:off x="2781036" y="4069080"/>
            <a:ext cx="1562364" cy="731520"/>
            <a:chOff x="1623869" y="4263478"/>
            <a:chExt cx="1266650" cy="593063"/>
          </a:xfrm>
        </p:grpSpPr>
        <p:pic>
          <p:nvPicPr>
            <p:cNvPr id="287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3988" y="4382519"/>
              <a:ext cx="296531" cy="35099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6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06041" y="4427843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8" name="Picture 137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869" y="4263478"/>
              <a:ext cx="593063" cy="593063"/>
            </a:xfrm>
            <a:prstGeom prst="rect">
              <a:avLst/>
            </a:prstGeom>
          </p:spPr>
        </p:pic>
      </p:grpSp>
      <p:grpSp>
        <p:nvGrpSpPr>
          <p:cNvPr id="441" name="Group 440"/>
          <p:cNvGrpSpPr/>
          <p:nvPr/>
        </p:nvGrpSpPr>
        <p:grpSpPr>
          <a:xfrm>
            <a:off x="2794353" y="1752600"/>
            <a:ext cx="1545662" cy="731520"/>
            <a:chOff x="2066628" y="2351356"/>
            <a:chExt cx="1244334" cy="588910"/>
          </a:xfrm>
        </p:grpSpPr>
        <p:pic>
          <p:nvPicPr>
            <p:cNvPr id="187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16507" y="2471543"/>
              <a:ext cx="294455" cy="34853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638003" y="2515637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440" name="Picture 439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628" y="2351356"/>
              <a:ext cx="588910" cy="588910"/>
            </a:xfrm>
            <a:prstGeom prst="rect">
              <a:avLst/>
            </a:prstGeom>
          </p:spPr>
        </p:pic>
      </p:grpSp>
      <p:sp>
        <p:nvSpPr>
          <p:cNvPr id="571" name="Rectangle 570"/>
          <p:cNvSpPr/>
          <p:nvPr/>
        </p:nvSpPr>
        <p:spPr>
          <a:xfrm>
            <a:off x="6031083" y="1928695"/>
            <a:ext cx="2731918" cy="2742366"/>
          </a:xfrm>
          <a:prstGeom prst="rect">
            <a:avLst/>
          </a:prstGeom>
          <a:solidFill>
            <a:srgbClr val="E6F4F5">
              <a:alpha val="80000"/>
            </a:srgbClr>
          </a:solidFill>
          <a:ln>
            <a:solidFill>
              <a:schemeClr val="bg1">
                <a:lumMod val="75000"/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114995" y="2011696"/>
            <a:ext cx="2544562" cy="2576364"/>
            <a:chOff x="6125978" y="2025142"/>
            <a:chExt cx="2544562" cy="2576364"/>
          </a:xfrm>
        </p:grpSpPr>
        <p:grpSp>
          <p:nvGrpSpPr>
            <p:cNvPr id="516" name="Group 515"/>
            <p:cNvGrpSpPr/>
            <p:nvPr/>
          </p:nvGrpSpPr>
          <p:grpSpPr>
            <a:xfrm>
              <a:off x="6917056" y="2900586"/>
              <a:ext cx="962406" cy="824502"/>
              <a:chOff x="6869591" y="3865332"/>
              <a:chExt cx="962406" cy="824502"/>
            </a:xfrm>
          </p:grpSpPr>
          <p:sp>
            <p:nvSpPr>
              <p:cNvPr id="325" name="Hexagon 324"/>
              <p:cNvSpPr/>
              <p:nvPr/>
            </p:nvSpPr>
            <p:spPr>
              <a:xfrm>
                <a:off x="6869591" y="3865332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513" name="Group 512"/>
              <p:cNvGrpSpPr/>
              <p:nvPr/>
            </p:nvGrpSpPr>
            <p:grpSpPr>
              <a:xfrm>
                <a:off x="7003322" y="3930111"/>
                <a:ext cx="694944" cy="694944"/>
                <a:chOff x="7003322" y="3930111"/>
                <a:chExt cx="694944" cy="694944"/>
              </a:xfrm>
            </p:grpSpPr>
            <p:pic>
              <p:nvPicPr>
                <p:cNvPr id="330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3322" y="3930111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12" name="Picture 5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1338" y="4058127"/>
                  <a:ext cx="438912" cy="43891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42" name="Group 541"/>
            <p:cNvGrpSpPr/>
            <p:nvPr/>
          </p:nvGrpSpPr>
          <p:grpSpPr>
            <a:xfrm>
              <a:off x="6917056" y="2025142"/>
              <a:ext cx="962406" cy="824502"/>
              <a:chOff x="7152718" y="5183140"/>
              <a:chExt cx="962406" cy="824502"/>
            </a:xfrm>
          </p:grpSpPr>
          <p:sp>
            <p:nvSpPr>
              <p:cNvPr id="443" name="Hexagon 442"/>
              <p:cNvSpPr/>
              <p:nvPr/>
            </p:nvSpPr>
            <p:spPr>
              <a:xfrm>
                <a:off x="7152718" y="5183140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541" name="Group 540"/>
              <p:cNvGrpSpPr/>
              <p:nvPr/>
            </p:nvGrpSpPr>
            <p:grpSpPr>
              <a:xfrm>
                <a:off x="7297261" y="5249057"/>
                <a:ext cx="694944" cy="692669"/>
                <a:chOff x="7297261" y="5249057"/>
                <a:chExt cx="694944" cy="692669"/>
              </a:xfrm>
            </p:grpSpPr>
            <p:pic>
              <p:nvPicPr>
                <p:cNvPr id="447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7261" y="5249057"/>
                  <a:ext cx="694944" cy="69266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7539" y="5398197"/>
                  <a:ext cx="394388" cy="394388"/>
                </a:xfrm>
                <a:prstGeom prst="rect">
                  <a:avLst/>
                </a:prstGeom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grpSp>
          <p:nvGrpSpPr>
            <p:cNvPr id="580" name="Group 579"/>
            <p:cNvGrpSpPr/>
            <p:nvPr/>
          </p:nvGrpSpPr>
          <p:grpSpPr>
            <a:xfrm>
              <a:off x="7708134" y="3335248"/>
              <a:ext cx="962406" cy="824502"/>
              <a:chOff x="8340934" y="1897697"/>
              <a:chExt cx="962406" cy="824502"/>
            </a:xfrm>
          </p:grpSpPr>
          <p:grpSp>
            <p:nvGrpSpPr>
              <p:cNvPr id="592" name="Group 591"/>
              <p:cNvGrpSpPr/>
              <p:nvPr/>
            </p:nvGrpSpPr>
            <p:grpSpPr>
              <a:xfrm>
                <a:off x="8340934" y="1897697"/>
                <a:ext cx="962406" cy="824502"/>
                <a:chOff x="7152718" y="5226148"/>
                <a:chExt cx="962406" cy="824502"/>
              </a:xfrm>
            </p:grpSpPr>
            <p:sp>
              <p:nvSpPr>
                <p:cNvPr id="593" name="Hexagon 592"/>
                <p:cNvSpPr/>
                <p:nvPr/>
              </p:nvSpPr>
              <p:spPr>
                <a:xfrm>
                  <a:off x="7152718" y="5226148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599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6449" y="5290927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644" name="Picture 643"/>
              <p:cNvPicPr>
                <a:picLocks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0913" y="2117924"/>
                <a:ext cx="382449" cy="384048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6125978" y="3323075"/>
              <a:ext cx="962406" cy="824502"/>
              <a:chOff x="6150556" y="2317522"/>
              <a:chExt cx="962406" cy="824502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150556" y="2317522"/>
                <a:ext cx="962406" cy="824502"/>
                <a:chOff x="6181798" y="3183738"/>
                <a:chExt cx="962406" cy="824502"/>
              </a:xfrm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6181798" y="3183738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108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529" y="3248517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426" name="Picture 425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821">
                <a:off x="6422460" y="2509808"/>
                <a:ext cx="438912" cy="438912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6125978" y="2456895"/>
              <a:ext cx="962406" cy="824502"/>
              <a:chOff x="6181798" y="3183738"/>
              <a:chExt cx="962406" cy="82450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181798" y="3183738"/>
                <a:ext cx="962406" cy="824502"/>
                <a:chOff x="6181798" y="3183738"/>
                <a:chExt cx="962406" cy="824502"/>
              </a:xfrm>
            </p:grpSpPr>
            <p:sp>
              <p:nvSpPr>
                <p:cNvPr id="421" name="Hexagon 420"/>
                <p:cNvSpPr/>
                <p:nvPr/>
              </p:nvSpPr>
              <p:spPr>
                <a:xfrm>
                  <a:off x="6181798" y="3183738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103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529" y="3248517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4" name="Group 3"/>
              <p:cNvGrpSpPr/>
              <p:nvPr/>
            </p:nvGrpSpPr>
            <p:grpSpPr>
              <a:xfrm>
                <a:off x="6464126" y="3387588"/>
                <a:ext cx="396786" cy="418581"/>
                <a:chOff x="6440783" y="2613556"/>
                <a:chExt cx="305629" cy="322417"/>
              </a:xfrm>
            </p:grpSpPr>
            <p:sp>
              <p:nvSpPr>
                <p:cNvPr id="362" name="Hexagon 1037"/>
                <p:cNvSpPr/>
                <p:nvPr/>
              </p:nvSpPr>
              <p:spPr>
                <a:xfrm rot="5400000">
                  <a:off x="6442619" y="2646257"/>
                  <a:ext cx="303491" cy="275941"/>
                </a:xfrm>
                <a:custGeom>
                  <a:avLst/>
                  <a:gdLst>
                    <a:gd name="connsiteX0" fmla="*/ 0 w 1364847"/>
                    <a:gd name="connsiteY0" fmla="*/ 612107 h 1224213"/>
                    <a:gd name="connsiteX1" fmla="*/ 306053 w 1364847"/>
                    <a:gd name="connsiteY1" fmla="*/ 0 h 1224213"/>
                    <a:gd name="connsiteX2" fmla="*/ 1058794 w 1364847"/>
                    <a:gd name="connsiteY2" fmla="*/ 0 h 1224213"/>
                    <a:gd name="connsiteX3" fmla="*/ 1364847 w 1364847"/>
                    <a:gd name="connsiteY3" fmla="*/ 612107 h 1224213"/>
                    <a:gd name="connsiteX4" fmla="*/ 1058794 w 1364847"/>
                    <a:gd name="connsiteY4" fmla="*/ 1224213 h 1224213"/>
                    <a:gd name="connsiteX5" fmla="*/ 306053 w 1364847"/>
                    <a:gd name="connsiteY5" fmla="*/ 1224213 h 1224213"/>
                    <a:gd name="connsiteX6" fmla="*/ 0 w 1364847"/>
                    <a:gd name="connsiteY6" fmla="*/ 612107 h 1224213"/>
                    <a:gd name="connsiteX0" fmla="*/ 0 w 1364847"/>
                    <a:gd name="connsiteY0" fmla="*/ 612107 h 1236913"/>
                    <a:gd name="connsiteX1" fmla="*/ 306053 w 1364847"/>
                    <a:gd name="connsiteY1" fmla="*/ 0 h 1236913"/>
                    <a:gd name="connsiteX2" fmla="*/ 1058794 w 1364847"/>
                    <a:gd name="connsiteY2" fmla="*/ 0 h 1236913"/>
                    <a:gd name="connsiteX3" fmla="*/ 1364847 w 1364847"/>
                    <a:gd name="connsiteY3" fmla="*/ 612107 h 1236913"/>
                    <a:gd name="connsiteX4" fmla="*/ 1058794 w 1364847"/>
                    <a:gd name="connsiteY4" fmla="*/ 1224213 h 1236913"/>
                    <a:gd name="connsiteX5" fmla="*/ 356853 w 1364847"/>
                    <a:gd name="connsiteY5" fmla="*/ 1236913 h 1236913"/>
                    <a:gd name="connsiteX6" fmla="*/ 0 w 1364847"/>
                    <a:gd name="connsiteY6" fmla="*/ 612107 h 1236913"/>
                    <a:gd name="connsiteX0" fmla="*/ 0 w 1364847"/>
                    <a:gd name="connsiteY0" fmla="*/ 612107 h 1230563"/>
                    <a:gd name="connsiteX1" fmla="*/ 306053 w 1364847"/>
                    <a:gd name="connsiteY1" fmla="*/ 0 h 1230563"/>
                    <a:gd name="connsiteX2" fmla="*/ 1058794 w 1364847"/>
                    <a:gd name="connsiteY2" fmla="*/ 0 h 1230563"/>
                    <a:gd name="connsiteX3" fmla="*/ 1364847 w 1364847"/>
                    <a:gd name="connsiteY3" fmla="*/ 612107 h 1230563"/>
                    <a:gd name="connsiteX4" fmla="*/ 1058794 w 1364847"/>
                    <a:gd name="connsiteY4" fmla="*/ 1224213 h 1230563"/>
                    <a:gd name="connsiteX5" fmla="*/ 331453 w 1364847"/>
                    <a:gd name="connsiteY5" fmla="*/ 1230563 h 1230563"/>
                    <a:gd name="connsiteX6" fmla="*/ 0 w 1364847"/>
                    <a:gd name="connsiteY6" fmla="*/ 612107 h 123056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1210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4385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37507 h 1275013"/>
                    <a:gd name="connsiteX1" fmla="*/ 306053 w 1364847"/>
                    <a:gd name="connsiteY1" fmla="*/ 25400 h 1275013"/>
                    <a:gd name="connsiteX2" fmla="*/ 1007994 w 1364847"/>
                    <a:gd name="connsiteY2" fmla="*/ 0 h 1275013"/>
                    <a:gd name="connsiteX3" fmla="*/ 1364847 w 1364847"/>
                    <a:gd name="connsiteY3" fmla="*/ 669257 h 1275013"/>
                    <a:gd name="connsiteX4" fmla="*/ 1014344 w 1364847"/>
                    <a:gd name="connsiteY4" fmla="*/ 1275013 h 1275013"/>
                    <a:gd name="connsiteX5" fmla="*/ 331453 w 1364847"/>
                    <a:gd name="connsiteY5" fmla="*/ 1255963 h 1275013"/>
                    <a:gd name="connsiteX6" fmla="*/ 0 w 1364847"/>
                    <a:gd name="connsiteY6" fmla="*/ 637507 h 127501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31453 w 1364847"/>
                    <a:gd name="connsiteY5" fmla="*/ 1262313 h 1281363"/>
                    <a:gd name="connsiteX6" fmla="*/ 0 w 1364847"/>
                    <a:gd name="connsiteY6" fmla="*/ 643857 h 128136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69553 w 1364847"/>
                    <a:gd name="connsiteY5" fmla="*/ 1275013 h 1281363"/>
                    <a:gd name="connsiteX6" fmla="*/ 0 w 13648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695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314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270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46094 w 1409297"/>
                    <a:gd name="connsiteY2" fmla="*/ 190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524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297" h="1281363">
                      <a:moveTo>
                        <a:pt x="0" y="656557"/>
                      </a:moveTo>
                      <a:lnTo>
                        <a:pt x="363203" y="0"/>
                      </a:lnTo>
                      <a:lnTo>
                        <a:pt x="1052444" y="6350"/>
                      </a:lnTo>
                      <a:lnTo>
                        <a:pt x="1409297" y="656557"/>
                      </a:lnTo>
                      <a:lnTo>
                        <a:pt x="1033394" y="1281363"/>
                      </a:lnTo>
                      <a:lnTo>
                        <a:pt x="350503" y="1275013"/>
                      </a:lnTo>
                      <a:lnTo>
                        <a:pt x="0" y="65655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363" name="Picture 362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0783" y="2613556"/>
                  <a:ext cx="305629" cy="31998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7708134" y="2475376"/>
              <a:ext cx="962406" cy="824502"/>
              <a:chOff x="6955668" y="2729773"/>
              <a:chExt cx="962406" cy="82450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6955668" y="2729773"/>
                <a:ext cx="962406" cy="824502"/>
                <a:chOff x="6181798" y="3183738"/>
                <a:chExt cx="962406" cy="824502"/>
              </a:xfrm>
            </p:grpSpPr>
            <p:sp>
              <p:nvSpPr>
                <p:cNvPr id="112" name="Hexagon 111"/>
                <p:cNvSpPr/>
                <p:nvPr/>
              </p:nvSpPr>
              <p:spPr>
                <a:xfrm>
                  <a:off x="6181798" y="3183738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113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529" y="3248517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583" name="Picture 582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6822" y="2986576"/>
                <a:ext cx="310896" cy="310896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917056" y="3777004"/>
              <a:ext cx="962406" cy="824502"/>
              <a:chOff x="8273559" y="2051336"/>
              <a:chExt cx="962406" cy="824502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73559" y="2051336"/>
                <a:ext cx="962406" cy="824502"/>
                <a:chOff x="6181798" y="3183738"/>
                <a:chExt cx="962406" cy="824502"/>
              </a:xfrm>
            </p:grpSpPr>
            <p:sp>
              <p:nvSpPr>
                <p:cNvPr id="118" name="Hexagon 117"/>
                <p:cNvSpPr/>
                <p:nvPr/>
              </p:nvSpPr>
              <p:spPr>
                <a:xfrm>
                  <a:off x="6181798" y="3183738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119" name="pasted-image.pdf" descr="pasted-image.pdf"/>
                <p:cNvPicPr>
                  <a:picLocks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529" y="3248517"/>
                  <a:ext cx="694944" cy="6949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3" name="Oval 12"/>
              <p:cNvSpPr/>
              <p:nvPr/>
            </p:nvSpPr>
            <p:spPr>
              <a:xfrm>
                <a:off x="8636343" y="2365742"/>
                <a:ext cx="236838" cy="236755"/>
              </a:xfrm>
              <a:prstGeom prst="ellipse">
                <a:avLst/>
              </a:prstGeom>
              <a:solidFill>
                <a:srgbClr val="76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366" y="2317522"/>
                <a:ext cx="584310" cy="299059"/>
              </a:xfrm>
              <a:prstGeom prst="rect">
                <a:avLst/>
              </a:prstGeom>
              <a:effectLst>
                <a:outerShdw dist="127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  <p:pic>
        <p:nvPicPr>
          <p:cNvPr id="614" name="Picture 6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88" y="2025029"/>
            <a:ext cx="482678" cy="296448"/>
          </a:xfrm>
          <a:prstGeom prst="rect">
            <a:avLst/>
          </a:prstGeom>
          <a:effectLst>
            <a:outerShdw blurRad="12700" dist="12700" dir="2700000" algn="tl" rotWithShape="0">
              <a:schemeClr val="bg1">
                <a:alpha val="40000"/>
              </a:schemeClr>
            </a:outerShdw>
          </a:effectLst>
        </p:spPr>
      </p:pic>
      <p:cxnSp>
        <p:nvCxnSpPr>
          <p:cNvPr id="80" name="Elbow Connector 79"/>
          <p:cNvCxnSpPr>
            <a:stCxn id="216" idx="3"/>
            <a:endCxn id="571" idx="1"/>
          </p:cNvCxnSpPr>
          <p:nvPr/>
        </p:nvCxnSpPr>
        <p:spPr>
          <a:xfrm flipV="1">
            <a:off x="5791200" y="3299878"/>
            <a:ext cx="239883" cy="468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75000"/>
              </a:schemeClr>
            </a:solidFill>
            <a:prstDash val="sysDash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85000"/>
              <a:lumOff val="15000"/>
            </a:schemeClr>
          </a:solidFill>
        </a:ln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36291</TotalTime>
  <Words>18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465</cp:revision>
  <dcterms:created xsi:type="dcterms:W3CDTF">2017-08-11T17:18:23Z</dcterms:created>
  <dcterms:modified xsi:type="dcterms:W3CDTF">2018-08-10T19:27:21Z</dcterms:modified>
  <cp:category/>
</cp:coreProperties>
</file>