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2" autoAdjust="0"/>
    <p:restoredTop sz="96070" autoAdjust="0"/>
  </p:normalViewPr>
  <p:slideViewPr>
    <p:cSldViewPr>
      <p:cViewPr>
        <p:scale>
          <a:sx n="200" d="100"/>
          <a:sy n="200" d="100"/>
        </p:scale>
        <p:origin x="-4576" y="-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109" y="65382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6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ounded Rectangle 1030"/>
          <p:cNvSpPr/>
          <p:nvPr/>
        </p:nvSpPr>
        <p:spPr>
          <a:xfrm>
            <a:off x="4876801" y="2138191"/>
            <a:ext cx="2590799" cy="1824209"/>
          </a:xfrm>
          <a:prstGeom prst="roundRect">
            <a:avLst/>
          </a:prstGeom>
          <a:solidFill>
            <a:srgbClr val="E6F4F5">
              <a:alpha val="80000"/>
            </a:srgbClr>
          </a:solidFill>
          <a:ln w="15875">
            <a:solidFill>
              <a:schemeClr val="accent6">
                <a:lumMod val="50000"/>
                <a:alpha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98752" y="2610178"/>
            <a:ext cx="659902" cy="539595"/>
            <a:chOff x="3250490" y="2849626"/>
            <a:chExt cx="659902" cy="539595"/>
          </a:xfrm>
        </p:grpSpPr>
        <p:sp>
          <p:nvSpPr>
            <p:cNvPr id="216" name="Rounded Rectangle 215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7150" y="3074866"/>
            <a:ext cx="962406" cy="824502"/>
            <a:chOff x="6180095" y="3190894"/>
            <a:chExt cx="962406" cy="824502"/>
          </a:xfrm>
        </p:grpSpPr>
        <p:grpSp>
          <p:nvGrpSpPr>
            <p:cNvPr id="6" name="Group 5"/>
            <p:cNvGrpSpPr/>
            <p:nvPr/>
          </p:nvGrpSpPr>
          <p:grpSpPr>
            <a:xfrm>
              <a:off x="6180095" y="3190894"/>
              <a:ext cx="962406" cy="824502"/>
              <a:chOff x="6180095" y="3190894"/>
              <a:chExt cx="962406" cy="824502"/>
            </a:xfrm>
          </p:grpSpPr>
          <p:sp>
            <p:nvSpPr>
              <p:cNvPr id="421" name="Hexagon 420"/>
              <p:cNvSpPr/>
              <p:nvPr/>
            </p:nvSpPr>
            <p:spPr>
              <a:xfrm>
                <a:off x="6180095" y="3190894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03" name="pasted-image.pdf" descr="pasted-image.pdf"/>
              <p:cNvPicPr>
                <a:picLocks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315529" y="3248517"/>
                <a:ext cx="694944" cy="6949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6464126" y="3387588"/>
              <a:ext cx="396786" cy="418581"/>
              <a:chOff x="6440783" y="2613556"/>
              <a:chExt cx="305629" cy="322417"/>
            </a:xfrm>
          </p:grpSpPr>
          <p:sp>
            <p:nvSpPr>
              <p:cNvPr id="362" name="Hexagon 1037"/>
              <p:cNvSpPr/>
              <p:nvPr/>
            </p:nvSpPr>
            <p:spPr>
              <a:xfrm rot="5400000">
                <a:off x="6442619" y="2646257"/>
                <a:ext cx="303491" cy="275941"/>
              </a:xfrm>
              <a:custGeom>
                <a:avLst/>
                <a:gdLst>
                  <a:gd name="connsiteX0" fmla="*/ 0 w 1364847"/>
                  <a:gd name="connsiteY0" fmla="*/ 612107 h 1224213"/>
                  <a:gd name="connsiteX1" fmla="*/ 306053 w 1364847"/>
                  <a:gd name="connsiteY1" fmla="*/ 0 h 1224213"/>
                  <a:gd name="connsiteX2" fmla="*/ 1058794 w 1364847"/>
                  <a:gd name="connsiteY2" fmla="*/ 0 h 1224213"/>
                  <a:gd name="connsiteX3" fmla="*/ 1364847 w 1364847"/>
                  <a:gd name="connsiteY3" fmla="*/ 612107 h 1224213"/>
                  <a:gd name="connsiteX4" fmla="*/ 1058794 w 1364847"/>
                  <a:gd name="connsiteY4" fmla="*/ 1224213 h 1224213"/>
                  <a:gd name="connsiteX5" fmla="*/ 306053 w 1364847"/>
                  <a:gd name="connsiteY5" fmla="*/ 1224213 h 1224213"/>
                  <a:gd name="connsiteX6" fmla="*/ 0 w 1364847"/>
                  <a:gd name="connsiteY6" fmla="*/ 612107 h 1224213"/>
                  <a:gd name="connsiteX0" fmla="*/ 0 w 1364847"/>
                  <a:gd name="connsiteY0" fmla="*/ 612107 h 1236913"/>
                  <a:gd name="connsiteX1" fmla="*/ 306053 w 1364847"/>
                  <a:gd name="connsiteY1" fmla="*/ 0 h 1236913"/>
                  <a:gd name="connsiteX2" fmla="*/ 1058794 w 1364847"/>
                  <a:gd name="connsiteY2" fmla="*/ 0 h 1236913"/>
                  <a:gd name="connsiteX3" fmla="*/ 1364847 w 1364847"/>
                  <a:gd name="connsiteY3" fmla="*/ 612107 h 1236913"/>
                  <a:gd name="connsiteX4" fmla="*/ 1058794 w 1364847"/>
                  <a:gd name="connsiteY4" fmla="*/ 1224213 h 1236913"/>
                  <a:gd name="connsiteX5" fmla="*/ 356853 w 1364847"/>
                  <a:gd name="connsiteY5" fmla="*/ 1236913 h 1236913"/>
                  <a:gd name="connsiteX6" fmla="*/ 0 w 1364847"/>
                  <a:gd name="connsiteY6" fmla="*/ 612107 h 1236913"/>
                  <a:gd name="connsiteX0" fmla="*/ 0 w 1364847"/>
                  <a:gd name="connsiteY0" fmla="*/ 612107 h 1230563"/>
                  <a:gd name="connsiteX1" fmla="*/ 306053 w 1364847"/>
                  <a:gd name="connsiteY1" fmla="*/ 0 h 1230563"/>
                  <a:gd name="connsiteX2" fmla="*/ 1058794 w 1364847"/>
                  <a:gd name="connsiteY2" fmla="*/ 0 h 1230563"/>
                  <a:gd name="connsiteX3" fmla="*/ 1364847 w 1364847"/>
                  <a:gd name="connsiteY3" fmla="*/ 612107 h 1230563"/>
                  <a:gd name="connsiteX4" fmla="*/ 1058794 w 1364847"/>
                  <a:gd name="connsiteY4" fmla="*/ 1224213 h 1230563"/>
                  <a:gd name="connsiteX5" fmla="*/ 331453 w 1364847"/>
                  <a:gd name="connsiteY5" fmla="*/ 1230563 h 1230563"/>
                  <a:gd name="connsiteX6" fmla="*/ 0 w 1364847"/>
                  <a:gd name="connsiteY6" fmla="*/ 612107 h 1230563"/>
                  <a:gd name="connsiteX0" fmla="*/ 0 w 1364847"/>
                  <a:gd name="connsiteY0" fmla="*/ 612107 h 1249613"/>
                  <a:gd name="connsiteX1" fmla="*/ 306053 w 1364847"/>
                  <a:gd name="connsiteY1" fmla="*/ 0 h 1249613"/>
                  <a:gd name="connsiteX2" fmla="*/ 1058794 w 1364847"/>
                  <a:gd name="connsiteY2" fmla="*/ 0 h 1249613"/>
                  <a:gd name="connsiteX3" fmla="*/ 1364847 w 1364847"/>
                  <a:gd name="connsiteY3" fmla="*/ 612107 h 1249613"/>
                  <a:gd name="connsiteX4" fmla="*/ 1014344 w 1364847"/>
                  <a:gd name="connsiteY4" fmla="*/ 1249613 h 1249613"/>
                  <a:gd name="connsiteX5" fmla="*/ 331453 w 1364847"/>
                  <a:gd name="connsiteY5" fmla="*/ 1230563 h 1249613"/>
                  <a:gd name="connsiteX6" fmla="*/ 0 w 1364847"/>
                  <a:gd name="connsiteY6" fmla="*/ 612107 h 1249613"/>
                  <a:gd name="connsiteX0" fmla="*/ 0 w 1364847"/>
                  <a:gd name="connsiteY0" fmla="*/ 612107 h 1249613"/>
                  <a:gd name="connsiteX1" fmla="*/ 306053 w 1364847"/>
                  <a:gd name="connsiteY1" fmla="*/ 0 h 1249613"/>
                  <a:gd name="connsiteX2" fmla="*/ 1058794 w 1364847"/>
                  <a:gd name="connsiteY2" fmla="*/ 0 h 1249613"/>
                  <a:gd name="connsiteX3" fmla="*/ 1364847 w 1364847"/>
                  <a:gd name="connsiteY3" fmla="*/ 643857 h 1249613"/>
                  <a:gd name="connsiteX4" fmla="*/ 1014344 w 1364847"/>
                  <a:gd name="connsiteY4" fmla="*/ 1249613 h 1249613"/>
                  <a:gd name="connsiteX5" fmla="*/ 331453 w 1364847"/>
                  <a:gd name="connsiteY5" fmla="*/ 1230563 h 1249613"/>
                  <a:gd name="connsiteX6" fmla="*/ 0 w 1364847"/>
                  <a:gd name="connsiteY6" fmla="*/ 612107 h 1249613"/>
                  <a:gd name="connsiteX0" fmla="*/ 0 w 1364847"/>
                  <a:gd name="connsiteY0" fmla="*/ 637507 h 1275013"/>
                  <a:gd name="connsiteX1" fmla="*/ 306053 w 1364847"/>
                  <a:gd name="connsiteY1" fmla="*/ 25400 h 1275013"/>
                  <a:gd name="connsiteX2" fmla="*/ 1007994 w 1364847"/>
                  <a:gd name="connsiteY2" fmla="*/ 0 h 1275013"/>
                  <a:gd name="connsiteX3" fmla="*/ 1364847 w 1364847"/>
                  <a:gd name="connsiteY3" fmla="*/ 669257 h 1275013"/>
                  <a:gd name="connsiteX4" fmla="*/ 1014344 w 1364847"/>
                  <a:gd name="connsiteY4" fmla="*/ 1275013 h 1275013"/>
                  <a:gd name="connsiteX5" fmla="*/ 331453 w 1364847"/>
                  <a:gd name="connsiteY5" fmla="*/ 1255963 h 1275013"/>
                  <a:gd name="connsiteX6" fmla="*/ 0 w 1364847"/>
                  <a:gd name="connsiteY6" fmla="*/ 637507 h 1275013"/>
                  <a:gd name="connsiteX0" fmla="*/ 0 w 1364847"/>
                  <a:gd name="connsiteY0" fmla="*/ 643857 h 1281363"/>
                  <a:gd name="connsiteX1" fmla="*/ 344153 w 1364847"/>
                  <a:gd name="connsiteY1" fmla="*/ 0 h 1281363"/>
                  <a:gd name="connsiteX2" fmla="*/ 1007994 w 1364847"/>
                  <a:gd name="connsiteY2" fmla="*/ 6350 h 1281363"/>
                  <a:gd name="connsiteX3" fmla="*/ 1364847 w 1364847"/>
                  <a:gd name="connsiteY3" fmla="*/ 675607 h 1281363"/>
                  <a:gd name="connsiteX4" fmla="*/ 1014344 w 1364847"/>
                  <a:gd name="connsiteY4" fmla="*/ 1281363 h 1281363"/>
                  <a:gd name="connsiteX5" fmla="*/ 331453 w 1364847"/>
                  <a:gd name="connsiteY5" fmla="*/ 1262313 h 1281363"/>
                  <a:gd name="connsiteX6" fmla="*/ 0 w 1364847"/>
                  <a:gd name="connsiteY6" fmla="*/ 643857 h 1281363"/>
                  <a:gd name="connsiteX0" fmla="*/ 0 w 1364847"/>
                  <a:gd name="connsiteY0" fmla="*/ 643857 h 1281363"/>
                  <a:gd name="connsiteX1" fmla="*/ 344153 w 1364847"/>
                  <a:gd name="connsiteY1" fmla="*/ 0 h 1281363"/>
                  <a:gd name="connsiteX2" fmla="*/ 1007994 w 1364847"/>
                  <a:gd name="connsiteY2" fmla="*/ 6350 h 1281363"/>
                  <a:gd name="connsiteX3" fmla="*/ 1364847 w 1364847"/>
                  <a:gd name="connsiteY3" fmla="*/ 675607 h 1281363"/>
                  <a:gd name="connsiteX4" fmla="*/ 1014344 w 1364847"/>
                  <a:gd name="connsiteY4" fmla="*/ 1281363 h 1281363"/>
                  <a:gd name="connsiteX5" fmla="*/ 369553 w 1364847"/>
                  <a:gd name="connsiteY5" fmla="*/ 1275013 h 1281363"/>
                  <a:gd name="connsiteX6" fmla="*/ 0 w 1364847"/>
                  <a:gd name="connsiteY6" fmla="*/ 643857 h 1281363"/>
                  <a:gd name="connsiteX0" fmla="*/ 0 w 1390247"/>
                  <a:gd name="connsiteY0" fmla="*/ 643857 h 1281363"/>
                  <a:gd name="connsiteX1" fmla="*/ 344153 w 1390247"/>
                  <a:gd name="connsiteY1" fmla="*/ 0 h 1281363"/>
                  <a:gd name="connsiteX2" fmla="*/ 1007994 w 1390247"/>
                  <a:gd name="connsiteY2" fmla="*/ 6350 h 1281363"/>
                  <a:gd name="connsiteX3" fmla="*/ 1390247 w 1390247"/>
                  <a:gd name="connsiteY3" fmla="*/ 656557 h 1281363"/>
                  <a:gd name="connsiteX4" fmla="*/ 1014344 w 1390247"/>
                  <a:gd name="connsiteY4" fmla="*/ 1281363 h 1281363"/>
                  <a:gd name="connsiteX5" fmla="*/ 369553 w 1390247"/>
                  <a:gd name="connsiteY5" fmla="*/ 1275013 h 1281363"/>
                  <a:gd name="connsiteX6" fmla="*/ 0 w 1390247"/>
                  <a:gd name="connsiteY6" fmla="*/ 643857 h 1281363"/>
                  <a:gd name="connsiteX0" fmla="*/ 0 w 1390247"/>
                  <a:gd name="connsiteY0" fmla="*/ 643857 h 1281363"/>
                  <a:gd name="connsiteX1" fmla="*/ 344153 w 1390247"/>
                  <a:gd name="connsiteY1" fmla="*/ 0 h 1281363"/>
                  <a:gd name="connsiteX2" fmla="*/ 1007994 w 1390247"/>
                  <a:gd name="connsiteY2" fmla="*/ 6350 h 1281363"/>
                  <a:gd name="connsiteX3" fmla="*/ 1390247 w 1390247"/>
                  <a:gd name="connsiteY3" fmla="*/ 656557 h 1281363"/>
                  <a:gd name="connsiteX4" fmla="*/ 1014344 w 1390247"/>
                  <a:gd name="connsiteY4" fmla="*/ 1281363 h 1281363"/>
                  <a:gd name="connsiteX5" fmla="*/ 331453 w 1390247"/>
                  <a:gd name="connsiteY5" fmla="*/ 1275013 h 1281363"/>
                  <a:gd name="connsiteX6" fmla="*/ 0 w 1390247"/>
                  <a:gd name="connsiteY6" fmla="*/ 643857 h 1281363"/>
                  <a:gd name="connsiteX0" fmla="*/ 0 w 1409297"/>
                  <a:gd name="connsiteY0" fmla="*/ 656557 h 1281363"/>
                  <a:gd name="connsiteX1" fmla="*/ 363203 w 1409297"/>
                  <a:gd name="connsiteY1" fmla="*/ 0 h 1281363"/>
                  <a:gd name="connsiteX2" fmla="*/ 1027044 w 1409297"/>
                  <a:gd name="connsiteY2" fmla="*/ 6350 h 1281363"/>
                  <a:gd name="connsiteX3" fmla="*/ 1409297 w 1409297"/>
                  <a:gd name="connsiteY3" fmla="*/ 656557 h 1281363"/>
                  <a:gd name="connsiteX4" fmla="*/ 1033394 w 1409297"/>
                  <a:gd name="connsiteY4" fmla="*/ 1281363 h 1281363"/>
                  <a:gd name="connsiteX5" fmla="*/ 350503 w 1409297"/>
                  <a:gd name="connsiteY5" fmla="*/ 1275013 h 1281363"/>
                  <a:gd name="connsiteX6" fmla="*/ 0 w 1409297"/>
                  <a:gd name="connsiteY6" fmla="*/ 656557 h 1281363"/>
                  <a:gd name="connsiteX0" fmla="*/ 0 w 1409297"/>
                  <a:gd name="connsiteY0" fmla="*/ 656557 h 1281363"/>
                  <a:gd name="connsiteX1" fmla="*/ 363203 w 1409297"/>
                  <a:gd name="connsiteY1" fmla="*/ 0 h 1281363"/>
                  <a:gd name="connsiteX2" fmla="*/ 1046094 w 1409297"/>
                  <a:gd name="connsiteY2" fmla="*/ 19050 h 1281363"/>
                  <a:gd name="connsiteX3" fmla="*/ 1409297 w 1409297"/>
                  <a:gd name="connsiteY3" fmla="*/ 656557 h 1281363"/>
                  <a:gd name="connsiteX4" fmla="*/ 1033394 w 1409297"/>
                  <a:gd name="connsiteY4" fmla="*/ 1281363 h 1281363"/>
                  <a:gd name="connsiteX5" fmla="*/ 350503 w 1409297"/>
                  <a:gd name="connsiteY5" fmla="*/ 1275013 h 1281363"/>
                  <a:gd name="connsiteX6" fmla="*/ 0 w 1409297"/>
                  <a:gd name="connsiteY6" fmla="*/ 656557 h 1281363"/>
                  <a:gd name="connsiteX0" fmla="*/ 0 w 1409297"/>
                  <a:gd name="connsiteY0" fmla="*/ 656557 h 1281363"/>
                  <a:gd name="connsiteX1" fmla="*/ 363203 w 1409297"/>
                  <a:gd name="connsiteY1" fmla="*/ 0 h 1281363"/>
                  <a:gd name="connsiteX2" fmla="*/ 1052444 w 1409297"/>
                  <a:gd name="connsiteY2" fmla="*/ 6350 h 1281363"/>
                  <a:gd name="connsiteX3" fmla="*/ 1409297 w 1409297"/>
                  <a:gd name="connsiteY3" fmla="*/ 656557 h 1281363"/>
                  <a:gd name="connsiteX4" fmla="*/ 1033394 w 1409297"/>
                  <a:gd name="connsiteY4" fmla="*/ 1281363 h 1281363"/>
                  <a:gd name="connsiteX5" fmla="*/ 350503 w 1409297"/>
                  <a:gd name="connsiteY5" fmla="*/ 1275013 h 1281363"/>
                  <a:gd name="connsiteX6" fmla="*/ 0 w 1409297"/>
                  <a:gd name="connsiteY6" fmla="*/ 656557 h 1281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297" h="1281363">
                    <a:moveTo>
                      <a:pt x="0" y="656557"/>
                    </a:moveTo>
                    <a:lnTo>
                      <a:pt x="363203" y="0"/>
                    </a:lnTo>
                    <a:lnTo>
                      <a:pt x="1052444" y="6350"/>
                    </a:lnTo>
                    <a:lnTo>
                      <a:pt x="1409297" y="656557"/>
                    </a:lnTo>
                    <a:lnTo>
                      <a:pt x="1033394" y="1281363"/>
                    </a:lnTo>
                    <a:lnTo>
                      <a:pt x="350503" y="1275013"/>
                    </a:lnTo>
                    <a:lnTo>
                      <a:pt x="0" y="6565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363" name="Picture 36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0783" y="2613556"/>
                <a:ext cx="305629" cy="319987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542" name="Group 541"/>
          <p:cNvGrpSpPr/>
          <p:nvPr/>
        </p:nvGrpSpPr>
        <p:grpSpPr>
          <a:xfrm>
            <a:off x="6448917" y="2225793"/>
            <a:ext cx="962406" cy="824502"/>
            <a:chOff x="7152718" y="5183140"/>
            <a:chExt cx="962406" cy="824502"/>
          </a:xfrm>
        </p:grpSpPr>
        <p:sp>
          <p:nvSpPr>
            <p:cNvPr id="443" name="Hexagon 442"/>
            <p:cNvSpPr/>
            <p:nvPr/>
          </p:nvSpPr>
          <p:spPr>
            <a:xfrm>
              <a:off x="7152718" y="5183140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41" name="Group 540"/>
            <p:cNvGrpSpPr/>
            <p:nvPr/>
          </p:nvGrpSpPr>
          <p:grpSpPr>
            <a:xfrm>
              <a:off x="7297261" y="5249057"/>
              <a:ext cx="694944" cy="692669"/>
              <a:chOff x="7297261" y="5249057"/>
              <a:chExt cx="694944" cy="692669"/>
            </a:xfrm>
          </p:grpSpPr>
          <p:pic>
            <p:nvPicPr>
              <p:cNvPr id="447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97261" y="5249057"/>
                <a:ext cx="694944" cy="6926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7539" y="5398197"/>
                <a:ext cx="394388" cy="394388"/>
              </a:xfrm>
              <a:prstGeom prst="rect">
                <a:avLst/>
              </a:prstGeom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580" name="Group 579"/>
          <p:cNvGrpSpPr/>
          <p:nvPr/>
        </p:nvGrpSpPr>
        <p:grpSpPr>
          <a:xfrm>
            <a:off x="5020439" y="2467725"/>
            <a:ext cx="962406" cy="824502"/>
            <a:chOff x="8340934" y="1897697"/>
            <a:chExt cx="962406" cy="824502"/>
          </a:xfrm>
        </p:grpSpPr>
        <p:grpSp>
          <p:nvGrpSpPr>
            <p:cNvPr id="592" name="Group 591"/>
            <p:cNvGrpSpPr/>
            <p:nvPr/>
          </p:nvGrpSpPr>
          <p:grpSpPr>
            <a:xfrm>
              <a:off x="8340934" y="1897697"/>
              <a:ext cx="962406" cy="824502"/>
              <a:chOff x="7152718" y="5226148"/>
              <a:chExt cx="962406" cy="824502"/>
            </a:xfrm>
          </p:grpSpPr>
          <p:sp>
            <p:nvSpPr>
              <p:cNvPr id="593" name="Hexagon 592"/>
              <p:cNvSpPr/>
              <p:nvPr/>
            </p:nvSpPr>
            <p:spPr>
              <a:xfrm>
                <a:off x="7152718" y="5226148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599" name="pasted-image.pdf" descr="pasted-image.pdf"/>
              <p:cNvPicPr>
                <a:picLocks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86449" y="5290927"/>
                <a:ext cx="694944" cy="6949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644" name="Picture 643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913" y="2117924"/>
              <a:ext cx="382449" cy="384048"/>
            </a:xfrm>
            <a:prstGeom prst="rect">
              <a:avLst/>
            </a:prstGeom>
          </p:spPr>
        </p:pic>
      </p:grpSp>
      <p:cxnSp>
        <p:nvCxnSpPr>
          <p:cNvPr id="96" name="Elbow Connector 95"/>
          <p:cNvCxnSpPr>
            <a:stCxn id="103" idx="0"/>
            <a:endCxn id="447" idx="1"/>
          </p:cNvCxnSpPr>
          <p:nvPr/>
        </p:nvCxnSpPr>
        <p:spPr>
          <a:xfrm rot="5400000" flipH="1" flipV="1">
            <a:off x="6184536" y="2723565"/>
            <a:ext cx="494444" cy="323404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47" idx="3"/>
          </p:cNvCxnSpPr>
          <p:nvPr/>
        </p:nvCxnSpPr>
        <p:spPr>
          <a:xfrm flipV="1">
            <a:off x="7288404" y="2638044"/>
            <a:ext cx="4480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599" idx="2"/>
            <a:endCxn id="103" idx="1"/>
          </p:cNvCxnSpPr>
          <p:nvPr/>
        </p:nvCxnSpPr>
        <p:spPr>
          <a:xfrm rot="16200000" flipH="1">
            <a:off x="5585857" y="3143233"/>
            <a:ext cx="252513" cy="420942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5050548" y="2158976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Compositions</a:t>
            </a:r>
            <a:endParaRPr lang="en-US" sz="1200" b="1" dirty="0">
              <a:solidFill>
                <a:schemeClr val="accent6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02" name="Straight Arrow Connector 101"/>
          <p:cNvCxnSpPr>
            <a:stCxn id="216" idx="3"/>
            <a:endCxn id="599" idx="1"/>
          </p:cNvCxnSpPr>
          <p:nvPr/>
        </p:nvCxnSpPr>
        <p:spPr>
          <a:xfrm>
            <a:off x="4758654" y="2879976"/>
            <a:ext cx="395516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F4F5">
            <a:alpha val="80000"/>
          </a:srgbClr>
        </a:solidFill>
        <a:ln w="15875">
          <a:solidFill>
            <a:schemeClr val="accent6">
              <a:lumMod val="50000"/>
              <a:alpha val="40000"/>
            </a:schemeClr>
          </a:solidFill>
          <a:prstDash val="dash"/>
        </a:ln>
        <a:effectLst>
          <a:softEdge rad="0"/>
        </a:effectLst>
      </a:spPr>
      <a:bodyPr wrap="none" rtlCol="0" anchor="ctr"/>
      <a:lstStyle>
        <a:defPPr algn="ctr">
          <a:defRPr sz="140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>
              <a:lumMod val="75000"/>
            </a:schemeClr>
          </a:solidFill>
          <a:prstDash val="sysDash"/>
          <a:headEnd type="oval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44788</TotalTime>
  <Words>10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Roboto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469</cp:revision>
  <dcterms:created xsi:type="dcterms:W3CDTF">2017-08-11T17:18:23Z</dcterms:created>
  <dcterms:modified xsi:type="dcterms:W3CDTF">2018-08-16T19:00:57Z</dcterms:modified>
  <cp:category/>
</cp:coreProperties>
</file>