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DAEA"/>
    <a:srgbClr val="59A3EA"/>
    <a:srgbClr val="FFE69D"/>
    <a:srgbClr val="345D7F"/>
    <a:srgbClr val="11816D"/>
    <a:srgbClr val="74EC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55"/>
    <p:restoredTop sz="94687"/>
  </p:normalViewPr>
  <p:slideViewPr>
    <p:cSldViewPr snapToGrid="0" snapToObjects="1">
      <p:cViewPr>
        <p:scale>
          <a:sx n="204" d="100"/>
          <a:sy n="204" d="100"/>
        </p:scale>
        <p:origin x="-4480" y="-2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73D0-5768-AA4A-91A6-2E041BBC8406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DE0F-D31B-6A40-BFE0-09A0B9DEB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73D0-5768-AA4A-91A6-2E041BBC8406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DE0F-D31B-6A40-BFE0-09A0B9DEB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89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73D0-5768-AA4A-91A6-2E041BBC8406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DE0F-D31B-6A40-BFE0-09A0B9DEB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73D0-5768-AA4A-91A6-2E041BBC8406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DE0F-D31B-6A40-BFE0-09A0B9DEB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73D0-5768-AA4A-91A6-2E041BBC8406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DE0F-D31B-6A40-BFE0-09A0B9DEB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40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73D0-5768-AA4A-91A6-2E041BBC8406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DE0F-D31B-6A40-BFE0-09A0B9DEB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30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73D0-5768-AA4A-91A6-2E041BBC8406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DE0F-D31B-6A40-BFE0-09A0B9DEB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02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73D0-5768-AA4A-91A6-2E041BBC8406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DE0F-D31B-6A40-BFE0-09A0B9DEB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36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73D0-5768-AA4A-91A6-2E041BBC8406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DE0F-D31B-6A40-BFE0-09A0B9DEB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10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73D0-5768-AA4A-91A6-2E041BBC8406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DE0F-D31B-6A40-BFE0-09A0B9DEB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4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573D0-5768-AA4A-91A6-2E041BBC8406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DE0F-D31B-6A40-BFE0-09A0B9DEB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54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573D0-5768-AA4A-91A6-2E041BBC8406}" type="datetimeFigureOut">
              <a:rPr lang="en-US" smtClean="0"/>
              <a:t>11/19/18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5DE0F-D31B-6A40-BFE0-09A0B9DEB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6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9351" y="766944"/>
            <a:ext cx="1535263" cy="5005861"/>
            <a:chOff x="9525000" y="1121229"/>
            <a:chExt cx="1535263" cy="5005861"/>
          </a:xfrm>
        </p:grpSpPr>
        <p:sp>
          <p:nvSpPr>
            <p:cNvPr id="5" name="Rectangle 4"/>
            <p:cNvSpPr/>
            <p:nvPr/>
          </p:nvSpPr>
          <p:spPr>
            <a:xfrm>
              <a:off x="9525000" y="2979514"/>
              <a:ext cx="1535263" cy="24718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rtlCol="0" anchor="t" anchorCtr="0"/>
            <a:lstStyle/>
            <a:p>
              <a:pPr algn="ctr"/>
              <a:r>
                <a:rPr lang="en-US" sz="1300" i="1" smtClean="0">
                  <a:ln w="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Target Namespace</a:t>
              </a:r>
              <a:endParaRPr lang="en-US" sz="1300" i="1" dirty="0">
                <a:ln w="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9525000" y="1121229"/>
              <a:ext cx="1535263" cy="1102091"/>
              <a:chOff x="9525000" y="1121229"/>
              <a:chExt cx="1535263" cy="1102091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9525000" y="1121229"/>
                <a:ext cx="1535263" cy="11020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t" anchorCtr="0"/>
              <a:lstStyle/>
              <a:p>
                <a:pPr algn="ctr"/>
                <a:r>
                  <a:rPr lang="en-US" sz="1300" i="1" dirty="0" smtClean="0">
                    <a:ln w="0"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External Service</a:t>
                </a:r>
                <a:endParaRPr lang="en-US" sz="1300" i="1" dirty="0">
                  <a:ln w="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9969879" y="1411593"/>
                <a:ext cx="702038" cy="70203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Event</a:t>
                </a:r>
              </a:p>
              <a:p>
                <a:pPr algn="ctr"/>
                <a:r>
                  <a:rPr lang="en-US" sz="1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Source</a:t>
                </a:r>
                <a:endPara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sp>
          <p:nvSpPr>
            <p:cNvPr id="7" name="Merge 6"/>
            <p:cNvSpPr/>
            <p:nvPr/>
          </p:nvSpPr>
          <p:spPr>
            <a:xfrm>
              <a:off x="9859576" y="3131281"/>
              <a:ext cx="914400" cy="611320"/>
            </a:xfrm>
            <a:prstGeom prst="flowChartMerge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Trigger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" name="Process 7"/>
            <p:cNvSpPr/>
            <p:nvPr/>
          </p:nvSpPr>
          <p:spPr>
            <a:xfrm>
              <a:off x="9969879" y="4877910"/>
              <a:ext cx="685800" cy="41680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Action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9982200" y="3742601"/>
              <a:ext cx="646774" cy="1135309"/>
              <a:chOff x="9982200" y="3742601"/>
              <a:chExt cx="646774" cy="1135309"/>
            </a:xfrm>
          </p:grpSpPr>
          <p:sp>
            <p:nvSpPr>
              <p:cNvPr id="14" name="Connector 13"/>
              <p:cNvSpPr/>
              <p:nvPr/>
            </p:nvSpPr>
            <p:spPr>
              <a:xfrm>
                <a:off x="10237306" y="3961229"/>
                <a:ext cx="152400" cy="152400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Connector 14"/>
              <p:cNvSpPr/>
              <p:nvPr/>
            </p:nvSpPr>
            <p:spPr>
              <a:xfrm>
                <a:off x="10237306" y="4460351"/>
                <a:ext cx="152400" cy="152400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10367388" y="4091311"/>
                <a:ext cx="261586" cy="36904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10313506" y="3742601"/>
                <a:ext cx="3270" cy="218628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10312779" y="4612751"/>
                <a:ext cx="727" cy="265159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9982200" y="4114800"/>
                <a:ext cx="55335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Rule</a:t>
                </a:r>
                <a:endPara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cxnSp>
          <p:nvCxnSpPr>
            <p:cNvPr id="10" name="Straight Connector 9"/>
            <p:cNvCxnSpPr/>
            <p:nvPr/>
          </p:nvCxnSpPr>
          <p:spPr>
            <a:xfrm flipH="1">
              <a:off x="10316776" y="2113631"/>
              <a:ext cx="4122" cy="1017650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w="lg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307060" y="5294718"/>
              <a:ext cx="5719" cy="384801"/>
            </a:xfrm>
            <a:prstGeom prst="line">
              <a:avLst/>
            </a:prstGeom>
            <a:ln w="9525">
              <a:solidFill>
                <a:schemeClr val="tx1">
                  <a:lumMod val="75000"/>
                  <a:lumOff val="25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Document 11"/>
            <p:cNvSpPr/>
            <p:nvPr/>
          </p:nvSpPr>
          <p:spPr>
            <a:xfrm>
              <a:off x="9985146" y="5679519"/>
              <a:ext cx="643828" cy="447571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i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JSON</a:t>
              </a:r>
              <a:endPara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" name="Process 12"/>
            <p:cNvSpPr/>
            <p:nvPr/>
          </p:nvSpPr>
          <p:spPr>
            <a:xfrm>
              <a:off x="9973876" y="2379201"/>
              <a:ext cx="685800" cy="41680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i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Feed</a:t>
              </a:r>
              <a:endParaRPr lang="en-US" sz="1400" i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4692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 rot="5400000">
            <a:off x="6706580" y="7625"/>
            <a:ext cx="1292007" cy="2742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t" anchorCtr="0"/>
          <a:lstStyle/>
          <a:p>
            <a:pPr algn="ctr"/>
            <a:r>
              <a:rPr lang="en-US" sz="1200" i="1" smtClean="0">
                <a:ln w="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Target Namespace</a:t>
            </a:r>
            <a:endParaRPr lang="en-US" sz="1200" i="1" dirty="0">
              <a:ln w="0">
                <a:noFill/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703371" y="766944"/>
            <a:ext cx="1321999" cy="1102091"/>
            <a:chOff x="9583893" y="1121229"/>
            <a:chExt cx="1321999" cy="1102091"/>
          </a:xfrm>
        </p:grpSpPr>
        <p:sp>
          <p:nvSpPr>
            <p:cNvPr id="39" name="Rectangle 38"/>
            <p:cNvSpPr/>
            <p:nvPr/>
          </p:nvSpPr>
          <p:spPr>
            <a:xfrm>
              <a:off x="9583893" y="1121229"/>
              <a:ext cx="1321999" cy="11020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sz="1300" i="1" dirty="0" smtClean="0">
                  <a:ln w="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External Service</a:t>
              </a:r>
              <a:endParaRPr lang="en-US" sz="1300" i="1" dirty="0">
                <a:ln w="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9891822" y="1411593"/>
              <a:ext cx="702038" cy="7020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i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Event</a:t>
              </a:r>
            </a:p>
            <a:p>
              <a:pPr algn="ctr"/>
              <a:r>
                <a:rPr lang="en-US" sz="1200" i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Source</a:t>
              </a:r>
              <a:endParaRPr lang="en-US" sz="1200" i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6" name="Merge 25"/>
          <p:cNvSpPr/>
          <p:nvPr/>
        </p:nvSpPr>
        <p:spPr>
          <a:xfrm rot="16200000">
            <a:off x="6009132" y="1032945"/>
            <a:ext cx="1001712" cy="750764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none" lIns="91440" tIns="219456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Trigger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9" name="Straight Connector 28"/>
          <p:cNvCxnSpPr>
            <a:stCxn id="40" idx="6"/>
            <a:endCxn id="26" idx="0"/>
          </p:cNvCxnSpPr>
          <p:nvPr/>
        </p:nvCxnSpPr>
        <p:spPr>
          <a:xfrm>
            <a:off x="4713338" y="1408327"/>
            <a:ext cx="142126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ysDash"/>
            <a:headEnd w="lg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7" idx="3"/>
            <a:endCxn id="31" idx="1"/>
          </p:cNvCxnSpPr>
          <p:nvPr/>
        </p:nvCxnSpPr>
        <p:spPr>
          <a:xfrm flipV="1">
            <a:off x="8536847" y="1408327"/>
            <a:ext cx="413203" cy="2886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Document 30"/>
          <p:cNvSpPr/>
          <p:nvPr/>
        </p:nvSpPr>
        <p:spPr>
          <a:xfrm>
            <a:off x="8950050" y="1237172"/>
            <a:ext cx="510863" cy="342309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JSON</a:t>
            </a:r>
            <a:endParaRPr lang="en-US" sz="12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Process 31"/>
          <p:cNvSpPr/>
          <p:nvPr/>
        </p:nvSpPr>
        <p:spPr>
          <a:xfrm>
            <a:off x="5159297" y="1199923"/>
            <a:ext cx="685800" cy="41680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Feed</a:t>
            </a:r>
            <a:endParaRPr lang="en-US" sz="14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Process 26"/>
          <p:cNvSpPr/>
          <p:nvPr/>
        </p:nvSpPr>
        <p:spPr>
          <a:xfrm>
            <a:off x="7851047" y="1202809"/>
            <a:ext cx="685800" cy="41680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Action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885370" y="1170508"/>
            <a:ext cx="965677" cy="588838"/>
            <a:chOff x="6885370" y="1170508"/>
            <a:chExt cx="965677" cy="588838"/>
          </a:xfrm>
        </p:grpSpPr>
        <p:grpSp>
          <p:nvGrpSpPr>
            <p:cNvPr id="47" name="Group 46"/>
            <p:cNvGrpSpPr/>
            <p:nvPr/>
          </p:nvGrpSpPr>
          <p:grpSpPr>
            <a:xfrm>
              <a:off x="7472468" y="1335013"/>
              <a:ext cx="378579" cy="152400"/>
              <a:chOff x="7595305" y="1277804"/>
              <a:chExt cx="378579" cy="152400"/>
            </a:xfrm>
          </p:grpSpPr>
          <p:sp>
            <p:nvSpPr>
              <p:cNvPr id="34" name="Connector 33"/>
              <p:cNvSpPr/>
              <p:nvPr/>
            </p:nvSpPr>
            <p:spPr>
              <a:xfrm rot="16200000">
                <a:off x="7595305" y="1277804"/>
                <a:ext cx="152400" cy="152400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Connector 36"/>
              <p:cNvCxnSpPr>
                <a:stCxn id="34" idx="4"/>
                <a:endCxn id="27" idx="1"/>
              </p:cNvCxnSpPr>
              <p:nvPr/>
            </p:nvCxnSpPr>
            <p:spPr>
              <a:xfrm>
                <a:off x="7747705" y="1354004"/>
                <a:ext cx="226179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Rectangle 37"/>
            <p:cNvSpPr/>
            <p:nvPr/>
          </p:nvSpPr>
          <p:spPr>
            <a:xfrm>
              <a:off x="7046104" y="1451569"/>
              <a:ext cx="55335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Rule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6885370" y="1170508"/>
              <a:ext cx="646535" cy="314202"/>
              <a:chOff x="6373246" y="2711634"/>
              <a:chExt cx="646535" cy="314202"/>
            </a:xfrm>
          </p:grpSpPr>
          <p:cxnSp>
            <p:nvCxnSpPr>
              <p:cNvPr id="51" name="Straight Connector 50"/>
              <p:cNvCxnSpPr>
                <a:stCxn id="26" idx="2"/>
                <a:endCxn id="33" idx="0"/>
              </p:cNvCxnSpPr>
              <p:nvPr/>
            </p:nvCxnSpPr>
            <p:spPr>
              <a:xfrm>
                <a:off x="6373246" y="2949453"/>
                <a:ext cx="147413" cy="18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stCxn id="33" idx="5"/>
              </p:cNvCxnSpPr>
              <p:nvPr/>
            </p:nvCxnSpPr>
            <p:spPr>
              <a:xfrm flipV="1">
                <a:off x="6650741" y="2711634"/>
                <a:ext cx="369040" cy="1841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Connector 32"/>
              <p:cNvSpPr/>
              <p:nvPr/>
            </p:nvSpPr>
            <p:spPr>
              <a:xfrm rot="16200000">
                <a:off x="6520659" y="2873436"/>
                <a:ext cx="152400" cy="152400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8" name="Rectangle 47"/>
          <p:cNvSpPr/>
          <p:nvPr/>
        </p:nvSpPr>
        <p:spPr>
          <a:xfrm rot="5400000">
            <a:off x="6711660" y="1562105"/>
            <a:ext cx="1292007" cy="2742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t" anchorCtr="0"/>
          <a:lstStyle/>
          <a:p>
            <a:pPr algn="ctr"/>
            <a:r>
              <a:rPr lang="en-US" sz="1200" i="1" smtClean="0">
                <a:ln w="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Target Namespace</a:t>
            </a:r>
            <a:endParaRPr lang="en-US" sz="1200" i="1" dirty="0">
              <a:ln w="0">
                <a:noFill/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3708451" y="2321424"/>
            <a:ext cx="1321999" cy="1102091"/>
            <a:chOff x="9583893" y="1121229"/>
            <a:chExt cx="1321999" cy="1102091"/>
          </a:xfrm>
        </p:grpSpPr>
        <p:sp>
          <p:nvSpPr>
            <p:cNvPr id="50" name="Rectangle 49"/>
            <p:cNvSpPr/>
            <p:nvPr/>
          </p:nvSpPr>
          <p:spPr>
            <a:xfrm>
              <a:off x="9583893" y="1121229"/>
              <a:ext cx="1321999" cy="11020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sz="1300" i="1" dirty="0" smtClean="0">
                  <a:ln w="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External Service</a:t>
              </a:r>
              <a:endParaRPr lang="en-US" sz="1300" i="1" dirty="0">
                <a:ln w="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2" name="Oval 51"/>
            <p:cNvSpPr/>
            <p:nvPr/>
          </p:nvSpPr>
          <p:spPr>
            <a:xfrm>
              <a:off x="9891822" y="1411593"/>
              <a:ext cx="702038" cy="7020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i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Event</a:t>
              </a:r>
            </a:p>
            <a:p>
              <a:pPr algn="ctr"/>
              <a:r>
                <a:rPr lang="en-US" sz="1200" i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Source</a:t>
              </a:r>
              <a:endParaRPr lang="en-US" sz="1200" i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54" name="Merge 53"/>
          <p:cNvSpPr/>
          <p:nvPr/>
        </p:nvSpPr>
        <p:spPr>
          <a:xfrm rot="16200000">
            <a:off x="6014212" y="2587425"/>
            <a:ext cx="1001712" cy="750764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none" lIns="91440" tIns="219456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Trigger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4718418" y="2962807"/>
            <a:ext cx="142126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ysDash"/>
            <a:headEnd w="lg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8541927" y="2962807"/>
            <a:ext cx="413203" cy="2886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Document 57"/>
          <p:cNvSpPr/>
          <p:nvPr/>
        </p:nvSpPr>
        <p:spPr>
          <a:xfrm>
            <a:off x="8955130" y="2791652"/>
            <a:ext cx="510863" cy="342309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JSON</a:t>
            </a:r>
            <a:endParaRPr lang="en-US" sz="12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9" name="Process 58"/>
          <p:cNvSpPr/>
          <p:nvPr/>
        </p:nvSpPr>
        <p:spPr>
          <a:xfrm>
            <a:off x="5164377" y="2754403"/>
            <a:ext cx="685800" cy="41680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Feed</a:t>
            </a:r>
            <a:endParaRPr lang="en-US" sz="14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0" name="Process 59"/>
          <p:cNvSpPr/>
          <p:nvPr/>
        </p:nvSpPr>
        <p:spPr>
          <a:xfrm>
            <a:off x="7856127" y="2757289"/>
            <a:ext cx="685800" cy="416808"/>
          </a:xfrm>
          <a:prstGeom prst="flowChartProcess">
            <a:avLst/>
          </a:prstGeom>
          <a:solidFill>
            <a:srgbClr val="74ECD8"/>
          </a:solidFill>
          <a:ln>
            <a:solidFill>
              <a:srgbClr val="1181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11816D"/>
                </a:solidFill>
              </a:rPr>
              <a:t>Action</a:t>
            </a:r>
            <a:endParaRPr lang="en-US" sz="1400" b="1" dirty="0">
              <a:solidFill>
                <a:srgbClr val="11816D"/>
              </a:solidFill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6890450" y="2724988"/>
            <a:ext cx="965677" cy="588838"/>
            <a:chOff x="6885370" y="1170508"/>
            <a:chExt cx="965677" cy="588838"/>
          </a:xfrm>
        </p:grpSpPr>
        <p:grpSp>
          <p:nvGrpSpPr>
            <p:cNvPr id="62" name="Group 61"/>
            <p:cNvGrpSpPr/>
            <p:nvPr/>
          </p:nvGrpSpPr>
          <p:grpSpPr>
            <a:xfrm>
              <a:off x="7472468" y="1335013"/>
              <a:ext cx="378579" cy="152400"/>
              <a:chOff x="7595305" y="1277804"/>
              <a:chExt cx="378579" cy="152400"/>
            </a:xfrm>
          </p:grpSpPr>
          <p:sp>
            <p:nvSpPr>
              <p:cNvPr id="68" name="Connector 67"/>
              <p:cNvSpPr/>
              <p:nvPr/>
            </p:nvSpPr>
            <p:spPr>
              <a:xfrm rot="16200000">
                <a:off x="7595305" y="1277804"/>
                <a:ext cx="152400" cy="152400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>
                <a:off x="7747705" y="1354004"/>
                <a:ext cx="226179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Rectangle 62"/>
            <p:cNvSpPr/>
            <p:nvPr/>
          </p:nvSpPr>
          <p:spPr>
            <a:xfrm>
              <a:off x="7046104" y="1451569"/>
              <a:ext cx="55335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Rule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6885370" y="1170508"/>
              <a:ext cx="646535" cy="314202"/>
              <a:chOff x="6373246" y="2711634"/>
              <a:chExt cx="646535" cy="314202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>
                <a:off x="6373246" y="2949453"/>
                <a:ext cx="147413" cy="18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V="1">
                <a:off x="6650741" y="2711634"/>
                <a:ext cx="369040" cy="1841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Connector 66"/>
              <p:cNvSpPr/>
              <p:nvPr/>
            </p:nvSpPr>
            <p:spPr>
              <a:xfrm rot="16200000">
                <a:off x="6520659" y="2873436"/>
                <a:ext cx="152400" cy="152400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0" name="Rectangle 69"/>
          <p:cNvSpPr/>
          <p:nvPr/>
        </p:nvSpPr>
        <p:spPr>
          <a:xfrm rot="5400000">
            <a:off x="6702405" y="3066057"/>
            <a:ext cx="1292007" cy="2742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t" anchorCtr="0"/>
          <a:lstStyle/>
          <a:p>
            <a:pPr algn="ctr"/>
            <a:r>
              <a:rPr lang="en-US" sz="1200" i="1" smtClean="0">
                <a:ln w="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Target Namespace</a:t>
            </a:r>
            <a:endParaRPr lang="en-US" sz="1200" i="1" dirty="0">
              <a:ln w="0">
                <a:noFill/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3699196" y="3825376"/>
            <a:ext cx="1321999" cy="1102091"/>
            <a:chOff x="9583893" y="1121229"/>
            <a:chExt cx="1321999" cy="1102091"/>
          </a:xfrm>
        </p:grpSpPr>
        <p:sp>
          <p:nvSpPr>
            <p:cNvPr id="72" name="Rectangle 71"/>
            <p:cNvSpPr/>
            <p:nvPr/>
          </p:nvSpPr>
          <p:spPr>
            <a:xfrm>
              <a:off x="9583893" y="1121229"/>
              <a:ext cx="1321999" cy="11020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sz="1300" i="1" dirty="0" smtClean="0">
                  <a:ln w="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External Service</a:t>
              </a:r>
              <a:endParaRPr lang="en-US" sz="1300" i="1" dirty="0">
                <a:ln w="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9891822" y="1411593"/>
              <a:ext cx="702038" cy="7020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i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Event</a:t>
              </a:r>
            </a:p>
            <a:p>
              <a:pPr algn="ctr"/>
              <a:r>
                <a:rPr lang="en-US" sz="1200" i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Source</a:t>
              </a:r>
              <a:endParaRPr lang="en-US" sz="1200" i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74" name="Merge 73"/>
          <p:cNvSpPr/>
          <p:nvPr/>
        </p:nvSpPr>
        <p:spPr>
          <a:xfrm rot="16200000">
            <a:off x="6004957" y="4091377"/>
            <a:ext cx="1001712" cy="750764"/>
          </a:xfrm>
          <a:prstGeom prst="flowChartMerge">
            <a:avLst/>
          </a:prstGeom>
          <a:solidFill>
            <a:srgbClr val="B8DAEA"/>
          </a:solidFill>
          <a:ln>
            <a:solidFill>
              <a:srgbClr val="345D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none" lIns="91440" tIns="219456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 smtClean="0">
                <a:solidFill>
                  <a:srgbClr val="345D7F"/>
                </a:solidFill>
              </a:rPr>
              <a:t>Trigger</a:t>
            </a:r>
            <a:endParaRPr lang="en-US" sz="1400" b="1" dirty="0">
              <a:solidFill>
                <a:srgbClr val="345D7F"/>
              </a:solidFill>
            </a:endParaRPr>
          </a:p>
        </p:txBody>
      </p:sp>
      <p:cxnSp>
        <p:nvCxnSpPr>
          <p:cNvPr id="75" name="Straight Connector 74"/>
          <p:cNvCxnSpPr/>
          <p:nvPr/>
        </p:nvCxnSpPr>
        <p:spPr>
          <a:xfrm>
            <a:off x="4709163" y="4466759"/>
            <a:ext cx="142126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ysDash"/>
            <a:headEnd w="lg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8532672" y="4466759"/>
            <a:ext cx="413203" cy="2886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Document 76"/>
          <p:cNvSpPr/>
          <p:nvPr/>
        </p:nvSpPr>
        <p:spPr>
          <a:xfrm>
            <a:off x="8945875" y="4295604"/>
            <a:ext cx="510863" cy="342309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JSON</a:t>
            </a:r>
            <a:endParaRPr lang="en-US" sz="12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8" name="Process 77"/>
          <p:cNvSpPr/>
          <p:nvPr/>
        </p:nvSpPr>
        <p:spPr>
          <a:xfrm>
            <a:off x="5155122" y="4258355"/>
            <a:ext cx="685800" cy="41680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i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Feed</a:t>
            </a:r>
            <a:endParaRPr lang="en-US" sz="14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9" name="Process 78"/>
          <p:cNvSpPr/>
          <p:nvPr/>
        </p:nvSpPr>
        <p:spPr>
          <a:xfrm>
            <a:off x="7846872" y="4261241"/>
            <a:ext cx="685800" cy="41680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Action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6881195" y="4228940"/>
            <a:ext cx="965677" cy="588838"/>
            <a:chOff x="6885370" y="1170508"/>
            <a:chExt cx="965677" cy="588838"/>
          </a:xfrm>
        </p:grpSpPr>
        <p:grpSp>
          <p:nvGrpSpPr>
            <p:cNvPr id="81" name="Group 80"/>
            <p:cNvGrpSpPr/>
            <p:nvPr/>
          </p:nvGrpSpPr>
          <p:grpSpPr>
            <a:xfrm>
              <a:off x="7472468" y="1335013"/>
              <a:ext cx="378579" cy="152400"/>
              <a:chOff x="7595305" y="1277804"/>
              <a:chExt cx="378579" cy="152400"/>
            </a:xfrm>
          </p:grpSpPr>
          <p:sp>
            <p:nvSpPr>
              <p:cNvPr id="87" name="Connector 86"/>
              <p:cNvSpPr/>
              <p:nvPr/>
            </p:nvSpPr>
            <p:spPr>
              <a:xfrm rot="16200000">
                <a:off x="7595305" y="1277804"/>
                <a:ext cx="152400" cy="152400"/>
              </a:xfrm>
              <a:prstGeom prst="flowChartConnector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rgbClr val="7030A0"/>
                  </a:solidFill>
                </a:endParaRPr>
              </a:p>
            </p:txBody>
          </p:sp>
          <p:cxnSp>
            <p:nvCxnSpPr>
              <p:cNvPr id="88" name="Straight Connector 87"/>
              <p:cNvCxnSpPr/>
              <p:nvPr/>
            </p:nvCxnSpPr>
            <p:spPr>
              <a:xfrm>
                <a:off x="7747705" y="1354004"/>
                <a:ext cx="226179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Rectangle 81"/>
            <p:cNvSpPr/>
            <p:nvPr/>
          </p:nvSpPr>
          <p:spPr>
            <a:xfrm>
              <a:off x="7068546" y="1451569"/>
              <a:ext cx="50847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7030A0"/>
                  </a:solidFill>
                </a:rPr>
                <a:t>Rule</a:t>
              </a:r>
              <a:endParaRPr lang="en-US" sz="1400" dirty="0">
                <a:solidFill>
                  <a:srgbClr val="7030A0"/>
                </a:solidFill>
              </a:endParaRPr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6885370" y="1170508"/>
              <a:ext cx="646535" cy="314202"/>
              <a:chOff x="6373246" y="2711634"/>
              <a:chExt cx="646535" cy="314202"/>
            </a:xfrm>
          </p:grpSpPr>
          <p:cxnSp>
            <p:nvCxnSpPr>
              <p:cNvPr id="84" name="Straight Connector 83"/>
              <p:cNvCxnSpPr/>
              <p:nvPr/>
            </p:nvCxnSpPr>
            <p:spPr>
              <a:xfrm>
                <a:off x="6373246" y="2949453"/>
                <a:ext cx="147413" cy="183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flipV="1">
                <a:off x="6650741" y="2711634"/>
                <a:ext cx="369040" cy="18412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Connector 85"/>
              <p:cNvSpPr/>
              <p:nvPr/>
            </p:nvSpPr>
            <p:spPr>
              <a:xfrm rot="16200000">
                <a:off x="6520659" y="2873436"/>
                <a:ext cx="152400" cy="152400"/>
              </a:xfrm>
              <a:prstGeom prst="flowChartConnector">
                <a:avLst/>
              </a:prstGeom>
              <a:solidFill>
                <a:srgbClr val="7030A0">
                  <a:alpha val="10000"/>
                </a:srgb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rgbClr val="7030A0"/>
                  </a:solidFill>
                </a:endParaRPr>
              </a:p>
            </p:txBody>
          </p:sp>
        </p:grpSp>
      </p:grpSp>
      <p:sp>
        <p:nvSpPr>
          <p:cNvPr id="89" name="Rectangle 88"/>
          <p:cNvSpPr/>
          <p:nvPr/>
        </p:nvSpPr>
        <p:spPr>
          <a:xfrm rot="5400000">
            <a:off x="6702405" y="4587225"/>
            <a:ext cx="1292007" cy="2742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rtlCol="0" anchor="t" anchorCtr="0"/>
          <a:lstStyle/>
          <a:p>
            <a:pPr algn="ctr"/>
            <a:r>
              <a:rPr lang="en-US" sz="1200" i="1" smtClean="0">
                <a:ln w="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Target Namespace</a:t>
            </a:r>
            <a:endParaRPr lang="en-US" sz="1200" i="1" dirty="0">
              <a:ln w="0">
                <a:noFill/>
              </a:ln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3699196" y="5346544"/>
            <a:ext cx="1321999" cy="1102091"/>
            <a:chOff x="9583893" y="1121229"/>
            <a:chExt cx="1321999" cy="1102091"/>
          </a:xfrm>
        </p:grpSpPr>
        <p:sp>
          <p:nvSpPr>
            <p:cNvPr id="91" name="Rectangle 90"/>
            <p:cNvSpPr/>
            <p:nvPr/>
          </p:nvSpPr>
          <p:spPr>
            <a:xfrm>
              <a:off x="9583893" y="1121229"/>
              <a:ext cx="1321999" cy="11020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/>
            <a:lstStyle/>
            <a:p>
              <a:pPr algn="ctr"/>
              <a:r>
                <a:rPr lang="en-US" sz="1300" i="1" dirty="0" smtClean="0">
                  <a:ln w="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External Service</a:t>
              </a:r>
              <a:endParaRPr lang="en-US" sz="1300" i="1" dirty="0">
                <a:ln w="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9891822" y="1411593"/>
              <a:ext cx="702038" cy="7020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i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Event</a:t>
              </a:r>
            </a:p>
            <a:p>
              <a:pPr algn="ctr"/>
              <a:r>
                <a:rPr lang="en-US" sz="1200" i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Source</a:t>
              </a:r>
              <a:endParaRPr lang="en-US" sz="1200" i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93" name="Merge 92"/>
          <p:cNvSpPr/>
          <p:nvPr/>
        </p:nvSpPr>
        <p:spPr>
          <a:xfrm rot="16200000">
            <a:off x="6004957" y="5612545"/>
            <a:ext cx="1001712" cy="750764"/>
          </a:xfrm>
          <a:prstGeom prst="flowChartMerg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none" lIns="91440" tIns="219456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Trigger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94" name="Straight Connector 93"/>
          <p:cNvCxnSpPr/>
          <p:nvPr/>
        </p:nvCxnSpPr>
        <p:spPr>
          <a:xfrm>
            <a:off x="4709163" y="5987927"/>
            <a:ext cx="1421268" cy="0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ysDash"/>
            <a:headEnd w="lg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8532672" y="5987927"/>
            <a:ext cx="413203" cy="2886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Document 95"/>
          <p:cNvSpPr/>
          <p:nvPr/>
        </p:nvSpPr>
        <p:spPr>
          <a:xfrm>
            <a:off x="8945875" y="5816772"/>
            <a:ext cx="510863" cy="342309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JSON</a:t>
            </a:r>
            <a:endParaRPr lang="en-US" sz="12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7" name="Process 96"/>
          <p:cNvSpPr/>
          <p:nvPr/>
        </p:nvSpPr>
        <p:spPr>
          <a:xfrm>
            <a:off x="5155122" y="5779523"/>
            <a:ext cx="685800" cy="416808"/>
          </a:xfrm>
          <a:prstGeom prst="flowChartProcess">
            <a:avLst/>
          </a:prstGeom>
          <a:solidFill>
            <a:srgbClr val="FFE69D"/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i="1" dirty="0" smtClean="0">
                <a:solidFill>
                  <a:schemeClr val="accent2">
                    <a:lumMod val="75000"/>
                  </a:schemeClr>
                </a:solidFill>
              </a:rPr>
              <a:t>Feed</a:t>
            </a:r>
            <a:endParaRPr lang="en-US" sz="14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8" name="Process 97"/>
          <p:cNvSpPr/>
          <p:nvPr/>
        </p:nvSpPr>
        <p:spPr>
          <a:xfrm>
            <a:off x="7846872" y="5782409"/>
            <a:ext cx="685800" cy="41680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Action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99" name="Group 98"/>
          <p:cNvGrpSpPr/>
          <p:nvPr/>
        </p:nvGrpSpPr>
        <p:grpSpPr>
          <a:xfrm>
            <a:off x="6881195" y="5750108"/>
            <a:ext cx="965677" cy="588838"/>
            <a:chOff x="6885370" y="1170508"/>
            <a:chExt cx="965677" cy="588838"/>
          </a:xfrm>
        </p:grpSpPr>
        <p:grpSp>
          <p:nvGrpSpPr>
            <p:cNvPr id="100" name="Group 99"/>
            <p:cNvGrpSpPr/>
            <p:nvPr/>
          </p:nvGrpSpPr>
          <p:grpSpPr>
            <a:xfrm>
              <a:off x="7472468" y="1335013"/>
              <a:ext cx="378579" cy="152400"/>
              <a:chOff x="7595305" y="1277804"/>
              <a:chExt cx="378579" cy="152400"/>
            </a:xfrm>
          </p:grpSpPr>
          <p:sp>
            <p:nvSpPr>
              <p:cNvPr id="106" name="Connector 105"/>
              <p:cNvSpPr/>
              <p:nvPr/>
            </p:nvSpPr>
            <p:spPr>
              <a:xfrm rot="16200000">
                <a:off x="7595305" y="1277804"/>
                <a:ext cx="152400" cy="152400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107" name="Straight Connector 106"/>
              <p:cNvCxnSpPr/>
              <p:nvPr/>
            </p:nvCxnSpPr>
            <p:spPr>
              <a:xfrm>
                <a:off x="7747705" y="1354004"/>
                <a:ext cx="226179" cy="0"/>
              </a:xfrm>
              <a:prstGeom prst="line">
                <a:avLst/>
              </a:prstGeom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Rectangle 100"/>
            <p:cNvSpPr/>
            <p:nvPr/>
          </p:nvSpPr>
          <p:spPr>
            <a:xfrm>
              <a:off x="7046104" y="1451569"/>
              <a:ext cx="55335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Rule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6885370" y="1170508"/>
              <a:ext cx="646535" cy="314202"/>
              <a:chOff x="6373246" y="2711634"/>
              <a:chExt cx="646535" cy="314202"/>
            </a:xfrm>
          </p:grpSpPr>
          <p:cxnSp>
            <p:nvCxnSpPr>
              <p:cNvPr id="103" name="Straight Connector 102"/>
              <p:cNvCxnSpPr/>
              <p:nvPr/>
            </p:nvCxnSpPr>
            <p:spPr>
              <a:xfrm>
                <a:off x="6373246" y="2949453"/>
                <a:ext cx="147413" cy="18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 flipV="1">
                <a:off x="6650741" y="2711634"/>
                <a:ext cx="369040" cy="1841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Connector 104"/>
              <p:cNvSpPr/>
              <p:nvPr/>
            </p:nvSpPr>
            <p:spPr>
              <a:xfrm rot="16200000">
                <a:off x="6520659" y="2873436"/>
                <a:ext cx="152400" cy="152400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9245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55</Words>
  <Application>Microsoft Macintosh PowerPoint</Application>
  <PresentationFormat>Widescreen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Rutkowski</dc:creator>
  <cp:lastModifiedBy>Matt Rutkowski</cp:lastModifiedBy>
  <cp:revision>19</cp:revision>
  <dcterms:created xsi:type="dcterms:W3CDTF">2018-11-19T16:44:09Z</dcterms:created>
  <dcterms:modified xsi:type="dcterms:W3CDTF">2018-11-19T18:59:07Z</dcterms:modified>
</cp:coreProperties>
</file>