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309" r:id="rId2"/>
  </p:sldIdLst>
  <p:sldSz cx="4389438" cy="2286000"/>
  <p:notesSz cx="6858000" cy="9144000"/>
  <p:defaultTextStyle>
    <a:defPPr>
      <a:defRPr lang="en-US"/>
    </a:defPPr>
    <a:lvl1pPr marL="0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6" autoAdjust="0"/>
    <p:restoredTop sz="89447" autoAdjust="0"/>
  </p:normalViewPr>
  <p:slideViewPr>
    <p:cSldViewPr>
      <p:cViewPr>
        <p:scale>
          <a:sx n="170" d="100"/>
          <a:sy n="170" d="100"/>
        </p:scale>
        <p:origin x="2288" y="1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143000"/>
            <a:ext cx="592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80" y="374121"/>
            <a:ext cx="3292079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1200679"/>
            <a:ext cx="3292079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625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80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1" y="121709"/>
            <a:ext cx="946473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121709"/>
            <a:ext cx="2784550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95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04" y="2179427"/>
            <a:ext cx="1481435" cy="12170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2"/>
            <a:ext cx="4389438" cy="2285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7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26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569913"/>
            <a:ext cx="37858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1529821"/>
            <a:ext cx="37858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170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608542"/>
            <a:ext cx="1865511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608542"/>
            <a:ext cx="1865511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63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21709"/>
            <a:ext cx="378589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560388"/>
            <a:ext cx="18569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835025"/>
            <a:ext cx="1856938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560388"/>
            <a:ext cx="1866083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835025"/>
            <a:ext cx="1866083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3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77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52400"/>
            <a:ext cx="141570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329142"/>
            <a:ext cx="222215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85800"/>
            <a:ext cx="141570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1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52400"/>
            <a:ext cx="141570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329142"/>
            <a:ext cx="222215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85800"/>
            <a:ext cx="141570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88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121709"/>
            <a:ext cx="37858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608542"/>
            <a:ext cx="37858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2118784"/>
            <a:ext cx="98762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2118784"/>
            <a:ext cx="14814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2118784"/>
            <a:ext cx="98762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6198" y="152400"/>
            <a:ext cx="3893169" cy="1981200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2" y="1458186"/>
            <a:ext cx="963357" cy="519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94" y="248421"/>
            <a:ext cx="944549" cy="578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08" y="940105"/>
            <a:ext cx="1170819" cy="49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90" y="1570848"/>
            <a:ext cx="722657" cy="380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0" y="591975"/>
            <a:ext cx="1027738" cy="359708"/>
          </a:xfrm>
          <a:prstGeom prst="rect">
            <a:avLst/>
          </a:prstGeom>
        </p:spPr>
      </p:pic>
      <p:pic>
        <p:nvPicPr>
          <p:cNvPr id="20" name="pasted-image.pdf" descr="pasted-image.pdf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72" y="286200"/>
            <a:ext cx="1089099" cy="1120396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82" y="1431844"/>
            <a:ext cx="889956" cy="4160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00" y="1031725"/>
            <a:ext cx="1363881" cy="324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14" y="297443"/>
            <a:ext cx="838177" cy="428992"/>
          </a:xfrm>
          <a:prstGeom prst="rect">
            <a:avLst/>
          </a:prstGeom>
          <a:effectLst>
            <a:outerShdw dist="127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460</cp:revision>
  <dcterms:created xsi:type="dcterms:W3CDTF">2017-08-11T17:18:23Z</dcterms:created>
  <dcterms:modified xsi:type="dcterms:W3CDTF">2018-08-10T19:34:24Z</dcterms:modified>
  <cp:category/>
</cp:coreProperties>
</file>