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iffany Saelinh"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788" autoAdjust="0"/>
  </p:normalViewPr>
  <p:slideViewPr>
    <p:cSldViewPr snapToGrid="0" snapToObjects="1">
      <p:cViewPr varScale="1">
        <p:scale>
          <a:sx n="115" d="100"/>
          <a:sy n="115" d="100"/>
        </p:scale>
        <p:origin x="-1456" y="-104"/>
      </p:cViewPr>
      <p:guideLst>
        <p:guide orient="horz" pos="1620"/>
        <p:guide pos="2880"/>
      </p:guideLst>
    </p:cSldViewPr>
  </p:slideViewPr>
  <p:notesTextViewPr>
    <p:cViewPr>
      <p:scale>
        <a:sx n="100" d="100"/>
        <a:sy n="100" d="100"/>
      </p:scale>
      <p:origin x="0" y="48"/>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commentAuthors" Target="commentAuthor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7-04-25T22:17:31.104" idx="1">
    <p:pos x="6000" y="0"/>
    <p:text>made a change so that the ending slide matched with the same wording as the title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1pPr>
            <a:lvl2pPr marL="457200" marR="0" lvl="1"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2pPr>
            <a:lvl3pPr marL="914400" marR="0" lvl="2"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3pPr>
            <a:lvl4pPr marL="1371600" marR="0" lvl="3"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4pPr>
            <a:lvl5pPr marL="1828800" marR="0" lvl="4"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5pPr>
            <a:lvl6pPr marL="2286000" marR="0" lvl="5"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6pPr>
            <a:lvl7pPr marL="2743200" marR="0" lvl="6"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7pPr>
            <a:lvl8pPr marL="3200400" marR="0" lvl="7"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8pPr>
            <a:lvl9pPr marL="3657600" marR="0" lvl="8"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825691336"/>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4" name="Shape 6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8" name="Shape 11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r>
              <a:rPr lang="en-US" sz="1100" b="0" i="0" u="none" strike="noStrike" cap="none">
                <a:solidFill>
                  <a:schemeClr val="dk1"/>
                </a:solidFill>
                <a:latin typeface="Arial"/>
                <a:ea typeface="Arial"/>
                <a:cs typeface="Arial"/>
                <a:sym typeface="Arial"/>
              </a:rPr>
              <a:t>Image from: http://osiris.chipx86.com/images/blog/20070517/diffviewer.png</a:t>
            </a:r>
          </a:p>
          <a:p>
            <a:pPr marL="0" marR="0" lvl="0" indent="0" algn="l" rtl="0">
              <a:spcBef>
                <a:spcPts val="0"/>
              </a:spcBef>
              <a:spcAft>
                <a:spcPts val="0"/>
              </a:spcAft>
              <a:buClr>
                <a:schemeClr val="dk1"/>
              </a:buClr>
              <a:buSzPct val="25000"/>
              <a:buFont typeface="Arial"/>
              <a:buNone/>
            </a:pPr>
            <a:endParaRPr sz="11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ct val="25000"/>
              <a:buFont typeface="Arial"/>
              <a:buNone/>
            </a:pPr>
            <a:r>
              <a:rPr lang="en-US" sz="1100" b="0" i="0" u="none" strike="noStrike" cap="none">
                <a:solidFill>
                  <a:schemeClr val="dk1"/>
                </a:solidFill>
                <a:latin typeface="Arial"/>
                <a:ea typeface="Arial"/>
                <a:cs typeface="Arial"/>
                <a:sym typeface="Arial"/>
              </a:rPr>
              <a:t>This is what a Review Board request looks like. </a:t>
            </a:r>
          </a:p>
          <a:p>
            <a:pPr marL="457200" marR="0" lvl="0" indent="-228600" algn="l" rtl="0">
              <a:spcBef>
                <a:spcPts val="0"/>
              </a:spcBef>
              <a:spcAft>
                <a:spcPts val="0"/>
              </a:spcAft>
              <a:buClr>
                <a:schemeClr val="dk1"/>
              </a:buClr>
              <a:buSzPct val="100000"/>
              <a:buFont typeface="Arial"/>
              <a:buChar char="●"/>
            </a:pPr>
            <a:r>
              <a:rPr lang="en-US" sz="1100" b="0" i="0" u="none" strike="noStrike" cap="none">
                <a:solidFill>
                  <a:schemeClr val="dk1"/>
                </a:solidFill>
                <a:latin typeface="Arial"/>
                <a:ea typeface="Arial"/>
                <a:cs typeface="Arial"/>
                <a:sym typeface="Arial"/>
              </a:rPr>
              <a:t>You see the code changes organized by file, and you see two panes, a left and right pane. </a:t>
            </a:r>
          </a:p>
          <a:p>
            <a:pPr marL="457200" marR="0" lvl="0" indent="-228600" algn="l" rtl="0">
              <a:spcBef>
                <a:spcPts val="0"/>
              </a:spcBef>
              <a:spcAft>
                <a:spcPts val="0"/>
              </a:spcAft>
              <a:buClr>
                <a:schemeClr val="dk1"/>
              </a:buClr>
              <a:buSzPct val="100000"/>
              <a:buFont typeface="Arial"/>
              <a:buChar char="●"/>
            </a:pPr>
            <a:r>
              <a:rPr lang="en-US" sz="1100" b="0" i="0" u="none" strike="noStrike" cap="none">
                <a:solidFill>
                  <a:schemeClr val="dk1"/>
                </a:solidFill>
                <a:latin typeface="Arial"/>
                <a:ea typeface="Arial"/>
                <a:cs typeface="Arial"/>
                <a:sym typeface="Arial"/>
              </a:rPr>
              <a:t>The left pane shows what the code was like previously. The right pane shows what the code was changed to as part of this RB request. </a:t>
            </a:r>
          </a:p>
          <a:p>
            <a:pPr marL="457200" marR="0" lvl="0" indent="-228600" algn="l" rtl="0">
              <a:spcBef>
                <a:spcPts val="0"/>
              </a:spcBef>
              <a:spcAft>
                <a:spcPts val="0"/>
              </a:spcAft>
              <a:buClr>
                <a:schemeClr val="dk1"/>
              </a:buClr>
              <a:buSzPct val="100000"/>
              <a:buFont typeface="Arial"/>
              <a:buChar char="●"/>
            </a:pPr>
            <a:r>
              <a:rPr lang="en-US" sz="1100" b="0" i="0" u="none" strike="noStrike" cap="none">
                <a:solidFill>
                  <a:schemeClr val="dk1"/>
                </a:solidFill>
                <a:latin typeface="Arial"/>
                <a:ea typeface="Arial"/>
                <a:cs typeface="Arial"/>
                <a:sym typeface="Arial"/>
              </a:rPr>
              <a:t>Color coding is also used to signify the type of change done. Green means new code was added; yellow means line of code was modified; red means code was deleted. </a:t>
            </a:r>
          </a:p>
          <a:p>
            <a:pPr marL="457200" marR="0" lvl="0" indent="-228600" algn="l" rtl="0">
              <a:spcBef>
                <a:spcPts val="0"/>
              </a:spcBef>
              <a:spcAft>
                <a:spcPts val="0"/>
              </a:spcAft>
              <a:buClr>
                <a:schemeClr val="dk1"/>
              </a:buClr>
              <a:buSzPct val="100000"/>
              <a:buFont typeface="Arial"/>
              <a:buChar char="●"/>
            </a:pPr>
            <a:r>
              <a:rPr lang="en-US" sz="1100" b="0" i="0" u="none" strike="noStrike" cap="none">
                <a:solidFill>
                  <a:schemeClr val="dk1"/>
                </a:solidFill>
                <a:latin typeface="Arial"/>
                <a:ea typeface="Arial"/>
                <a:cs typeface="Arial"/>
                <a:sym typeface="Arial"/>
              </a:rPr>
              <a:t>You can click on the line numbers to leave a comment for that line, or select multiple lines to leave a comment for a particular chunk of code.</a:t>
            </a:r>
          </a:p>
          <a:p>
            <a:pPr marL="457200" marR="0" lvl="0" indent="-228600" algn="l" rtl="0">
              <a:spcBef>
                <a:spcPts val="0"/>
              </a:spcBef>
              <a:buClr>
                <a:schemeClr val="dk1"/>
              </a:buClr>
              <a:buSzPct val="100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3" name="Shape 12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124" name="Shape 124"/>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11</a:t>
            </a:fld>
            <a:endParaRPr lang="en-US"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0" name="Shape 7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457200" marR="0" lvl="0" indent="-304800" algn="l" rtl="0">
              <a:spcBef>
                <a:spcPts val="0"/>
              </a:spcBef>
              <a:spcAft>
                <a:spcPts val="0"/>
              </a:spcAft>
              <a:buClr>
                <a:schemeClr val="dk1"/>
              </a:buClr>
              <a:buSzPct val="100000"/>
              <a:buFont typeface="Arial"/>
              <a:buChar char="●"/>
            </a:pPr>
            <a:r>
              <a:rPr lang="en-US" sz="2000" b="0" i="0" u="none" strike="noStrike" cap="none" dirty="0">
                <a:solidFill>
                  <a:schemeClr val="dk1"/>
                </a:solidFill>
                <a:latin typeface="Calibri"/>
                <a:ea typeface="Arial"/>
                <a:cs typeface="Calibri"/>
                <a:sym typeface="Arial"/>
              </a:rPr>
              <a:t>In waterfall, requirements are clear and defined upfront. Minimal back-and-forth between stakeholders (the ones funding and/or asking for the product) and </a:t>
            </a:r>
            <a:r>
              <a:rPr lang="en-US" sz="2000" b="0" i="0" u="none" strike="noStrike" cap="none" dirty="0" err="1">
                <a:solidFill>
                  <a:schemeClr val="dk1"/>
                </a:solidFill>
                <a:latin typeface="Calibri"/>
                <a:ea typeface="Arial"/>
                <a:cs typeface="Calibri"/>
                <a:sym typeface="Arial"/>
              </a:rPr>
              <a:t>devs</a:t>
            </a:r>
            <a:r>
              <a:rPr lang="en-US" sz="2000" b="0" i="0" u="none" strike="noStrike" cap="none" dirty="0">
                <a:solidFill>
                  <a:schemeClr val="dk1"/>
                </a:solidFill>
                <a:latin typeface="Calibri"/>
                <a:ea typeface="Arial"/>
                <a:cs typeface="Calibri"/>
                <a:sym typeface="Arial"/>
              </a:rPr>
              <a:t>.</a:t>
            </a:r>
          </a:p>
          <a:p>
            <a:pPr marL="457200" marR="0" lvl="0" indent="-304800" algn="l" rtl="0">
              <a:spcBef>
                <a:spcPts val="0"/>
              </a:spcBef>
              <a:buClr>
                <a:schemeClr val="dk1"/>
              </a:buClr>
              <a:buSzPct val="100000"/>
              <a:buFont typeface="Arial"/>
              <a:buChar char="●"/>
            </a:pPr>
            <a:r>
              <a:rPr lang="en-US" sz="2000" b="0" i="0" u="none" strike="noStrike" cap="none" dirty="0">
                <a:solidFill>
                  <a:schemeClr val="dk1"/>
                </a:solidFill>
                <a:latin typeface="Calibri"/>
                <a:ea typeface="Arial"/>
                <a:cs typeface="Calibri"/>
                <a:sym typeface="Arial"/>
              </a:rPr>
              <a:t>In software development, waterfall doesn’t work very well since there’s no planned intake of user feedback</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6" name="Shape 7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r>
              <a:rPr lang="en-US" sz="1100" b="0" i="0" u="none" strike="noStrike" cap="none">
                <a:solidFill>
                  <a:schemeClr val="dk1"/>
                </a:solidFill>
                <a:latin typeface="Arial"/>
                <a:ea typeface="Arial"/>
                <a:cs typeface="Arial"/>
                <a:sym typeface="Arial"/>
              </a:rPr>
              <a:t>Don’t bother memorizing these principles, as long as you understand the gist. To be clear, no one actually follows Agile 100% anyway.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3" name="Shape 8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457200" marR="0" lvl="0" indent="-304800" algn="l" rtl="0">
              <a:spcBef>
                <a:spcPts val="0"/>
              </a:spcBef>
              <a:spcAft>
                <a:spcPts val="0"/>
              </a:spcAft>
              <a:buClr>
                <a:schemeClr val="dk1"/>
              </a:buClr>
              <a:buSzPct val="100000"/>
              <a:buFont typeface="Arial"/>
              <a:buChar char="●"/>
            </a:pPr>
            <a:r>
              <a:rPr lang="en-US" sz="1100" b="0" i="0" u="none" strike="noStrike" cap="none">
                <a:solidFill>
                  <a:schemeClr val="dk1"/>
                </a:solidFill>
                <a:latin typeface="Arial"/>
                <a:ea typeface="Arial"/>
                <a:cs typeface="Arial"/>
                <a:sym typeface="Arial"/>
              </a:rPr>
              <a:t>Scrum organizes how the different teams (stakeholders and dev) work together</a:t>
            </a:r>
          </a:p>
          <a:p>
            <a:pPr marL="457200" marR="0" lvl="0" indent="-304800" algn="l" rtl="0">
              <a:spcBef>
                <a:spcPts val="0"/>
              </a:spcBef>
              <a:spcAft>
                <a:spcPts val="0"/>
              </a:spcAft>
              <a:buClr>
                <a:schemeClr val="dk1"/>
              </a:buClr>
              <a:buSzPct val="100000"/>
              <a:buFont typeface="Arial"/>
              <a:buChar char="●"/>
            </a:pPr>
            <a:r>
              <a:rPr lang="en-US" sz="1100" b="0" i="0" u="none" strike="noStrike" cap="none">
                <a:solidFill>
                  <a:schemeClr val="dk1"/>
                </a:solidFill>
                <a:latin typeface="Arial"/>
                <a:ea typeface="Arial"/>
                <a:cs typeface="Arial"/>
                <a:sym typeface="Arial"/>
              </a:rPr>
              <a:t>A user story must be a deliverable, aka success is clearly defined and can be demonstrated; definition of done</a:t>
            </a:r>
          </a:p>
          <a:p>
            <a:pPr marL="457200" marR="0" lvl="0" indent="-304800" algn="l" rtl="0">
              <a:spcBef>
                <a:spcPts val="0"/>
              </a:spcBef>
              <a:buClr>
                <a:schemeClr val="dk1"/>
              </a:buClr>
              <a:buSzPct val="100000"/>
              <a:buFont typeface="Arial"/>
              <a:buChar char="●"/>
            </a:pPr>
            <a:r>
              <a:rPr lang="en-US" sz="1100" b="0" i="0" u="none" strike="noStrike" cap="none">
                <a:solidFill>
                  <a:schemeClr val="dk1"/>
                </a:solidFill>
                <a:latin typeface="Arial"/>
                <a:ea typeface="Arial"/>
                <a:cs typeface="Arial"/>
                <a:sym typeface="Arial"/>
              </a:rPr>
              <a:t>Example user story: I as a homeowner want a pool so that I can swim when it’s really hot out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4" name="Shape 9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95" name="Shape 95"/>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6</a:t>
            </a:fld>
            <a:endParaRPr lang="en-US"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1" name="Shape 10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7" name="Shape 10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457200" marR="0" lvl="0" indent="-304800" algn="l" rtl="0">
              <a:spcBef>
                <a:spcPts val="0"/>
              </a:spcBef>
              <a:spcAft>
                <a:spcPts val="0"/>
              </a:spcAft>
              <a:buClr>
                <a:schemeClr val="dk1"/>
              </a:buClr>
              <a:buSzPct val="100000"/>
              <a:buFont typeface="Arial"/>
              <a:buChar char="●"/>
            </a:pPr>
            <a:r>
              <a:rPr lang="en-US" sz="1100" b="0" i="0" u="none" strike="noStrike" cap="none">
                <a:solidFill>
                  <a:schemeClr val="dk1"/>
                </a:solidFill>
                <a:latin typeface="Arial"/>
                <a:ea typeface="Arial"/>
                <a:cs typeface="Arial"/>
                <a:sym typeface="Arial"/>
              </a:rPr>
              <a:t>Unit tests are code written to test code. Confusing right? It helps so that you don’t have to manually test everything to make sure you didn’t break anything after writing new code. There a few types of tests, unit tests is the most basic one because it tests the smallest unit of code.</a:t>
            </a:r>
          </a:p>
          <a:p>
            <a:pPr marL="457200" marR="0" lvl="0" indent="-304800" algn="l" rtl="0">
              <a:spcBef>
                <a:spcPts val="0"/>
              </a:spcBef>
              <a:spcAft>
                <a:spcPts val="0"/>
              </a:spcAft>
              <a:buClr>
                <a:schemeClr val="dk1"/>
              </a:buClr>
              <a:buSzPct val="100000"/>
              <a:buFont typeface="Arial"/>
              <a:buChar char="●"/>
            </a:pPr>
            <a:r>
              <a:rPr lang="en-US" sz="1100" b="0" i="0" u="none" strike="noStrike" cap="none">
                <a:solidFill>
                  <a:schemeClr val="dk1"/>
                </a:solidFill>
                <a:latin typeface="Arial"/>
                <a:ea typeface="Arial"/>
                <a:cs typeface="Arial"/>
                <a:sym typeface="Arial"/>
              </a:rPr>
              <a:t>Code building: code is compiled, dependencies are pulled in, bundled into a deployable unit</a:t>
            </a:r>
          </a:p>
          <a:p>
            <a:pPr marL="457200" marR="0" lvl="0" indent="-304800" algn="l" rtl="0">
              <a:spcBef>
                <a:spcPts val="0"/>
              </a:spcBef>
              <a:spcAft>
                <a:spcPts val="0"/>
              </a:spcAft>
              <a:buClr>
                <a:schemeClr val="dk1"/>
              </a:buClr>
              <a:buSzPct val="100000"/>
              <a:buFont typeface="Arial"/>
              <a:buChar char="●"/>
            </a:pPr>
            <a:r>
              <a:rPr lang="en-US" sz="1100" b="0" i="0" u="none" strike="noStrike" cap="none">
                <a:solidFill>
                  <a:schemeClr val="dk1"/>
                </a:solidFill>
                <a:latin typeface="Arial"/>
                <a:ea typeface="Arial"/>
                <a:cs typeface="Arial"/>
                <a:sym typeface="Arial"/>
              </a:rPr>
              <a:t>Staging and prod are two code environments (local is yet another code environment). Staging is supposed to be as similar to prod as possible, to allow for testing on a environment that’s not user-specific such as the local dev environment.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3" name="Shape 11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r>
              <a:rPr lang="en-US" sz="1100" b="0" i="0" u="none" strike="noStrike" cap="none" dirty="0">
                <a:solidFill>
                  <a:schemeClr val="dk1"/>
                </a:solidFill>
                <a:latin typeface="Arial"/>
                <a:ea typeface="Arial"/>
                <a:cs typeface="Arial"/>
                <a:sym typeface="Arial"/>
              </a:rPr>
              <a:t>Image from: https://tctechcrunch2011.files.wordpress.com/2014/07/feattour_new_hero_614x378-jira-pt-hero.png?w=614</a:t>
            </a:r>
          </a:p>
          <a:p>
            <a:pPr marL="0" marR="0" lvl="0" indent="0" algn="l" rtl="0">
              <a:spcBef>
                <a:spcPts val="0"/>
              </a:spcBef>
              <a:spcAft>
                <a:spcPts val="0"/>
              </a:spcAft>
              <a:buClr>
                <a:schemeClr val="dk1"/>
              </a:buClr>
              <a:buSzPct val="25000"/>
              <a:buFont typeface="Arial"/>
              <a:buNone/>
            </a:pPr>
            <a:endParaRPr sz="11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ct val="25000"/>
              <a:buFont typeface="Arial"/>
              <a:buNone/>
            </a:pPr>
            <a:r>
              <a:rPr lang="en-US" sz="1100" b="0" i="0" u="none" strike="noStrike" cap="none" dirty="0">
                <a:solidFill>
                  <a:schemeClr val="dk1"/>
                </a:solidFill>
                <a:latin typeface="Arial"/>
                <a:ea typeface="Arial"/>
                <a:cs typeface="Arial"/>
                <a:sym typeface="Arial"/>
              </a:rPr>
              <a:t>This is what a sprint in JIRA </a:t>
            </a:r>
            <a:r>
              <a:rPr lang="en-US" sz="1100" b="0" i="0" u="none" strike="noStrike" cap="none" dirty="0" smtClean="0">
                <a:solidFill>
                  <a:schemeClr val="dk1"/>
                </a:solidFill>
                <a:latin typeface="Arial"/>
                <a:ea typeface="Arial"/>
                <a:cs typeface="Arial"/>
                <a:sym typeface="Arial"/>
              </a:rPr>
              <a:t>generally looks </a:t>
            </a:r>
            <a:r>
              <a:rPr lang="en-US" sz="1100" b="0" i="0" u="none" strike="noStrike" cap="none" dirty="0">
                <a:solidFill>
                  <a:schemeClr val="dk1"/>
                </a:solidFill>
                <a:latin typeface="Arial"/>
                <a:ea typeface="Arial"/>
                <a:cs typeface="Arial"/>
                <a:sym typeface="Arial"/>
              </a:rPr>
              <a:t>like. </a:t>
            </a:r>
          </a:p>
          <a:p>
            <a:pPr marL="457200" marR="0" lvl="0" indent="-228600" algn="l" rtl="0">
              <a:spcBef>
                <a:spcPts val="0"/>
              </a:spcBef>
              <a:spcAft>
                <a:spcPts val="0"/>
              </a:spcAft>
              <a:buClr>
                <a:schemeClr val="dk1"/>
              </a:buClr>
              <a:buSzPct val="100000"/>
              <a:buFont typeface="Arial"/>
              <a:buChar char="●"/>
            </a:pPr>
            <a:r>
              <a:rPr lang="en-US" sz="1100" b="0" i="0" u="none" strike="noStrike" cap="none" dirty="0" smtClean="0">
                <a:solidFill>
                  <a:schemeClr val="dk1"/>
                </a:solidFill>
                <a:latin typeface="Arial"/>
                <a:ea typeface="Arial"/>
                <a:cs typeface="Arial"/>
                <a:sym typeface="Arial"/>
              </a:rPr>
              <a:t>Each </a:t>
            </a:r>
            <a:r>
              <a:rPr lang="en-US" sz="1100" b="0" i="0" u="none" strike="noStrike" cap="none" dirty="0">
                <a:solidFill>
                  <a:schemeClr val="dk1"/>
                </a:solidFill>
                <a:latin typeface="Arial"/>
                <a:ea typeface="Arial"/>
                <a:cs typeface="Arial"/>
                <a:sym typeface="Arial"/>
              </a:rPr>
              <a:t>column is called a “</a:t>
            </a:r>
            <a:r>
              <a:rPr lang="en-US" sz="1100" b="0" i="0" u="none" strike="noStrike" cap="none" dirty="0" err="1">
                <a:solidFill>
                  <a:schemeClr val="dk1"/>
                </a:solidFill>
                <a:latin typeface="Arial"/>
                <a:ea typeface="Arial"/>
                <a:cs typeface="Arial"/>
                <a:sym typeface="Arial"/>
              </a:rPr>
              <a:t>swimlane</a:t>
            </a:r>
            <a:r>
              <a:rPr lang="en-US" sz="1100" b="0" i="0" u="none" strike="noStrike" cap="none" dirty="0">
                <a:solidFill>
                  <a:schemeClr val="dk1"/>
                </a:solidFill>
                <a:latin typeface="Arial"/>
                <a:ea typeface="Arial"/>
                <a:cs typeface="Arial"/>
                <a:sym typeface="Arial"/>
              </a:rPr>
              <a:t>,” and is used to denote what stage of development the ticket is in. </a:t>
            </a:r>
            <a:r>
              <a:rPr lang="en-US" sz="1100" b="0" i="0" u="none" strike="noStrike" cap="none" dirty="0" err="1">
                <a:solidFill>
                  <a:schemeClr val="dk1"/>
                </a:solidFill>
                <a:latin typeface="Arial"/>
                <a:ea typeface="Arial"/>
                <a:cs typeface="Arial"/>
                <a:sym typeface="Arial"/>
              </a:rPr>
              <a:t>Swimlanes</a:t>
            </a:r>
            <a:r>
              <a:rPr lang="en-US" sz="1100" b="0" i="0" u="none" strike="noStrike" cap="none" dirty="0">
                <a:solidFill>
                  <a:schemeClr val="dk1"/>
                </a:solidFill>
                <a:latin typeface="Arial"/>
                <a:ea typeface="Arial"/>
                <a:cs typeface="Arial"/>
                <a:sym typeface="Arial"/>
              </a:rPr>
              <a:t> can be customized to a team’s </a:t>
            </a:r>
            <a:r>
              <a:rPr lang="en-US" sz="1100" b="0" i="0" u="none" strike="noStrike" cap="none" dirty="0" smtClean="0">
                <a:solidFill>
                  <a:schemeClr val="dk1"/>
                </a:solidFill>
                <a:latin typeface="Arial"/>
                <a:ea typeface="Arial"/>
                <a:cs typeface="Arial"/>
                <a:sym typeface="Arial"/>
              </a:rPr>
              <a:t>need.</a:t>
            </a:r>
            <a:endParaRPr lang="en-US" sz="1100" b="0" i="0" u="none" strike="noStrike" cap="none" dirty="0">
              <a:solidFill>
                <a:schemeClr val="dk1"/>
              </a:solidFill>
              <a:latin typeface="Arial"/>
              <a:ea typeface="Arial"/>
              <a:cs typeface="Arial"/>
              <a:sym typeface="Arial"/>
            </a:endParaRPr>
          </a:p>
          <a:p>
            <a:pPr marL="457200" marR="0" lvl="0" indent="-228600" algn="l" rtl="0">
              <a:spcBef>
                <a:spcPts val="0"/>
              </a:spcBef>
              <a:spcAft>
                <a:spcPts val="0"/>
              </a:spcAft>
              <a:buClr>
                <a:schemeClr val="dk1"/>
              </a:buClr>
              <a:buSzPct val="100000"/>
              <a:buFont typeface="Arial"/>
              <a:buChar char="●"/>
            </a:pPr>
            <a:r>
              <a:rPr lang="en-US" sz="1100" b="0" i="0" u="none" strike="noStrike" cap="none" dirty="0">
                <a:solidFill>
                  <a:schemeClr val="dk1"/>
                </a:solidFill>
                <a:latin typeface="Arial"/>
                <a:ea typeface="Arial"/>
                <a:cs typeface="Arial"/>
                <a:sym typeface="Arial"/>
              </a:rPr>
              <a:t>Tickets have a ticket number (e.g., TIS</a:t>
            </a:r>
            <a:r>
              <a:rPr lang="en-US" sz="1100" b="0" i="0" u="none" strike="noStrike" cap="none" dirty="0" smtClean="0">
                <a:solidFill>
                  <a:schemeClr val="dk1"/>
                </a:solidFill>
                <a:latin typeface="Arial"/>
                <a:ea typeface="Arial"/>
                <a:cs typeface="Arial"/>
                <a:sym typeface="Arial"/>
              </a:rPr>
              <a:t>-28)</a:t>
            </a:r>
            <a:r>
              <a:rPr lang="en-US" sz="1100" b="0" i="0" u="none" strike="noStrike" cap="none" dirty="0">
                <a:solidFill>
                  <a:schemeClr val="dk1"/>
                </a:solidFill>
                <a:latin typeface="Arial"/>
                <a:ea typeface="Arial"/>
                <a:cs typeface="Arial"/>
                <a:sym typeface="Arial"/>
              </a:rPr>
              <a:t>, a short description (e.g., </a:t>
            </a:r>
            <a:r>
              <a:rPr lang="en-US" sz="1100" b="0" i="0" u="none" strike="noStrike" cap="none" dirty="0" smtClean="0">
                <a:solidFill>
                  <a:schemeClr val="dk1"/>
                </a:solidFill>
                <a:latin typeface="Arial"/>
                <a:ea typeface="Arial"/>
                <a:cs typeface="Arial"/>
                <a:sym typeface="Arial"/>
              </a:rPr>
              <a:t>“Research options to travel </a:t>
            </a:r>
            <a:r>
              <a:rPr lang="en-US" sz="1100" b="0" i="0" u="none" strike="noStrike" cap="none" smtClean="0">
                <a:solidFill>
                  <a:schemeClr val="dk1"/>
                </a:solidFill>
                <a:latin typeface="Arial"/>
                <a:ea typeface="Arial"/>
                <a:cs typeface="Arial"/>
                <a:sym typeface="Arial"/>
              </a:rPr>
              <a:t>to Pluto”</a:t>
            </a:r>
            <a:r>
              <a:rPr lang="en-US" sz="1100" b="0" i="0" u="none" strike="noStrike" cap="none" dirty="0">
                <a:solidFill>
                  <a:schemeClr val="dk1"/>
                </a:solidFill>
                <a:latin typeface="Arial"/>
                <a:ea typeface="Arial"/>
                <a:cs typeface="Arial"/>
                <a:sym typeface="Arial"/>
              </a:rPr>
              <a:t>), story points, and maybe an epic label. Tickets can also be Bugs (red dot icon) or User Stories (</a:t>
            </a:r>
            <a:r>
              <a:rPr lang="en-US" sz="1100" b="0" i="0" u="none" strike="noStrike" cap="none" dirty="0" err="1">
                <a:solidFill>
                  <a:schemeClr val="dk1"/>
                </a:solidFill>
                <a:latin typeface="Arial"/>
                <a:ea typeface="Arial"/>
                <a:cs typeface="Arial"/>
                <a:sym typeface="Arial"/>
              </a:rPr>
              <a:t>lightbulb</a:t>
            </a:r>
            <a:r>
              <a:rPr lang="en-US" sz="1100" b="0" i="0" u="none" strike="noStrike" cap="none" dirty="0">
                <a:solidFill>
                  <a:schemeClr val="dk1"/>
                </a:solidFill>
                <a:latin typeface="Arial"/>
                <a:ea typeface="Arial"/>
                <a:cs typeface="Arial"/>
                <a:sym typeface="Arial"/>
              </a:rPr>
              <a:t> icon). Here is where we already diverge from Agile; not all tickets are defined as User Stories.</a:t>
            </a:r>
          </a:p>
          <a:p>
            <a:pPr marL="457200" marR="0" lvl="0" indent="-228600" algn="l" rtl="0">
              <a:spcBef>
                <a:spcPts val="0"/>
              </a:spcBef>
              <a:spcAft>
                <a:spcPts val="0"/>
              </a:spcAft>
              <a:buClr>
                <a:schemeClr val="dk1"/>
              </a:buClr>
              <a:buSzPct val="100000"/>
              <a:buFont typeface="Arial"/>
              <a:buChar char="●"/>
            </a:pPr>
            <a:r>
              <a:rPr lang="en-US" sz="1100" b="0" i="0" u="none" strike="noStrike" cap="none" dirty="0">
                <a:solidFill>
                  <a:schemeClr val="dk1"/>
                </a:solidFill>
                <a:latin typeface="Arial"/>
                <a:ea typeface="Arial"/>
                <a:cs typeface="Arial"/>
                <a:sym typeface="Arial"/>
              </a:rPr>
              <a:t>You can open up a ticket to see the longer description and other info, such as comments. Very useful for capturing requirements and work done.</a:t>
            </a:r>
          </a:p>
          <a:p>
            <a:pPr marL="0" marR="0" lvl="0" indent="0" algn="l" rtl="0">
              <a:spcBef>
                <a:spcPts val="0"/>
              </a:spcBef>
              <a:buClr>
                <a:schemeClr val="dk1"/>
              </a:buClr>
              <a:buSzPct val="25000"/>
              <a:buFont typeface="Arial"/>
              <a:buNone/>
            </a:pPr>
            <a:endParaRPr sz="1100" b="0" i="0" u="none" strike="noStrike" cap="none" dirty="0">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cxnSp>
        <p:nvCxnSpPr>
          <p:cNvPr id="10" name="Shape 10"/>
          <p:cNvCxnSpPr/>
          <p:nvPr/>
        </p:nvCxnSpPr>
        <p:spPr>
          <a:xfrm>
            <a:off x="7007739" y="3176885"/>
            <a:ext cx="562199" cy="0"/>
          </a:xfrm>
          <a:prstGeom prst="straightConnector1">
            <a:avLst/>
          </a:prstGeom>
          <a:noFill/>
          <a:ln w="76200" cap="flat" cmpd="sng">
            <a:solidFill>
              <a:schemeClr val="lt2"/>
            </a:solidFill>
            <a:prstDash val="solid"/>
            <a:round/>
            <a:headEnd type="none" w="med" len="med"/>
            <a:tailEnd type="none" w="med" len="med"/>
          </a:ln>
        </p:spPr>
      </p:cxnSp>
      <p:cxnSp>
        <p:nvCxnSpPr>
          <p:cNvPr id="11" name="Shape 11"/>
          <p:cNvCxnSpPr/>
          <p:nvPr/>
        </p:nvCxnSpPr>
        <p:spPr>
          <a:xfrm>
            <a:off x="1575037" y="3158250"/>
            <a:ext cx="562199" cy="0"/>
          </a:xfrm>
          <a:prstGeom prst="straightConnector1">
            <a:avLst/>
          </a:prstGeom>
          <a:noFill/>
          <a:ln w="76200" cap="flat" cmpd="sng">
            <a:solidFill>
              <a:schemeClr val="lt2"/>
            </a:solidFill>
            <a:prstDash val="solid"/>
            <a:round/>
            <a:headEnd type="none" w="med" len="med"/>
            <a:tailEnd type="none" w="med" len="med"/>
          </a:ln>
        </p:spPr>
      </p:cxnSp>
      <p:grpSp>
        <p:nvGrpSpPr>
          <p:cNvPr id="12" name="Shape 12"/>
          <p:cNvGrpSpPr/>
          <p:nvPr/>
        </p:nvGrpSpPr>
        <p:grpSpPr>
          <a:xfrm>
            <a:off x="1004147" y="1022025"/>
            <a:ext cx="7136667" cy="152400"/>
            <a:chOff x="1346427" y="1011300"/>
            <a:chExt cx="6452100" cy="152400"/>
          </a:xfrm>
        </p:grpSpPr>
        <p:cxnSp>
          <p:nvCxnSpPr>
            <p:cNvPr id="13" name="Shape 13"/>
            <p:cNvCxnSpPr/>
            <p:nvPr/>
          </p:nvCxnSpPr>
          <p:spPr>
            <a:xfrm rot="10800000">
              <a:off x="1346427" y="1011300"/>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4" name="Shape 14"/>
            <p:cNvCxnSpPr/>
            <p:nvPr/>
          </p:nvCxnSpPr>
          <p:spPr>
            <a:xfrm rot="10800000">
              <a:off x="1346427" y="1163700"/>
              <a:ext cx="6452100" cy="0"/>
            </a:xfrm>
            <a:prstGeom prst="straightConnector1">
              <a:avLst/>
            </a:prstGeom>
            <a:noFill/>
            <a:ln w="9525" cap="flat" cmpd="sng">
              <a:solidFill>
                <a:schemeClr val="accent3"/>
              </a:solidFill>
              <a:prstDash val="solid"/>
              <a:round/>
              <a:headEnd type="none" w="med" len="med"/>
              <a:tailEnd type="none" w="med" len="med"/>
            </a:ln>
          </p:spPr>
        </p:cxnSp>
      </p:grpSp>
      <p:grpSp>
        <p:nvGrpSpPr>
          <p:cNvPr id="15" name="Shape 15"/>
          <p:cNvGrpSpPr/>
          <p:nvPr/>
        </p:nvGrpSpPr>
        <p:grpSpPr>
          <a:xfrm>
            <a:off x="1004150" y="3969100"/>
            <a:ext cx="7136667" cy="152400"/>
            <a:chOff x="1346433" y="3969087"/>
            <a:chExt cx="6452100" cy="152400"/>
          </a:xfrm>
        </p:grpSpPr>
        <p:cxnSp>
          <p:nvCxnSpPr>
            <p:cNvPr id="16" name="Shape 16"/>
            <p:cNvCxnSpPr/>
            <p:nvPr/>
          </p:nvCxnSpPr>
          <p:spPr>
            <a:xfrm>
              <a:off x="1346433" y="4121487"/>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7" name="Shape 17"/>
            <p:cNvCxnSpPr/>
            <p:nvPr/>
          </p:nvCxnSpPr>
          <p:spPr>
            <a:xfrm>
              <a:off x="1346433" y="3969087"/>
              <a:ext cx="6452100" cy="0"/>
            </a:xfrm>
            <a:prstGeom prst="straightConnector1">
              <a:avLst/>
            </a:prstGeom>
            <a:noFill/>
            <a:ln w="9525" cap="flat" cmpd="sng">
              <a:solidFill>
                <a:schemeClr val="accent3"/>
              </a:solidFill>
              <a:prstDash val="solid"/>
              <a:round/>
              <a:headEnd type="none" w="med" len="med"/>
              <a:tailEnd type="none" w="med" len="med"/>
            </a:ln>
          </p:spPr>
        </p:cxnSp>
      </p:grpSp>
      <p:sp>
        <p:nvSpPr>
          <p:cNvPr id="18" name="Shape 18"/>
          <p:cNvSpPr txBox="1">
            <a:spLocks noGrp="1"/>
          </p:cNvSpPr>
          <p:nvPr>
            <p:ph type="ctrTitle"/>
          </p:nvPr>
        </p:nvSpPr>
        <p:spPr>
          <a:xfrm>
            <a:off x="1004150" y="1751766"/>
            <a:ext cx="7136700" cy="1022398"/>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chemeClr val="accent1"/>
              </a:buClr>
              <a:buFont typeface="PT Sans Narrow"/>
              <a:buNone/>
              <a:defRPr sz="5400" b="1" i="0" u="none" strike="noStrike" cap="none">
                <a:solidFill>
                  <a:schemeClr val="accent1"/>
                </a:solidFill>
                <a:latin typeface="PT Sans Narrow"/>
                <a:ea typeface="PT Sans Narrow"/>
                <a:cs typeface="PT Sans Narrow"/>
                <a:sym typeface="PT Sans Narrow"/>
              </a:defRPr>
            </a:lvl1pPr>
            <a:lvl2pPr lvl="1" indent="0" algn="ctr">
              <a:spcBef>
                <a:spcPts val="0"/>
              </a:spcBef>
              <a:buClr>
                <a:schemeClr val="accent1"/>
              </a:buClr>
              <a:buFont typeface="PT Sans Narrow"/>
              <a:buNone/>
              <a:defRPr sz="5400" b="1">
                <a:solidFill>
                  <a:schemeClr val="accent1"/>
                </a:solidFill>
                <a:latin typeface="PT Sans Narrow"/>
                <a:ea typeface="PT Sans Narrow"/>
                <a:cs typeface="PT Sans Narrow"/>
                <a:sym typeface="PT Sans Narrow"/>
              </a:defRPr>
            </a:lvl2pPr>
            <a:lvl3pPr lvl="2" indent="0" algn="ctr">
              <a:spcBef>
                <a:spcPts val="0"/>
              </a:spcBef>
              <a:buClr>
                <a:schemeClr val="accent1"/>
              </a:buClr>
              <a:buFont typeface="PT Sans Narrow"/>
              <a:buNone/>
              <a:defRPr sz="5400" b="1">
                <a:solidFill>
                  <a:schemeClr val="accent1"/>
                </a:solidFill>
                <a:latin typeface="PT Sans Narrow"/>
                <a:ea typeface="PT Sans Narrow"/>
                <a:cs typeface="PT Sans Narrow"/>
                <a:sym typeface="PT Sans Narrow"/>
              </a:defRPr>
            </a:lvl3pPr>
            <a:lvl4pPr lvl="3" indent="0" algn="ctr">
              <a:spcBef>
                <a:spcPts val="0"/>
              </a:spcBef>
              <a:buClr>
                <a:schemeClr val="accent1"/>
              </a:buClr>
              <a:buFont typeface="PT Sans Narrow"/>
              <a:buNone/>
              <a:defRPr sz="5400" b="1">
                <a:solidFill>
                  <a:schemeClr val="accent1"/>
                </a:solidFill>
                <a:latin typeface="PT Sans Narrow"/>
                <a:ea typeface="PT Sans Narrow"/>
                <a:cs typeface="PT Sans Narrow"/>
                <a:sym typeface="PT Sans Narrow"/>
              </a:defRPr>
            </a:lvl4pPr>
            <a:lvl5pPr lvl="4" indent="0" algn="ctr">
              <a:spcBef>
                <a:spcPts val="0"/>
              </a:spcBef>
              <a:buClr>
                <a:schemeClr val="accent1"/>
              </a:buClr>
              <a:buFont typeface="PT Sans Narrow"/>
              <a:buNone/>
              <a:defRPr sz="5400" b="1">
                <a:solidFill>
                  <a:schemeClr val="accent1"/>
                </a:solidFill>
                <a:latin typeface="PT Sans Narrow"/>
                <a:ea typeface="PT Sans Narrow"/>
                <a:cs typeface="PT Sans Narrow"/>
                <a:sym typeface="PT Sans Narrow"/>
              </a:defRPr>
            </a:lvl5pPr>
            <a:lvl6pPr lvl="5" indent="0" algn="ctr">
              <a:spcBef>
                <a:spcPts val="0"/>
              </a:spcBef>
              <a:buClr>
                <a:schemeClr val="accent1"/>
              </a:buClr>
              <a:buFont typeface="PT Sans Narrow"/>
              <a:buNone/>
              <a:defRPr sz="5400" b="1">
                <a:solidFill>
                  <a:schemeClr val="accent1"/>
                </a:solidFill>
                <a:latin typeface="PT Sans Narrow"/>
                <a:ea typeface="PT Sans Narrow"/>
                <a:cs typeface="PT Sans Narrow"/>
                <a:sym typeface="PT Sans Narrow"/>
              </a:defRPr>
            </a:lvl6pPr>
            <a:lvl7pPr lvl="6" indent="0" algn="ctr">
              <a:spcBef>
                <a:spcPts val="0"/>
              </a:spcBef>
              <a:buClr>
                <a:schemeClr val="accent1"/>
              </a:buClr>
              <a:buFont typeface="PT Sans Narrow"/>
              <a:buNone/>
              <a:defRPr sz="5400" b="1">
                <a:solidFill>
                  <a:schemeClr val="accent1"/>
                </a:solidFill>
                <a:latin typeface="PT Sans Narrow"/>
                <a:ea typeface="PT Sans Narrow"/>
                <a:cs typeface="PT Sans Narrow"/>
                <a:sym typeface="PT Sans Narrow"/>
              </a:defRPr>
            </a:lvl7pPr>
            <a:lvl8pPr lvl="7" indent="0" algn="ctr">
              <a:spcBef>
                <a:spcPts val="0"/>
              </a:spcBef>
              <a:buClr>
                <a:schemeClr val="accent1"/>
              </a:buClr>
              <a:buFont typeface="PT Sans Narrow"/>
              <a:buNone/>
              <a:defRPr sz="5400" b="1">
                <a:solidFill>
                  <a:schemeClr val="accent1"/>
                </a:solidFill>
                <a:latin typeface="PT Sans Narrow"/>
                <a:ea typeface="PT Sans Narrow"/>
                <a:cs typeface="PT Sans Narrow"/>
                <a:sym typeface="PT Sans Narrow"/>
              </a:defRPr>
            </a:lvl8pPr>
            <a:lvl9pPr lvl="8" indent="0" algn="ctr">
              <a:spcBef>
                <a:spcPts val="0"/>
              </a:spcBef>
              <a:buClr>
                <a:schemeClr val="accent1"/>
              </a:buClr>
              <a:buFont typeface="PT Sans Narrow"/>
              <a:buNone/>
              <a:defRPr sz="5400" b="1">
                <a:solidFill>
                  <a:schemeClr val="accent1"/>
                </a:solidFill>
                <a:latin typeface="PT Sans Narrow"/>
                <a:ea typeface="PT Sans Narrow"/>
                <a:cs typeface="PT Sans Narrow"/>
                <a:sym typeface="PT Sans Narrow"/>
              </a:defRPr>
            </a:lvl9pPr>
          </a:lstStyle>
          <a:p>
            <a:endParaRPr/>
          </a:p>
        </p:txBody>
      </p:sp>
      <p:sp>
        <p:nvSpPr>
          <p:cNvPr id="19" name="Shape 19"/>
          <p:cNvSpPr txBox="1">
            <a:spLocks noGrp="1"/>
          </p:cNvSpPr>
          <p:nvPr>
            <p:ph type="subTitle" idx="1"/>
          </p:nvPr>
        </p:nvSpPr>
        <p:spPr>
          <a:xfrm>
            <a:off x="2137228" y="2850039"/>
            <a:ext cx="4870498" cy="7926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dk2"/>
              </a:buClr>
              <a:buFont typeface="Open Sans"/>
              <a:buNone/>
              <a:defRPr sz="2400" b="0" i="0" u="none" strike="noStrike" cap="none">
                <a:solidFill>
                  <a:schemeClr val="dk2"/>
                </a:solidFill>
                <a:latin typeface="Open Sans"/>
                <a:ea typeface="Open Sans"/>
                <a:cs typeface="Open Sans"/>
                <a:sym typeface="Open Sans"/>
              </a:defRPr>
            </a:lvl1pPr>
            <a:lvl2pPr marL="457200" marR="0" lvl="1" indent="0" algn="ctr" rtl="0">
              <a:lnSpc>
                <a:spcPct val="100000"/>
              </a:lnSpc>
              <a:spcBef>
                <a:spcPts val="0"/>
              </a:spcBef>
              <a:spcAft>
                <a:spcPts val="0"/>
              </a:spcAft>
              <a:buClr>
                <a:schemeClr val="dk2"/>
              </a:buClr>
              <a:buFont typeface="Open Sans"/>
              <a:buNone/>
              <a:defRPr sz="2400" b="0" i="0" u="none" strike="noStrike" cap="none">
                <a:solidFill>
                  <a:schemeClr val="dk2"/>
                </a:solidFill>
                <a:latin typeface="Open Sans"/>
                <a:ea typeface="Open Sans"/>
                <a:cs typeface="Open Sans"/>
                <a:sym typeface="Open Sans"/>
              </a:defRPr>
            </a:lvl2pPr>
            <a:lvl3pPr marL="914400" marR="0" lvl="2" indent="0" algn="ctr" rtl="0">
              <a:lnSpc>
                <a:spcPct val="100000"/>
              </a:lnSpc>
              <a:spcBef>
                <a:spcPts val="0"/>
              </a:spcBef>
              <a:spcAft>
                <a:spcPts val="0"/>
              </a:spcAft>
              <a:buClr>
                <a:schemeClr val="dk2"/>
              </a:buClr>
              <a:buFont typeface="Open Sans"/>
              <a:buNone/>
              <a:defRPr sz="2400" b="0" i="0" u="none" strike="noStrike" cap="none">
                <a:solidFill>
                  <a:schemeClr val="dk2"/>
                </a:solidFill>
                <a:latin typeface="Open Sans"/>
                <a:ea typeface="Open Sans"/>
                <a:cs typeface="Open Sans"/>
                <a:sym typeface="Open Sans"/>
              </a:defRPr>
            </a:lvl3pPr>
            <a:lvl4pPr marL="1371600" marR="0" lvl="3" indent="0" algn="ctr" rtl="0">
              <a:lnSpc>
                <a:spcPct val="100000"/>
              </a:lnSpc>
              <a:spcBef>
                <a:spcPts val="0"/>
              </a:spcBef>
              <a:spcAft>
                <a:spcPts val="0"/>
              </a:spcAft>
              <a:buClr>
                <a:schemeClr val="dk2"/>
              </a:buClr>
              <a:buFont typeface="Open Sans"/>
              <a:buNone/>
              <a:defRPr sz="2400" b="0" i="0" u="none" strike="noStrike" cap="none">
                <a:solidFill>
                  <a:schemeClr val="dk2"/>
                </a:solidFill>
                <a:latin typeface="Open Sans"/>
                <a:ea typeface="Open Sans"/>
                <a:cs typeface="Open Sans"/>
                <a:sym typeface="Open Sans"/>
              </a:defRPr>
            </a:lvl4pPr>
            <a:lvl5pPr marL="1828800" marR="0" lvl="4" indent="0" algn="ctr" rtl="0">
              <a:lnSpc>
                <a:spcPct val="100000"/>
              </a:lnSpc>
              <a:spcBef>
                <a:spcPts val="0"/>
              </a:spcBef>
              <a:spcAft>
                <a:spcPts val="0"/>
              </a:spcAft>
              <a:buClr>
                <a:schemeClr val="dk2"/>
              </a:buClr>
              <a:buFont typeface="Open Sans"/>
              <a:buNone/>
              <a:defRPr sz="2400" b="0" i="0" u="none" strike="noStrike" cap="none">
                <a:solidFill>
                  <a:schemeClr val="dk2"/>
                </a:solidFill>
                <a:latin typeface="Open Sans"/>
                <a:ea typeface="Open Sans"/>
                <a:cs typeface="Open Sans"/>
                <a:sym typeface="Open Sans"/>
              </a:defRPr>
            </a:lvl5pPr>
            <a:lvl6pPr marL="2286000" marR="0" lvl="5" indent="0" algn="ctr" rtl="0">
              <a:lnSpc>
                <a:spcPct val="100000"/>
              </a:lnSpc>
              <a:spcBef>
                <a:spcPts val="0"/>
              </a:spcBef>
              <a:spcAft>
                <a:spcPts val="0"/>
              </a:spcAft>
              <a:buClr>
                <a:schemeClr val="dk2"/>
              </a:buClr>
              <a:buFont typeface="Open Sans"/>
              <a:buNone/>
              <a:defRPr sz="2400" b="0" i="0" u="none" strike="noStrike" cap="none">
                <a:solidFill>
                  <a:schemeClr val="dk2"/>
                </a:solidFill>
                <a:latin typeface="Open Sans"/>
                <a:ea typeface="Open Sans"/>
                <a:cs typeface="Open Sans"/>
                <a:sym typeface="Open Sans"/>
              </a:defRPr>
            </a:lvl6pPr>
            <a:lvl7pPr marL="2743200" marR="0" lvl="6" indent="0" algn="ctr" rtl="0">
              <a:lnSpc>
                <a:spcPct val="100000"/>
              </a:lnSpc>
              <a:spcBef>
                <a:spcPts val="0"/>
              </a:spcBef>
              <a:spcAft>
                <a:spcPts val="0"/>
              </a:spcAft>
              <a:buClr>
                <a:schemeClr val="dk2"/>
              </a:buClr>
              <a:buFont typeface="Open Sans"/>
              <a:buNone/>
              <a:defRPr sz="2400" b="0" i="0" u="none" strike="noStrike" cap="none">
                <a:solidFill>
                  <a:schemeClr val="dk2"/>
                </a:solidFill>
                <a:latin typeface="Open Sans"/>
                <a:ea typeface="Open Sans"/>
                <a:cs typeface="Open Sans"/>
                <a:sym typeface="Open Sans"/>
              </a:defRPr>
            </a:lvl7pPr>
            <a:lvl8pPr marL="3200400" marR="0" lvl="7" indent="0" algn="ctr" rtl="0">
              <a:lnSpc>
                <a:spcPct val="100000"/>
              </a:lnSpc>
              <a:spcBef>
                <a:spcPts val="0"/>
              </a:spcBef>
              <a:spcAft>
                <a:spcPts val="0"/>
              </a:spcAft>
              <a:buClr>
                <a:schemeClr val="dk2"/>
              </a:buClr>
              <a:buFont typeface="Open Sans"/>
              <a:buNone/>
              <a:defRPr sz="2400" b="0" i="0" u="none" strike="noStrike" cap="none">
                <a:solidFill>
                  <a:schemeClr val="dk2"/>
                </a:solidFill>
                <a:latin typeface="Open Sans"/>
                <a:ea typeface="Open Sans"/>
                <a:cs typeface="Open Sans"/>
                <a:sym typeface="Open Sans"/>
              </a:defRPr>
            </a:lvl8pPr>
            <a:lvl9pPr marL="3657600" marR="0" lvl="8" indent="0" algn="ctr" rtl="0">
              <a:lnSpc>
                <a:spcPct val="100000"/>
              </a:lnSpc>
              <a:spcBef>
                <a:spcPts val="0"/>
              </a:spcBef>
              <a:spcAft>
                <a:spcPts val="0"/>
              </a:spcAft>
              <a:buClr>
                <a:schemeClr val="dk2"/>
              </a:buClr>
              <a:buFont typeface="Open Sans"/>
              <a:buNone/>
              <a:defRPr sz="2400" b="0" i="0" u="none" strike="noStrike" cap="none">
                <a:solidFill>
                  <a:schemeClr val="dk2"/>
                </a:solidFill>
                <a:latin typeface="Open Sans"/>
                <a:ea typeface="Open Sans"/>
                <a:cs typeface="Open Sans"/>
                <a:sym typeface="Open Sans"/>
              </a:defRPr>
            </a:lvl9pPr>
          </a:lstStyle>
          <a:p>
            <a:endParaRPr/>
          </a:p>
        </p:txBody>
      </p:sp>
      <p:sp>
        <p:nvSpPr>
          <p:cNvPr id="20" name="Shape 20"/>
          <p:cNvSpPr txBox="1">
            <a:spLocks noGrp="1"/>
          </p:cNvSpPr>
          <p:nvPr>
            <p:ph type="sldNum" idx="12"/>
          </p:nvPr>
        </p:nvSpPr>
        <p:spPr>
          <a:xfrm>
            <a:off x="8472460"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a:t>
            </a:fld>
            <a:endParaRPr lang="en-US"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57" name="Shape 57"/>
          <p:cNvSpPr txBox="1">
            <a:spLocks noGrp="1"/>
          </p:cNvSpPr>
          <p:nvPr>
            <p:ph type="title"/>
          </p:nvPr>
        </p:nvSpPr>
        <p:spPr>
          <a:xfrm>
            <a:off x="311704" y="1304851"/>
            <a:ext cx="8520599" cy="15383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accent3"/>
              </a:buClr>
              <a:buFont typeface="PT Sans Narrow"/>
              <a:buNone/>
              <a:defRPr sz="13000" b="1" i="0" u="none" strike="noStrike" cap="none">
                <a:solidFill>
                  <a:schemeClr val="accent3"/>
                </a:solidFill>
                <a:latin typeface="PT Sans Narrow"/>
                <a:ea typeface="PT Sans Narrow"/>
                <a:cs typeface="PT Sans Narrow"/>
                <a:sym typeface="PT Sans Narrow"/>
              </a:defRPr>
            </a:lvl1pPr>
            <a:lvl2pPr lvl="1" indent="0" algn="ctr">
              <a:spcBef>
                <a:spcPts val="0"/>
              </a:spcBef>
              <a:buClr>
                <a:schemeClr val="accent3"/>
              </a:buClr>
              <a:buFont typeface="PT Sans Narrow"/>
              <a:buNone/>
              <a:defRPr sz="13000" b="1">
                <a:solidFill>
                  <a:schemeClr val="accent3"/>
                </a:solidFill>
                <a:latin typeface="PT Sans Narrow"/>
                <a:ea typeface="PT Sans Narrow"/>
                <a:cs typeface="PT Sans Narrow"/>
                <a:sym typeface="PT Sans Narrow"/>
              </a:defRPr>
            </a:lvl2pPr>
            <a:lvl3pPr lvl="2" indent="0" algn="ctr">
              <a:spcBef>
                <a:spcPts val="0"/>
              </a:spcBef>
              <a:buClr>
                <a:schemeClr val="accent3"/>
              </a:buClr>
              <a:buFont typeface="PT Sans Narrow"/>
              <a:buNone/>
              <a:defRPr sz="13000" b="1">
                <a:solidFill>
                  <a:schemeClr val="accent3"/>
                </a:solidFill>
                <a:latin typeface="PT Sans Narrow"/>
                <a:ea typeface="PT Sans Narrow"/>
                <a:cs typeface="PT Sans Narrow"/>
                <a:sym typeface="PT Sans Narrow"/>
              </a:defRPr>
            </a:lvl3pPr>
            <a:lvl4pPr lvl="3" indent="0" algn="ctr">
              <a:spcBef>
                <a:spcPts val="0"/>
              </a:spcBef>
              <a:buClr>
                <a:schemeClr val="accent3"/>
              </a:buClr>
              <a:buFont typeface="PT Sans Narrow"/>
              <a:buNone/>
              <a:defRPr sz="13000" b="1">
                <a:solidFill>
                  <a:schemeClr val="accent3"/>
                </a:solidFill>
                <a:latin typeface="PT Sans Narrow"/>
                <a:ea typeface="PT Sans Narrow"/>
                <a:cs typeface="PT Sans Narrow"/>
                <a:sym typeface="PT Sans Narrow"/>
              </a:defRPr>
            </a:lvl4pPr>
            <a:lvl5pPr lvl="4" indent="0" algn="ctr">
              <a:spcBef>
                <a:spcPts val="0"/>
              </a:spcBef>
              <a:buClr>
                <a:schemeClr val="accent3"/>
              </a:buClr>
              <a:buFont typeface="PT Sans Narrow"/>
              <a:buNone/>
              <a:defRPr sz="13000" b="1">
                <a:solidFill>
                  <a:schemeClr val="accent3"/>
                </a:solidFill>
                <a:latin typeface="PT Sans Narrow"/>
                <a:ea typeface="PT Sans Narrow"/>
                <a:cs typeface="PT Sans Narrow"/>
                <a:sym typeface="PT Sans Narrow"/>
              </a:defRPr>
            </a:lvl5pPr>
            <a:lvl6pPr lvl="5" indent="0" algn="ctr">
              <a:spcBef>
                <a:spcPts val="0"/>
              </a:spcBef>
              <a:buClr>
                <a:schemeClr val="accent3"/>
              </a:buClr>
              <a:buFont typeface="PT Sans Narrow"/>
              <a:buNone/>
              <a:defRPr sz="13000" b="1">
                <a:solidFill>
                  <a:schemeClr val="accent3"/>
                </a:solidFill>
                <a:latin typeface="PT Sans Narrow"/>
                <a:ea typeface="PT Sans Narrow"/>
                <a:cs typeface="PT Sans Narrow"/>
                <a:sym typeface="PT Sans Narrow"/>
              </a:defRPr>
            </a:lvl6pPr>
            <a:lvl7pPr lvl="6" indent="0" algn="ctr">
              <a:spcBef>
                <a:spcPts val="0"/>
              </a:spcBef>
              <a:buClr>
                <a:schemeClr val="accent3"/>
              </a:buClr>
              <a:buFont typeface="PT Sans Narrow"/>
              <a:buNone/>
              <a:defRPr sz="13000" b="1">
                <a:solidFill>
                  <a:schemeClr val="accent3"/>
                </a:solidFill>
                <a:latin typeface="PT Sans Narrow"/>
                <a:ea typeface="PT Sans Narrow"/>
                <a:cs typeface="PT Sans Narrow"/>
                <a:sym typeface="PT Sans Narrow"/>
              </a:defRPr>
            </a:lvl7pPr>
            <a:lvl8pPr lvl="7" indent="0" algn="ctr">
              <a:spcBef>
                <a:spcPts val="0"/>
              </a:spcBef>
              <a:buClr>
                <a:schemeClr val="accent3"/>
              </a:buClr>
              <a:buFont typeface="PT Sans Narrow"/>
              <a:buNone/>
              <a:defRPr sz="13000" b="1">
                <a:solidFill>
                  <a:schemeClr val="accent3"/>
                </a:solidFill>
                <a:latin typeface="PT Sans Narrow"/>
                <a:ea typeface="PT Sans Narrow"/>
                <a:cs typeface="PT Sans Narrow"/>
                <a:sym typeface="PT Sans Narrow"/>
              </a:defRPr>
            </a:lvl8pPr>
            <a:lvl9pPr lvl="8" indent="0" algn="ctr">
              <a:spcBef>
                <a:spcPts val="0"/>
              </a:spcBef>
              <a:buClr>
                <a:schemeClr val="accent3"/>
              </a:buClr>
              <a:buFont typeface="PT Sans Narrow"/>
              <a:buNone/>
              <a:defRPr sz="13000" b="1">
                <a:solidFill>
                  <a:schemeClr val="accent3"/>
                </a:solidFill>
                <a:latin typeface="PT Sans Narrow"/>
                <a:ea typeface="PT Sans Narrow"/>
                <a:cs typeface="PT Sans Narrow"/>
                <a:sym typeface="PT Sans Narrow"/>
              </a:defRPr>
            </a:lvl9pPr>
          </a:lstStyle>
          <a:p>
            <a:endParaRPr/>
          </a:p>
        </p:txBody>
      </p:sp>
      <p:sp>
        <p:nvSpPr>
          <p:cNvPr id="58" name="Shape 58"/>
          <p:cNvSpPr txBox="1">
            <a:spLocks noGrp="1"/>
          </p:cNvSpPr>
          <p:nvPr>
            <p:ph type="body" idx="1"/>
          </p:nvPr>
        </p:nvSpPr>
        <p:spPr>
          <a:xfrm>
            <a:off x="311704" y="2995651"/>
            <a:ext cx="8520599" cy="1071599"/>
          </a:xfrm>
          <a:prstGeom prst="rect">
            <a:avLst/>
          </a:prstGeom>
          <a:noFill/>
          <a:ln>
            <a:noFill/>
          </a:ln>
        </p:spPr>
        <p:txBody>
          <a:bodyPr lIns="91425" tIns="91425" rIns="91425" bIns="91425" anchor="t" anchorCtr="0"/>
          <a:lstStyle>
            <a:lvl1pPr marL="0" marR="0" lvl="0" indent="0" algn="ctr" rtl="0">
              <a:lnSpc>
                <a:spcPct val="115000"/>
              </a:lnSpc>
              <a:spcBef>
                <a:spcPts val="0"/>
              </a:spcBef>
              <a:spcAft>
                <a:spcPts val="1600"/>
              </a:spcAft>
              <a:buClr>
                <a:schemeClr val="dk2"/>
              </a:buClr>
              <a:buFont typeface="Open Sans"/>
              <a:buNone/>
              <a:defRPr sz="1800" b="0" i="0" u="none" strike="noStrike" cap="none">
                <a:solidFill>
                  <a:schemeClr val="dk2"/>
                </a:solidFill>
                <a:latin typeface="Open Sans"/>
                <a:ea typeface="Open Sans"/>
                <a:cs typeface="Open Sans"/>
                <a:sym typeface="Open Sans"/>
              </a:defRPr>
            </a:lvl1pPr>
            <a:lvl2pPr marL="457200" marR="0" lvl="1" indent="0" algn="ctr"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2pPr>
            <a:lvl3pPr marL="914400" marR="0" lvl="2" indent="0" algn="ctr"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3pPr>
            <a:lvl4pPr marL="1371600" marR="0" lvl="3" indent="0" algn="ctr"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4pPr>
            <a:lvl5pPr marL="1828800" marR="0" lvl="4" indent="0" algn="ctr"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5pPr>
            <a:lvl6pPr marL="2286000" marR="0" lvl="5" indent="0" algn="ctr"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6pPr>
            <a:lvl7pPr marL="2743200" marR="0" lvl="6" indent="0" algn="ctr"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7pPr>
            <a:lvl8pPr marL="3200400" marR="0" lvl="7" indent="0" algn="ctr"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8pPr>
            <a:lvl9pPr marL="3657600" marR="0" lvl="8" indent="0" algn="ctr"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9pPr>
          </a:lstStyle>
          <a:p>
            <a:endParaRPr/>
          </a:p>
        </p:txBody>
      </p:sp>
      <p:sp>
        <p:nvSpPr>
          <p:cNvPr id="59" name="Shape 59"/>
          <p:cNvSpPr txBox="1">
            <a:spLocks noGrp="1"/>
          </p:cNvSpPr>
          <p:nvPr>
            <p:ph type="sldNum" idx="12"/>
          </p:nvPr>
        </p:nvSpPr>
        <p:spPr>
          <a:xfrm>
            <a:off x="8472460"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a:t>
            </a:fld>
            <a:endParaRPr lang="en-US"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0"/>
        <p:cNvGrpSpPr/>
        <p:nvPr/>
      </p:nvGrpSpPr>
      <p:grpSpPr>
        <a:xfrm>
          <a:off x="0" y="0"/>
          <a:ext cx="0" cy="0"/>
          <a:chOff x="0" y="0"/>
          <a:chExt cx="0" cy="0"/>
        </a:xfrm>
      </p:grpSpPr>
      <p:sp>
        <p:nvSpPr>
          <p:cNvPr id="61" name="Shape 61"/>
          <p:cNvSpPr txBox="1">
            <a:spLocks noGrp="1"/>
          </p:cNvSpPr>
          <p:nvPr>
            <p:ph type="sldNum" idx="12"/>
          </p:nvPr>
        </p:nvSpPr>
        <p:spPr>
          <a:xfrm>
            <a:off x="8472460"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a:t>
            </a:fld>
            <a:endParaRPr lang="en-US"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1"/>
        <p:cNvGrpSpPr/>
        <p:nvPr/>
      </p:nvGrpSpPr>
      <p:grpSpPr>
        <a:xfrm>
          <a:off x="0" y="0"/>
          <a:ext cx="0" cy="0"/>
          <a:chOff x="0" y="0"/>
          <a:chExt cx="0" cy="0"/>
        </a:xfrm>
      </p:grpSpPr>
      <p:sp>
        <p:nvSpPr>
          <p:cNvPr id="22" name="Shape 22"/>
          <p:cNvSpPr/>
          <p:nvPr/>
        </p:nvSpPr>
        <p:spPr>
          <a:xfrm>
            <a:off x="-75" y="5045700"/>
            <a:ext cx="9144000" cy="97800"/>
          </a:xfrm>
          <a:prstGeom prst="rect">
            <a:avLst/>
          </a:prstGeom>
          <a:solidFill>
            <a:schemeClr val="accent3"/>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3" name="Shape 23"/>
          <p:cNvSpPr txBox="1">
            <a:spLocks noGrp="1"/>
          </p:cNvSpPr>
          <p:nvPr>
            <p:ph type="title"/>
          </p:nvPr>
        </p:nvSpPr>
        <p:spPr>
          <a:xfrm>
            <a:off x="311704" y="445027"/>
            <a:ext cx="8520599" cy="7073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accent1"/>
              </a:buClr>
              <a:buFont typeface="PT Sans Narrow"/>
              <a:buNone/>
              <a:defRPr sz="3600" b="1" i="0" u="none" strike="noStrike" cap="none">
                <a:solidFill>
                  <a:schemeClr val="accent1"/>
                </a:solidFill>
                <a:latin typeface="PT Sans Narrow"/>
                <a:ea typeface="PT Sans Narrow"/>
                <a:cs typeface="PT Sans Narrow"/>
                <a:sym typeface="PT Sans Narrow"/>
              </a:defRPr>
            </a:lvl1pPr>
            <a:lvl2pPr lvl="1"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2pPr>
            <a:lvl3pPr lvl="2"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3pPr>
            <a:lvl4pPr lvl="3"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4pPr>
            <a:lvl5pPr lvl="4"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5pPr>
            <a:lvl6pPr lvl="5"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6pPr>
            <a:lvl7pPr lvl="6"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7pPr>
            <a:lvl8pPr lvl="7"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8pPr>
            <a:lvl9pPr lvl="8"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24" name="Shape 24"/>
          <p:cNvSpPr txBox="1">
            <a:spLocks noGrp="1"/>
          </p:cNvSpPr>
          <p:nvPr>
            <p:ph type="body" idx="1"/>
          </p:nvPr>
        </p:nvSpPr>
        <p:spPr>
          <a:xfrm>
            <a:off x="311704" y="1266325"/>
            <a:ext cx="8520599" cy="33027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Open Sans"/>
              <a:buNone/>
              <a:defRPr sz="1800" b="0" i="0" u="none" strike="noStrike" cap="none">
                <a:solidFill>
                  <a:schemeClr val="dk2"/>
                </a:solidFill>
                <a:latin typeface="Open Sans"/>
                <a:ea typeface="Open Sans"/>
                <a:cs typeface="Open Sans"/>
                <a:sym typeface="Open Sans"/>
              </a:defRPr>
            </a:lvl1pPr>
            <a:lvl2pPr marL="457200" marR="0" lvl="1"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2pPr>
            <a:lvl3pPr marL="914400" marR="0" lvl="2"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3pPr>
            <a:lvl4pPr marL="1371600" marR="0" lvl="3"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4pPr>
            <a:lvl5pPr marL="1828800" marR="0" lvl="4"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5pPr>
            <a:lvl6pPr marL="2286000" marR="0" lvl="5"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6pPr>
            <a:lvl7pPr marL="2743200" marR="0" lvl="6"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7pPr>
            <a:lvl8pPr marL="3200400" marR="0" lvl="7"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8pPr>
            <a:lvl9pPr marL="3657600" marR="0" lvl="8"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9pPr>
          </a:lstStyle>
          <a:p>
            <a:endParaRPr/>
          </a:p>
        </p:txBody>
      </p:sp>
      <p:sp>
        <p:nvSpPr>
          <p:cNvPr id="25" name="Shape 25"/>
          <p:cNvSpPr txBox="1">
            <a:spLocks noGrp="1"/>
          </p:cNvSpPr>
          <p:nvPr>
            <p:ph type="sldNum" idx="12"/>
          </p:nvPr>
        </p:nvSpPr>
        <p:spPr>
          <a:xfrm>
            <a:off x="8472460"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a:t>
            </a:fld>
            <a:endParaRPr lang="en-US"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6"/>
        <p:cNvGrpSpPr/>
        <p:nvPr/>
      </p:nvGrpSpPr>
      <p:grpSpPr>
        <a:xfrm>
          <a:off x="0" y="0"/>
          <a:ext cx="0" cy="0"/>
          <a:chOff x="0" y="0"/>
          <a:chExt cx="0" cy="0"/>
        </a:xfrm>
      </p:grpSpPr>
      <p:sp>
        <p:nvSpPr>
          <p:cNvPr id="27" name="Shape 27"/>
          <p:cNvSpPr/>
          <p:nvPr/>
        </p:nvSpPr>
        <p:spPr>
          <a:xfrm>
            <a:off x="-50" y="2571900"/>
            <a:ext cx="9144000" cy="2571600"/>
          </a:xfrm>
          <a:prstGeom prst="rect">
            <a:avLst/>
          </a:prstGeom>
          <a:solidFill>
            <a:schemeClr val="accent3"/>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8" name="Shape 28"/>
          <p:cNvSpPr txBox="1">
            <a:spLocks noGrp="1"/>
          </p:cNvSpPr>
          <p:nvPr>
            <p:ph type="title"/>
          </p:nvPr>
        </p:nvSpPr>
        <p:spPr>
          <a:xfrm>
            <a:off x="311700" y="814800"/>
            <a:ext cx="8571300" cy="9420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accent1"/>
              </a:buClr>
              <a:buFont typeface="PT Sans Narrow"/>
              <a:buNone/>
              <a:defRPr sz="3600" b="1" i="0" u="none" strike="noStrike" cap="none">
                <a:solidFill>
                  <a:schemeClr val="accent1"/>
                </a:solidFill>
                <a:latin typeface="PT Sans Narrow"/>
                <a:ea typeface="PT Sans Narrow"/>
                <a:cs typeface="PT Sans Narrow"/>
                <a:sym typeface="PT Sans Narrow"/>
              </a:defRPr>
            </a:lvl1pPr>
            <a:lvl2pPr lvl="1" indent="0" algn="ctr">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2pPr>
            <a:lvl3pPr lvl="2" indent="0" algn="ctr">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3pPr>
            <a:lvl4pPr lvl="3" indent="0" algn="ctr">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4pPr>
            <a:lvl5pPr lvl="4" indent="0" algn="ctr">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5pPr>
            <a:lvl6pPr lvl="5" indent="0" algn="ctr">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6pPr>
            <a:lvl7pPr lvl="6" indent="0" algn="ctr">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7pPr>
            <a:lvl8pPr lvl="7" indent="0" algn="ctr">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8pPr>
            <a:lvl9pPr lvl="8" indent="0" algn="ctr">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29" name="Shape 29"/>
          <p:cNvSpPr txBox="1">
            <a:spLocks noGrp="1"/>
          </p:cNvSpPr>
          <p:nvPr>
            <p:ph type="sldNum" idx="12"/>
          </p:nvPr>
        </p:nvSpPr>
        <p:spPr>
          <a:xfrm>
            <a:off x="8472460"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lt1"/>
              </a:buClr>
              <a:buSzPct val="25000"/>
              <a:buFont typeface="Arial"/>
              <a:buNone/>
            </a:pPr>
            <a:fld id="{00000000-1234-1234-1234-123412341234}" type="slidenum">
              <a:rPr lang="en-US" sz="1400" b="0" i="0" u="none" strike="noStrike" cap="none">
                <a:solidFill>
                  <a:schemeClr val="lt1"/>
                </a:solidFill>
                <a:latin typeface="Arial"/>
                <a:ea typeface="Arial"/>
                <a:cs typeface="Arial"/>
                <a:sym typeface="Arial"/>
              </a:rPr>
              <a:t>‹#›</a:t>
            </a:fld>
            <a:endParaRPr lang="en-US"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11704" y="445027"/>
            <a:ext cx="8520599" cy="7073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accent1"/>
              </a:buClr>
              <a:buFont typeface="PT Sans Narrow"/>
              <a:buNone/>
              <a:defRPr sz="3600" b="1" i="0" u="none" strike="noStrike" cap="none">
                <a:solidFill>
                  <a:schemeClr val="accent1"/>
                </a:solidFill>
                <a:latin typeface="PT Sans Narrow"/>
                <a:ea typeface="PT Sans Narrow"/>
                <a:cs typeface="PT Sans Narrow"/>
                <a:sym typeface="PT Sans Narrow"/>
              </a:defRPr>
            </a:lvl1pPr>
            <a:lvl2pPr lvl="1"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2pPr>
            <a:lvl3pPr lvl="2"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3pPr>
            <a:lvl4pPr lvl="3"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4pPr>
            <a:lvl5pPr lvl="4"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5pPr>
            <a:lvl6pPr lvl="5"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6pPr>
            <a:lvl7pPr lvl="6"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7pPr>
            <a:lvl8pPr lvl="7"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8pPr>
            <a:lvl9pPr lvl="8"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32" name="Shape 32"/>
          <p:cNvSpPr txBox="1">
            <a:spLocks noGrp="1"/>
          </p:cNvSpPr>
          <p:nvPr>
            <p:ph type="body" idx="1"/>
          </p:nvPr>
        </p:nvSpPr>
        <p:spPr>
          <a:xfrm>
            <a:off x="311704" y="1266175"/>
            <a:ext cx="3999898" cy="33027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1pPr>
            <a:lvl2pPr marL="457200" marR="0" lvl="1"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2pPr>
            <a:lvl3pPr marL="914400" marR="0" lvl="2"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3pPr>
            <a:lvl4pPr marL="1371600" marR="0" lvl="3"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4pPr>
            <a:lvl5pPr marL="1828800" marR="0" lvl="4"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5pPr>
            <a:lvl6pPr marL="2286000" marR="0" lvl="5"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6pPr>
            <a:lvl7pPr marL="2743200" marR="0" lvl="6"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7pPr>
            <a:lvl8pPr marL="3200400" marR="0" lvl="7"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8pPr>
            <a:lvl9pPr marL="3657600" marR="0" lvl="8"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9pPr>
          </a:lstStyle>
          <a:p>
            <a:endParaRPr/>
          </a:p>
        </p:txBody>
      </p:sp>
      <p:sp>
        <p:nvSpPr>
          <p:cNvPr id="33" name="Shape 33"/>
          <p:cNvSpPr txBox="1">
            <a:spLocks noGrp="1"/>
          </p:cNvSpPr>
          <p:nvPr>
            <p:ph type="body" idx="2"/>
          </p:nvPr>
        </p:nvSpPr>
        <p:spPr>
          <a:xfrm>
            <a:off x="4832403" y="1266175"/>
            <a:ext cx="3999898" cy="33027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1pPr>
            <a:lvl2pPr marL="457200" marR="0" lvl="1"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2pPr>
            <a:lvl3pPr marL="914400" marR="0" lvl="2"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3pPr>
            <a:lvl4pPr marL="1371600" marR="0" lvl="3"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4pPr>
            <a:lvl5pPr marL="1828800" marR="0" lvl="4"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5pPr>
            <a:lvl6pPr marL="2286000" marR="0" lvl="5"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6pPr>
            <a:lvl7pPr marL="2743200" marR="0" lvl="6"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7pPr>
            <a:lvl8pPr marL="3200400" marR="0" lvl="7"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8pPr>
            <a:lvl9pPr marL="3657600" marR="0" lvl="8"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9pPr>
          </a:lstStyle>
          <a:p>
            <a:endParaRPr/>
          </a:p>
        </p:txBody>
      </p:sp>
      <p:sp>
        <p:nvSpPr>
          <p:cNvPr id="34" name="Shape 34"/>
          <p:cNvSpPr txBox="1">
            <a:spLocks noGrp="1"/>
          </p:cNvSpPr>
          <p:nvPr>
            <p:ph type="sldNum" idx="12"/>
          </p:nvPr>
        </p:nvSpPr>
        <p:spPr>
          <a:xfrm>
            <a:off x="8472460"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a:t>
            </a:fld>
            <a:endParaRPr lang="en-US"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311704" y="445027"/>
            <a:ext cx="8520599" cy="7073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accent1"/>
              </a:buClr>
              <a:buFont typeface="PT Sans Narrow"/>
              <a:buNone/>
              <a:defRPr sz="3600" b="1" i="0" u="none" strike="noStrike" cap="none">
                <a:solidFill>
                  <a:schemeClr val="accent1"/>
                </a:solidFill>
                <a:latin typeface="PT Sans Narrow"/>
                <a:ea typeface="PT Sans Narrow"/>
                <a:cs typeface="PT Sans Narrow"/>
                <a:sym typeface="PT Sans Narrow"/>
              </a:defRPr>
            </a:lvl1pPr>
            <a:lvl2pPr lvl="1"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2pPr>
            <a:lvl3pPr lvl="2"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3pPr>
            <a:lvl4pPr lvl="3"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4pPr>
            <a:lvl5pPr lvl="4"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5pPr>
            <a:lvl6pPr lvl="5"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6pPr>
            <a:lvl7pPr lvl="6"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7pPr>
            <a:lvl8pPr lvl="7"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8pPr>
            <a:lvl9pPr lvl="8"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37" name="Shape 37"/>
          <p:cNvSpPr txBox="1">
            <a:spLocks noGrp="1"/>
          </p:cNvSpPr>
          <p:nvPr>
            <p:ph type="sldNum" idx="12"/>
          </p:nvPr>
        </p:nvSpPr>
        <p:spPr>
          <a:xfrm>
            <a:off x="8472460"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a:t>
            </a:fld>
            <a:endParaRPr lang="en-US"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2" y="555602"/>
            <a:ext cx="2807999" cy="755698"/>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accent1"/>
              </a:buClr>
              <a:buFont typeface="PT Sans Narrow"/>
              <a:buNone/>
              <a:defRPr sz="2400" b="1" i="0" u="none" strike="noStrike" cap="none">
                <a:solidFill>
                  <a:schemeClr val="accent1"/>
                </a:solidFill>
                <a:latin typeface="PT Sans Narrow"/>
                <a:ea typeface="PT Sans Narrow"/>
                <a:cs typeface="PT Sans Narrow"/>
                <a:sym typeface="PT Sans Narrow"/>
              </a:defRPr>
            </a:lvl1pPr>
            <a:lvl2pPr lvl="1" indent="0">
              <a:spcBef>
                <a:spcPts val="0"/>
              </a:spcBef>
              <a:buClr>
                <a:schemeClr val="accent1"/>
              </a:buClr>
              <a:buFont typeface="PT Sans Narrow"/>
              <a:buNone/>
              <a:defRPr sz="2400" b="1">
                <a:solidFill>
                  <a:schemeClr val="accent1"/>
                </a:solidFill>
                <a:latin typeface="PT Sans Narrow"/>
                <a:ea typeface="PT Sans Narrow"/>
                <a:cs typeface="PT Sans Narrow"/>
                <a:sym typeface="PT Sans Narrow"/>
              </a:defRPr>
            </a:lvl2pPr>
            <a:lvl3pPr lvl="2" indent="0">
              <a:spcBef>
                <a:spcPts val="0"/>
              </a:spcBef>
              <a:buClr>
                <a:schemeClr val="accent1"/>
              </a:buClr>
              <a:buFont typeface="PT Sans Narrow"/>
              <a:buNone/>
              <a:defRPr sz="2400" b="1">
                <a:solidFill>
                  <a:schemeClr val="accent1"/>
                </a:solidFill>
                <a:latin typeface="PT Sans Narrow"/>
                <a:ea typeface="PT Sans Narrow"/>
                <a:cs typeface="PT Sans Narrow"/>
                <a:sym typeface="PT Sans Narrow"/>
              </a:defRPr>
            </a:lvl3pPr>
            <a:lvl4pPr lvl="3" indent="0">
              <a:spcBef>
                <a:spcPts val="0"/>
              </a:spcBef>
              <a:buClr>
                <a:schemeClr val="accent1"/>
              </a:buClr>
              <a:buFont typeface="PT Sans Narrow"/>
              <a:buNone/>
              <a:defRPr sz="2400" b="1">
                <a:solidFill>
                  <a:schemeClr val="accent1"/>
                </a:solidFill>
                <a:latin typeface="PT Sans Narrow"/>
                <a:ea typeface="PT Sans Narrow"/>
                <a:cs typeface="PT Sans Narrow"/>
                <a:sym typeface="PT Sans Narrow"/>
              </a:defRPr>
            </a:lvl4pPr>
            <a:lvl5pPr lvl="4" indent="0">
              <a:spcBef>
                <a:spcPts val="0"/>
              </a:spcBef>
              <a:buClr>
                <a:schemeClr val="accent1"/>
              </a:buClr>
              <a:buFont typeface="PT Sans Narrow"/>
              <a:buNone/>
              <a:defRPr sz="2400" b="1">
                <a:solidFill>
                  <a:schemeClr val="accent1"/>
                </a:solidFill>
                <a:latin typeface="PT Sans Narrow"/>
                <a:ea typeface="PT Sans Narrow"/>
                <a:cs typeface="PT Sans Narrow"/>
                <a:sym typeface="PT Sans Narrow"/>
              </a:defRPr>
            </a:lvl5pPr>
            <a:lvl6pPr lvl="5" indent="0">
              <a:spcBef>
                <a:spcPts val="0"/>
              </a:spcBef>
              <a:buClr>
                <a:schemeClr val="accent1"/>
              </a:buClr>
              <a:buFont typeface="PT Sans Narrow"/>
              <a:buNone/>
              <a:defRPr sz="2400" b="1">
                <a:solidFill>
                  <a:schemeClr val="accent1"/>
                </a:solidFill>
                <a:latin typeface="PT Sans Narrow"/>
                <a:ea typeface="PT Sans Narrow"/>
                <a:cs typeface="PT Sans Narrow"/>
                <a:sym typeface="PT Sans Narrow"/>
              </a:defRPr>
            </a:lvl6pPr>
            <a:lvl7pPr lvl="6" indent="0">
              <a:spcBef>
                <a:spcPts val="0"/>
              </a:spcBef>
              <a:buClr>
                <a:schemeClr val="accent1"/>
              </a:buClr>
              <a:buFont typeface="PT Sans Narrow"/>
              <a:buNone/>
              <a:defRPr sz="2400" b="1">
                <a:solidFill>
                  <a:schemeClr val="accent1"/>
                </a:solidFill>
                <a:latin typeface="PT Sans Narrow"/>
                <a:ea typeface="PT Sans Narrow"/>
                <a:cs typeface="PT Sans Narrow"/>
                <a:sym typeface="PT Sans Narrow"/>
              </a:defRPr>
            </a:lvl7pPr>
            <a:lvl8pPr lvl="7" indent="0">
              <a:spcBef>
                <a:spcPts val="0"/>
              </a:spcBef>
              <a:buClr>
                <a:schemeClr val="accent1"/>
              </a:buClr>
              <a:buFont typeface="PT Sans Narrow"/>
              <a:buNone/>
              <a:defRPr sz="2400" b="1">
                <a:solidFill>
                  <a:schemeClr val="accent1"/>
                </a:solidFill>
                <a:latin typeface="PT Sans Narrow"/>
                <a:ea typeface="PT Sans Narrow"/>
                <a:cs typeface="PT Sans Narrow"/>
                <a:sym typeface="PT Sans Narrow"/>
              </a:defRPr>
            </a:lvl8pPr>
            <a:lvl9pPr lvl="8" indent="0">
              <a:spcBef>
                <a:spcPts val="0"/>
              </a:spcBef>
              <a:buClr>
                <a:schemeClr val="accent1"/>
              </a:buClr>
              <a:buFont typeface="PT Sans Narrow"/>
              <a:buNone/>
              <a:defRPr sz="2400" b="1">
                <a:solidFill>
                  <a:schemeClr val="accent1"/>
                </a:solidFill>
                <a:latin typeface="PT Sans Narrow"/>
                <a:ea typeface="PT Sans Narrow"/>
                <a:cs typeface="PT Sans Narrow"/>
                <a:sym typeface="PT Sans Narrow"/>
              </a:defRPr>
            </a:lvl9pPr>
          </a:lstStyle>
          <a:p>
            <a:endParaRPr/>
          </a:p>
        </p:txBody>
      </p:sp>
      <p:sp>
        <p:nvSpPr>
          <p:cNvPr id="40" name="Shape 40"/>
          <p:cNvSpPr txBox="1">
            <a:spLocks noGrp="1"/>
          </p:cNvSpPr>
          <p:nvPr>
            <p:ph type="body" idx="1"/>
          </p:nvPr>
        </p:nvSpPr>
        <p:spPr>
          <a:xfrm>
            <a:off x="311702" y="1389600"/>
            <a:ext cx="2807999" cy="31794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1pPr>
            <a:lvl2pPr marL="457200" marR="0" lvl="1"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2pPr>
            <a:lvl3pPr marL="914400" marR="0" lvl="2"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3pPr>
            <a:lvl4pPr marL="1371600" marR="0" lvl="3"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4pPr>
            <a:lvl5pPr marL="1828800" marR="0" lvl="4"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5pPr>
            <a:lvl6pPr marL="2286000" marR="0" lvl="5"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6pPr>
            <a:lvl7pPr marL="2743200" marR="0" lvl="6"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7pPr>
            <a:lvl8pPr marL="3200400" marR="0" lvl="7"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8pPr>
            <a:lvl9pPr marL="3657600" marR="0" lvl="8"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9pPr>
          </a:lstStyle>
          <a:p>
            <a:endParaRPr/>
          </a:p>
        </p:txBody>
      </p:sp>
      <p:sp>
        <p:nvSpPr>
          <p:cNvPr id="41" name="Shape 41"/>
          <p:cNvSpPr txBox="1">
            <a:spLocks noGrp="1"/>
          </p:cNvSpPr>
          <p:nvPr>
            <p:ph type="sldNum" idx="12"/>
          </p:nvPr>
        </p:nvSpPr>
        <p:spPr>
          <a:xfrm>
            <a:off x="8472460"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a:t>
            </a:fld>
            <a:endParaRPr lang="en-US"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6"/>
        </a:solidFill>
        <a:effectLst/>
      </p:bgPr>
    </p:bg>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526350"/>
            <a:ext cx="5613598" cy="40908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2"/>
              </a:buClr>
              <a:buFont typeface="PT Sans Narrow"/>
              <a:buNone/>
              <a:defRPr sz="5400" b="0" i="0" u="none" strike="noStrike" cap="none">
                <a:solidFill>
                  <a:schemeClr val="dk2"/>
                </a:solidFill>
                <a:latin typeface="PT Sans Narrow"/>
                <a:ea typeface="PT Sans Narrow"/>
                <a:cs typeface="PT Sans Narrow"/>
                <a:sym typeface="PT Sans Narrow"/>
              </a:defRPr>
            </a:lvl1pPr>
            <a:lvl2pPr lvl="1" indent="0">
              <a:spcBef>
                <a:spcPts val="0"/>
              </a:spcBef>
              <a:buClr>
                <a:schemeClr val="dk2"/>
              </a:buClr>
              <a:buFont typeface="PT Sans Narrow"/>
              <a:buNone/>
              <a:defRPr sz="5400" b="0">
                <a:solidFill>
                  <a:schemeClr val="dk2"/>
                </a:solidFill>
                <a:latin typeface="PT Sans Narrow"/>
                <a:ea typeface="PT Sans Narrow"/>
                <a:cs typeface="PT Sans Narrow"/>
                <a:sym typeface="PT Sans Narrow"/>
              </a:defRPr>
            </a:lvl2pPr>
            <a:lvl3pPr lvl="2" indent="0">
              <a:spcBef>
                <a:spcPts val="0"/>
              </a:spcBef>
              <a:buClr>
                <a:schemeClr val="dk2"/>
              </a:buClr>
              <a:buFont typeface="PT Sans Narrow"/>
              <a:buNone/>
              <a:defRPr sz="5400" b="0">
                <a:solidFill>
                  <a:schemeClr val="dk2"/>
                </a:solidFill>
                <a:latin typeface="PT Sans Narrow"/>
                <a:ea typeface="PT Sans Narrow"/>
                <a:cs typeface="PT Sans Narrow"/>
                <a:sym typeface="PT Sans Narrow"/>
              </a:defRPr>
            </a:lvl3pPr>
            <a:lvl4pPr lvl="3" indent="0">
              <a:spcBef>
                <a:spcPts val="0"/>
              </a:spcBef>
              <a:buClr>
                <a:schemeClr val="dk2"/>
              </a:buClr>
              <a:buFont typeface="PT Sans Narrow"/>
              <a:buNone/>
              <a:defRPr sz="5400" b="0">
                <a:solidFill>
                  <a:schemeClr val="dk2"/>
                </a:solidFill>
                <a:latin typeface="PT Sans Narrow"/>
                <a:ea typeface="PT Sans Narrow"/>
                <a:cs typeface="PT Sans Narrow"/>
                <a:sym typeface="PT Sans Narrow"/>
              </a:defRPr>
            </a:lvl4pPr>
            <a:lvl5pPr lvl="4" indent="0">
              <a:spcBef>
                <a:spcPts val="0"/>
              </a:spcBef>
              <a:buClr>
                <a:schemeClr val="dk2"/>
              </a:buClr>
              <a:buFont typeface="PT Sans Narrow"/>
              <a:buNone/>
              <a:defRPr sz="5400" b="0">
                <a:solidFill>
                  <a:schemeClr val="dk2"/>
                </a:solidFill>
                <a:latin typeface="PT Sans Narrow"/>
                <a:ea typeface="PT Sans Narrow"/>
                <a:cs typeface="PT Sans Narrow"/>
                <a:sym typeface="PT Sans Narrow"/>
              </a:defRPr>
            </a:lvl5pPr>
            <a:lvl6pPr lvl="5" indent="0">
              <a:spcBef>
                <a:spcPts val="0"/>
              </a:spcBef>
              <a:buClr>
                <a:schemeClr val="dk2"/>
              </a:buClr>
              <a:buFont typeface="PT Sans Narrow"/>
              <a:buNone/>
              <a:defRPr sz="5400" b="0">
                <a:solidFill>
                  <a:schemeClr val="dk2"/>
                </a:solidFill>
                <a:latin typeface="PT Sans Narrow"/>
                <a:ea typeface="PT Sans Narrow"/>
                <a:cs typeface="PT Sans Narrow"/>
                <a:sym typeface="PT Sans Narrow"/>
              </a:defRPr>
            </a:lvl6pPr>
            <a:lvl7pPr lvl="6" indent="0">
              <a:spcBef>
                <a:spcPts val="0"/>
              </a:spcBef>
              <a:buClr>
                <a:schemeClr val="dk2"/>
              </a:buClr>
              <a:buFont typeface="PT Sans Narrow"/>
              <a:buNone/>
              <a:defRPr sz="5400" b="0">
                <a:solidFill>
                  <a:schemeClr val="dk2"/>
                </a:solidFill>
                <a:latin typeface="PT Sans Narrow"/>
                <a:ea typeface="PT Sans Narrow"/>
                <a:cs typeface="PT Sans Narrow"/>
                <a:sym typeface="PT Sans Narrow"/>
              </a:defRPr>
            </a:lvl7pPr>
            <a:lvl8pPr lvl="7" indent="0">
              <a:spcBef>
                <a:spcPts val="0"/>
              </a:spcBef>
              <a:buClr>
                <a:schemeClr val="dk2"/>
              </a:buClr>
              <a:buFont typeface="PT Sans Narrow"/>
              <a:buNone/>
              <a:defRPr sz="5400" b="0">
                <a:solidFill>
                  <a:schemeClr val="dk2"/>
                </a:solidFill>
                <a:latin typeface="PT Sans Narrow"/>
                <a:ea typeface="PT Sans Narrow"/>
                <a:cs typeface="PT Sans Narrow"/>
                <a:sym typeface="PT Sans Narrow"/>
              </a:defRPr>
            </a:lvl8pPr>
            <a:lvl9pPr lvl="8" indent="0">
              <a:spcBef>
                <a:spcPts val="0"/>
              </a:spcBef>
              <a:buClr>
                <a:schemeClr val="dk2"/>
              </a:buClr>
              <a:buFont typeface="PT Sans Narrow"/>
              <a:buNone/>
              <a:defRPr sz="5400" b="0">
                <a:solidFill>
                  <a:schemeClr val="dk2"/>
                </a:solidFill>
                <a:latin typeface="PT Sans Narrow"/>
                <a:ea typeface="PT Sans Narrow"/>
                <a:cs typeface="PT Sans Narrow"/>
                <a:sym typeface="PT Sans Narrow"/>
              </a:defRPr>
            </a:lvl9pPr>
          </a:lstStyle>
          <a:p>
            <a:endParaRPr/>
          </a:p>
        </p:txBody>
      </p:sp>
      <p:sp>
        <p:nvSpPr>
          <p:cNvPr id="44" name="Shape 44"/>
          <p:cNvSpPr txBox="1">
            <a:spLocks noGrp="1"/>
          </p:cNvSpPr>
          <p:nvPr>
            <p:ph type="sldNum" idx="12"/>
          </p:nvPr>
        </p:nvSpPr>
        <p:spPr>
          <a:xfrm>
            <a:off x="8472460"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a:t>
            </a:fld>
            <a:endParaRPr lang="en-US"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5"/>
        <p:cNvGrpSpPr/>
        <p:nvPr/>
      </p:nvGrpSpPr>
      <p:grpSpPr>
        <a:xfrm>
          <a:off x="0" y="0"/>
          <a:ext cx="0" cy="0"/>
          <a:chOff x="0" y="0"/>
          <a:chExt cx="0" cy="0"/>
        </a:xfrm>
      </p:grpSpPr>
      <p:sp>
        <p:nvSpPr>
          <p:cNvPr id="46" name="Shape 46"/>
          <p:cNvSpPr/>
          <p:nvPr/>
        </p:nvSpPr>
        <p:spPr>
          <a:xfrm>
            <a:off x="4572000" y="1"/>
            <a:ext cx="4572000" cy="5143499"/>
          </a:xfrm>
          <a:prstGeom prst="rect">
            <a:avLst/>
          </a:prstGeom>
          <a:solidFill>
            <a:schemeClr val="accent3"/>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cxnSp>
        <p:nvCxnSpPr>
          <p:cNvPr id="47" name="Shape 47"/>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8" name="Shape 48"/>
          <p:cNvSpPr txBox="1">
            <a:spLocks noGrp="1"/>
          </p:cNvSpPr>
          <p:nvPr>
            <p:ph type="title"/>
          </p:nvPr>
        </p:nvSpPr>
        <p:spPr>
          <a:xfrm>
            <a:off x="265504" y="1039675"/>
            <a:ext cx="4045198" cy="16758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chemeClr val="accent1"/>
              </a:buClr>
              <a:buFont typeface="PT Sans Narrow"/>
              <a:buNone/>
              <a:defRPr sz="4200" b="1" i="0" u="none" strike="noStrike" cap="none">
                <a:solidFill>
                  <a:schemeClr val="accent1"/>
                </a:solidFill>
                <a:latin typeface="PT Sans Narrow"/>
                <a:ea typeface="PT Sans Narrow"/>
                <a:cs typeface="PT Sans Narrow"/>
                <a:sym typeface="PT Sans Narrow"/>
              </a:defRPr>
            </a:lvl1pPr>
            <a:lvl2pPr lvl="1" indent="0" algn="ctr">
              <a:spcBef>
                <a:spcPts val="0"/>
              </a:spcBef>
              <a:buClr>
                <a:schemeClr val="accent1"/>
              </a:buClr>
              <a:buFont typeface="PT Sans Narrow"/>
              <a:buNone/>
              <a:defRPr sz="4200" b="1">
                <a:solidFill>
                  <a:schemeClr val="accent1"/>
                </a:solidFill>
                <a:latin typeface="PT Sans Narrow"/>
                <a:ea typeface="PT Sans Narrow"/>
                <a:cs typeface="PT Sans Narrow"/>
                <a:sym typeface="PT Sans Narrow"/>
              </a:defRPr>
            </a:lvl2pPr>
            <a:lvl3pPr lvl="2" indent="0" algn="ctr">
              <a:spcBef>
                <a:spcPts val="0"/>
              </a:spcBef>
              <a:buClr>
                <a:schemeClr val="accent1"/>
              </a:buClr>
              <a:buFont typeface="PT Sans Narrow"/>
              <a:buNone/>
              <a:defRPr sz="4200" b="1">
                <a:solidFill>
                  <a:schemeClr val="accent1"/>
                </a:solidFill>
                <a:latin typeface="PT Sans Narrow"/>
                <a:ea typeface="PT Sans Narrow"/>
                <a:cs typeface="PT Sans Narrow"/>
                <a:sym typeface="PT Sans Narrow"/>
              </a:defRPr>
            </a:lvl3pPr>
            <a:lvl4pPr lvl="3" indent="0" algn="ctr">
              <a:spcBef>
                <a:spcPts val="0"/>
              </a:spcBef>
              <a:buClr>
                <a:schemeClr val="accent1"/>
              </a:buClr>
              <a:buFont typeface="PT Sans Narrow"/>
              <a:buNone/>
              <a:defRPr sz="4200" b="1">
                <a:solidFill>
                  <a:schemeClr val="accent1"/>
                </a:solidFill>
                <a:latin typeface="PT Sans Narrow"/>
                <a:ea typeface="PT Sans Narrow"/>
                <a:cs typeface="PT Sans Narrow"/>
                <a:sym typeface="PT Sans Narrow"/>
              </a:defRPr>
            </a:lvl4pPr>
            <a:lvl5pPr lvl="4" indent="0" algn="ctr">
              <a:spcBef>
                <a:spcPts val="0"/>
              </a:spcBef>
              <a:buClr>
                <a:schemeClr val="accent1"/>
              </a:buClr>
              <a:buFont typeface="PT Sans Narrow"/>
              <a:buNone/>
              <a:defRPr sz="4200" b="1">
                <a:solidFill>
                  <a:schemeClr val="accent1"/>
                </a:solidFill>
                <a:latin typeface="PT Sans Narrow"/>
                <a:ea typeface="PT Sans Narrow"/>
                <a:cs typeface="PT Sans Narrow"/>
                <a:sym typeface="PT Sans Narrow"/>
              </a:defRPr>
            </a:lvl5pPr>
            <a:lvl6pPr lvl="5" indent="0" algn="ctr">
              <a:spcBef>
                <a:spcPts val="0"/>
              </a:spcBef>
              <a:buClr>
                <a:schemeClr val="accent1"/>
              </a:buClr>
              <a:buFont typeface="PT Sans Narrow"/>
              <a:buNone/>
              <a:defRPr sz="4200" b="1">
                <a:solidFill>
                  <a:schemeClr val="accent1"/>
                </a:solidFill>
                <a:latin typeface="PT Sans Narrow"/>
                <a:ea typeface="PT Sans Narrow"/>
                <a:cs typeface="PT Sans Narrow"/>
                <a:sym typeface="PT Sans Narrow"/>
              </a:defRPr>
            </a:lvl6pPr>
            <a:lvl7pPr lvl="6" indent="0" algn="ctr">
              <a:spcBef>
                <a:spcPts val="0"/>
              </a:spcBef>
              <a:buClr>
                <a:schemeClr val="accent1"/>
              </a:buClr>
              <a:buFont typeface="PT Sans Narrow"/>
              <a:buNone/>
              <a:defRPr sz="4200" b="1">
                <a:solidFill>
                  <a:schemeClr val="accent1"/>
                </a:solidFill>
                <a:latin typeface="PT Sans Narrow"/>
                <a:ea typeface="PT Sans Narrow"/>
                <a:cs typeface="PT Sans Narrow"/>
                <a:sym typeface="PT Sans Narrow"/>
              </a:defRPr>
            </a:lvl7pPr>
            <a:lvl8pPr lvl="7" indent="0" algn="ctr">
              <a:spcBef>
                <a:spcPts val="0"/>
              </a:spcBef>
              <a:buClr>
                <a:schemeClr val="accent1"/>
              </a:buClr>
              <a:buFont typeface="PT Sans Narrow"/>
              <a:buNone/>
              <a:defRPr sz="4200" b="1">
                <a:solidFill>
                  <a:schemeClr val="accent1"/>
                </a:solidFill>
                <a:latin typeface="PT Sans Narrow"/>
                <a:ea typeface="PT Sans Narrow"/>
                <a:cs typeface="PT Sans Narrow"/>
                <a:sym typeface="PT Sans Narrow"/>
              </a:defRPr>
            </a:lvl8pPr>
            <a:lvl9pPr lvl="8" indent="0" algn="ctr">
              <a:spcBef>
                <a:spcPts val="0"/>
              </a:spcBef>
              <a:buClr>
                <a:schemeClr val="accent1"/>
              </a:buClr>
              <a:buFont typeface="PT Sans Narrow"/>
              <a:buNone/>
              <a:defRPr sz="4200" b="1">
                <a:solidFill>
                  <a:schemeClr val="accent1"/>
                </a:solidFill>
                <a:latin typeface="PT Sans Narrow"/>
                <a:ea typeface="PT Sans Narrow"/>
                <a:cs typeface="PT Sans Narrow"/>
                <a:sym typeface="PT Sans Narrow"/>
              </a:defRPr>
            </a:lvl9pPr>
          </a:lstStyle>
          <a:p>
            <a:endParaRPr/>
          </a:p>
        </p:txBody>
      </p:sp>
      <p:sp>
        <p:nvSpPr>
          <p:cNvPr id="49" name="Shape 49"/>
          <p:cNvSpPr txBox="1">
            <a:spLocks noGrp="1"/>
          </p:cNvSpPr>
          <p:nvPr>
            <p:ph type="subTitle" idx="1"/>
          </p:nvPr>
        </p:nvSpPr>
        <p:spPr>
          <a:xfrm>
            <a:off x="265504" y="2726875"/>
            <a:ext cx="4045198" cy="12351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dk2"/>
              </a:buClr>
              <a:buFont typeface="Open Sans"/>
              <a:buNone/>
              <a:defRPr sz="2100" b="0" i="0" u="none" strike="noStrike" cap="none">
                <a:solidFill>
                  <a:schemeClr val="dk2"/>
                </a:solidFill>
                <a:latin typeface="Open Sans"/>
                <a:ea typeface="Open Sans"/>
                <a:cs typeface="Open Sans"/>
                <a:sym typeface="Open Sans"/>
              </a:defRPr>
            </a:lvl1pPr>
            <a:lvl2pPr marL="457200" marR="0" lvl="1" indent="0" algn="ctr" rtl="0">
              <a:lnSpc>
                <a:spcPct val="100000"/>
              </a:lnSpc>
              <a:spcBef>
                <a:spcPts val="0"/>
              </a:spcBef>
              <a:spcAft>
                <a:spcPts val="0"/>
              </a:spcAft>
              <a:buClr>
                <a:schemeClr val="dk2"/>
              </a:buClr>
              <a:buFont typeface="Open Sans"/>
              <a:buNone/>
              <a:defRPr sz="2100" b="0" i="0" u="none" strike="noStrike" cap="none">
                <a:solidFill>
                  <a:schemeClr val="dk2"/>
                </a:solidFill>
                <a:latin typeface="Open Sans"/>
                <a:ea typeface="Open Sans"/>
                <a:cs typeface="Open Sans"/>
                <a:sym typeface="Open Sans"/>
              </a:defRPr>
            </a:lvl2pPr>
            <a:lvl3pPr marL="914400" marR="0" lvl="2" indent="0" algn="ctr" rtl="0">
              <a:lnSpc>
                <a:spcPct val="100000"/>
              </a:lnSpc>
              <a:spcBef>
                <a:spcPts val="0"/>
              </a:spcBef>
              <a:spcAft>
                <a:spcPts val="0"/>
              </a:spcAft>
              <a:buClr>
                <a:schemeClr val="dk2"/>
              </a:buClr>
              <a:buFont typeface="Open Sans"/>
              <a:buNone/>
              <a:defRPr sz="2100" b="0" i="0" u="none" strike="noStrike" cap="none">
                <a:solidFill>
                  <a:schemeClr val="dk2"/>
                </a:solidFill>
                <a:latin typeface="Open Sans"/>
                <a:ea typeface="Open Sans"/>
                <a:cs typeface="Open Sans"/>
                <a:sym typeface="Open Sans"/>
              </a:defRPr>
            </a:lvl3pPr>
            <a:lvl4pPr marL="1371600" marR="0" lvl="3" indent="0" algn="ctr" rtl="0">
              <a:lnSpc>
                <a:spcPct val="100000"/>
              </a:lnSpc>
              <a:spcBef>
                <a:spcPts val="0"/>
              </a:spcBef>
              <a:spcAft>
                <a:spcPts val="0"/>
              </a:spcAft>
              <a:buClr>
                <a:schemeClr val="dk2"/>
              </a:buClr>
              <a:buFont typeface="Open Sans"/>
              <a:buNone/>
              <a:defRPr sz="2100" b="0" i="0" u="none" strike="noStrike" cap="none">
                <a:solidFill>
                  <a:schemeClr val="dk2"/>
                </a:solidFill>
                <a:latin typeface="Open Sans"/>
                <a:ea typeface="Open Sans"/>
                <a:cs typeface="Open Sans"/>
                <a:sym typeface="Open Sans"/>
              </a:defRPr>
            </a:lvl4pPr>
            <a:lvl5pPr marL="1828800" marR="0" lvl="4" indent="0" algn="ctr" rtl="0">
              <a:lnSpc>
                <a:spcPct val="100000"/>
              </a:lnSpc>
              <a:spcBef>
                <a:spcPts val="0"/>
              </a:spcBef>
              <a:spcAft>
                <a:spcPts val="0"/>
              </a:spcAft>
              <a:buClr>
                <a:schemeClr val="dk2"/>
              </a:buClr>
              <a:buFont typeface="Open Sans"/>
              <a:buNone/>
              <a:defRPr sz="2100" b="0" i="0" u="none" strike="noStrike" cap="none">
                <a:solidFill>
                  <a:schemeClr val="dk2"/>
                </a:solidFill>
                <a:latin typeface="Open Sans"/>
                <a:ea typeface="Open Sans"/>
                <a:cs typeface="Open Sans"/>
                <a:sym typeface="Open Sans"/>
              </a:defRPr>
            </a:lvl5pPr>
            <a:lvl6pPr marL="2286000" marR="0" lvl="5" indent="0" algn="ctr" rtl="0">
              <a:lnSpc>
                <a:spcPct val="100000"/>
              </a:lnSpc>
              <a:spcBef>
                <a:spcPts val="0"/>
              </a:spcBef>
              <a:spcAft>
                <a:spcPts val="0"/>
              </a:spcAft>
              <a:buClr>
                <a:schemeClr val="dk2"/>
              </a:buClr>
              <a:buFont typeface="Open Sans"/>
              <a:buNone/>
              <a:defRPr sz="2100" b="0" i="0" u="none" strike="noStrike" cap="none">
                <a:solidFill>
                  <a:schemeClr val="dk2"/>
                </a:solidFill>
                <a:latin typeface="Open Sans"/>
                <a:ea typeface="Open Sans"/>
                <a:cs typeface="Open Sans"/>
                <a:sym typeface="Open Sans"/>
              </a:defRPr>
            </a:lvl6pPr>
            <a:lvl7pPr marL="2743200" marR="0" lvl="6" indent="0" algn="ctr" rtl="0">
              <a:lnSpc>
                <a:spcPct val="100000"/>
              </a:lnSpc>
              <a:spcBef>
                <a:spcPts val="0"/>
              </a:spcBef>
              <a:spcAft>
                <a:spcPts val="0"/>
              </a:spcAft>
              <a:buClr>
                <a:schemeClr val="dk2"/>
              </a:buClr>
              <a:buFont typeface="Open Sans"/>
              <a:buNone/>
              <a:defRPr sz="2100" b="0" i="0" u="none" strike="noStrike" cap="none">
                <a:solidFill>
                  <a:schemeClr val="dk2"/>
                </a:solidFill>
                <a:latin typeface="Open Sans"/>
                <a:ea typeface="Open Sans"/>
                <a:cs typeface="Open Sans"/>
                <a:sym typeface="Open Sans"/>
              </a:defRPr>
            </a:lvl7pPr>
            <a:lvl8pPr marL="3200400" marR="0" lvl="7" indent="0" algn="ctr" rtl="0">
              <a:lnSpc>
                <a:spcPct val="100000"/>
              </a:lnSpc>
              <a:spcBef>
                <a:spcPts val="0"/>
              </a:spcBef>
              <a:spcAft>
                <a:spcPts val="0"/>
              </a:spcAft>
              <a:buClr>
                <a:schemeClr val="dk2"/>
              </a:buClr>
              <a:buFont typeface="Open Sans"/>
              <a:buNone/>
              <a:defRPr sz="2100" b="0" i="0" u="none" strike="noStrike" cap="none">
                <a:solidFill>
                  <a:schemeClr val="dk2"/>
                </a:solidFill>
                <a:latin typeface="Open Sans"/>
                <a:ea typeface="Open Sans"/>
                <a:cs typeface="Open Sans"/>
                <a:sym typeface="Open Sans"/>
              </a:defRPr>
            </a:lvl8pPr>
            <a:lvl9pPr marL="3657600" marR="0" lvl="8" indent="0" algn="ctr" rtl="0">
              <a:lnSpc>
                <a:spcPct val="100000"/>
              </a:lnSpc>
              <a:spcBef>
                <a:spcPts val="0"/>
              </a:spcBef>
              <a:spcAft>
                <a:spcPts val="0"/>
              </a:spcAft>
              <a:buClr>
                <a:schemeClr val="dk2"/>
              </a:buClr>
              <a:buFont typeface="Open Sans"/>
              <a:buNone/>
              <a:defRPr sz="2100" b="0" i="0" u="none" strike="noStrike" cap="none">
                <a:solidFill>
                  <a:schemeClr val="dk2"/>
                </a:solidFill>
                <a:latin typeface="Open Sans"/>
                <a:ea typeface="Open Sans"/>
                <a:cs typeface="Open Sans"/>
                <a:sym typeface="Open Sans"/>
              </a:defRPr>
            </a:lvl9pPr>
          </a:lstStyle>
          <a:p>
            <a:endParaRPr/>
          </a:p>
        </p:txBody>
      </p:sp>
      <p:sp>
        <p:nvSpPr>
          <p:cNvPr id="50" name="Shape 50"/>
          <p:cNvSpPr txBox="1">
            <a:spLocks noGrp="1"/>
          </p:cNvSpPr>
          <p:nvPr>
            <p:ph type="body" idx="2"/>
          </p:nvPr>
        </p:nvSpPr>
        <p:spPr>
          <a:xfrm>
            <a:off x="4939500" y="724202"/>
            <a:ext cx="3837000" cy="3695099"/>
          </a:xfrm>
          <a:prstGeom prst="rect">
            <a:avLst/>
          </a:prstGeom>
          <a:noFill/>
          <a:ln>
            <a:noFill/>
          </a:ln>
        </p:spPr>
        <p:txBody>
          <a:bodyPr lIns="91425" tIns="91425" rIns="91425" bIns="91425" anchor="ctr" anchorCtr="0"/>
          <a:lstStyle>
            <a:lvl1pPr marL="0" marR="0" lvl="0" indent="0" algn="l" rtl="0">
              <a:lnSpc>
                <a:spcPct val="115000"/>
              </a:lnSpc>
              <a:spcBef>
                <a:spcPts val="0"/>
              </a:spcBef>
              <a:spcAft>
                <a:spcPts val="1600"/>
              </a:spcAft>
              <a:buClr>
                <a:schemeClr val="lt1"/>
              </a:buClr>
              <a:buFont typeface="Open Sans"/>
              <a:buNone/>
              <a:defRPr sz="1800" b="0" i="0" u="none" strike="noStrike" cap="none">
                <a:solidFill>
                  <a:schemeClr val="lt1"/>
                </a:solidFill>
                <a:latin typeface="Open Sans"/>
                <a:ea typeface="Open Sans"/>
                <a:cs typeface="Open Sans"/>
                <a:sym typeface="Open Sans"/>
              </a:defRPr>
            </a:lvl1pPr>
            <a:lvl2pPr marL="457200" marR="0" lvl="1" indent="0" algn="l" rtl="0">
              <a:lnSpc>
                <a:spcPct val="115000"/>
              </a:lnSpc>
              <a:spcBef>
                <a:spcPts val="0"/>
              </a:spcBef>
              <a:spcAft>
                <a:spcPts val="1600"/>
              </a:spcAft>
              <a:buClr>
                <a:schemeClr val="lt1"/>
              </a:buClr>
              <a:buFont typeface="Open Sans"/>
              <a:buNone/>
              <a:defRPr sz="1400" b="0" i="0" u="none" strike="noStrike" cap="none">
                <a:solidFill>
                  <a:schemeClr val="lt1"/>
                </a:solidFill>
                <a:latin typeface="Open Sans"/>
                <a:ea typeface="Open Sans"/>
                <a:cs typeface="Open Sans"/>
                <a:sym typeface="Open Sans"/>
              </a:defRPr>
            </a:lvl2pPr>
            <a:lvl3pPr marL="914400" marR="0" lvl="2" indent="0" algn="l" rtl="0">
              <a:lnSpc>
                <a:spcPct val="115000"/>
              </a:lnSpc>
              <a:spcBef>
                <a:spcPts val="0"/>
              </a:spcBef>
              <a:spcAft>
                <a:spcPts val="1600"/>
              </a:spcAft>
              <a:buClr>
                <a:schemeClr val="lt1"/>
              </a:buClr>
              <a:buFont typeface="Open Sans"/>
              <a:buNone/>
              <a:defRPr sz="1400" b="0" i="0" u="none" strike="noStrike" cap="none">
                <a:solidFill>
                  <a:schemeClr val="lt1"/>
                </a:solidFill>
                <a:latin typeface="Open Sans"/>
                <a:ea typeface="Open Sans"/>
                <a:cs typeface="Open Sans"/>
                <a:sym typeface="Open Sans"/>
              </a:defRPr>
            </a:lvl3pPr>
            <a:lvl4pPr marL="1371600" marR="0" lvl="3" indent="0" algn="l" rtl="0">
              <a:lnSpc>
                <a:spcPct val="115000"/>
              </a:lnSpc>
              <a:spcBef>
                <a:spcPts val="0"/>
              </a:spcBef>
              <a:spcAft>
                <a:spcPts val="1600"/>
              </a:spcAft>
              <a:buClr>
                <a:schemeClr val="lt1"/>
              </a:buClr>
              <a:buFont typeface="Open Sans"/>
              <a:buNone/>
              <a:defRPr sz="1400" b="0" i="0" u="none" strike="noStrike" cap="none">
                <a:solidFill>
                  <a:schemeClr val="lt1"/>
                </a:solidFill>
                <a:latin typeface="Open Sans"/>
                <a:ea typeface="Open Sans"/>
                <a:cs typeface="Open Sans"/>
                <a:sym typeface="Open Sans"/>
              </a:defRPr>
            </a:lvl4pPr>
            <a:lvl5pPr marL="1828800" marR="0" lvl="4" indent="0" algn="l" rtl="0">
              <a:lnSpc>
                <a:spcPct val="115000"/>
              </a:lnSpc>
              <a:spcBef>
                <a:spcPts val="0"/>
              </a:spcBef>
              <a:spcAft>
                <a:spcPts val="1600"/>
              </a:spcAft>
              <a:buClr>
                <a:schemeClr val="lt1"/>
              </a:buClr>
              <a:buFont typeface="Open Sans"/>
              <a:buNone/>
              <a:defRPr sz="1400" b="0" i="0" u="none" strike="noStrike" cap="none">
                <a:solidFill>
                  <a:schemeClr val="lt1"/>
                </a:solidFill>
                <a:latin typeface="Open Sans"/>
                <a:ea typeface="Open Sans"/>
                <a:cs typeface="Open Sans"/>
                <a:sym typeface="Open Sans"/>
              </a:defRPr>
            </a:lvl5pPr>
            <a:lvl6pPr marL="2286000" marR="0" lvl="5" indent="0" algn="l" rtl="0">
              <a:lnSpc>
                <a:spcPct val="115000"/>
              </a:lnSpc>
              <a:spcBef>
                <a:spcPts val="0"/>
              </a:spcBef>
              <a:spcAft>
                <a:spcPts val="1600"/>
              </a:spcAft>
              <a:buClr>
                <a:schemeClr val="lt1"/>
              </a:buClr>
              <a:buFont typeface="Open Sans"/>
              <a:buNone/>
              <a:defRPr sz="1400" b="0" i="0" u="none" strike="noStrike" cap="none">
                <a:solidFill>
                  <a:schemeClr val="lt1"/>
                </a:solidFill>
                <a:latin typeface="Open Sans"/>
                <a:ea typeface="Open Sans"/>
                <a:cs typeface="Open Sans"/>
                <a:sym typeface="Open Sans"/>
              </a:defRPr>
            </a:lvl6pPr>
            <a:lvl7pPr marL="2743200" marR="0" lvl="6" indent="0" algn="l" rtl="0">
              <a:lnSpc>
                <a:spcPct val="115000"/>
              </a:lnSpc>
              <a:spcBef>
                <a:spcPts val="0"/>
              </a:spcBef>
              <a:spcAft>
                <a:spcPts val="1600"/>
              </a:spcAft>
              <a:buClr>
                <a:schemeClr val="lt1"/>
              </a:buClr>
              <a:buFont typeface="Open Sans"/>
              <a:buNone/>
              <a:defRPr sz="1400" b="0" i="0" u="none" strike="noStrike" cap="none">
                <a:solidFill>
                  <a:schemeClr val="lt1"/>
                </a:solidFill>
                <a:latin typeface="Open Sans"/>
                <a:ea typeface="Open Sans"/>
                <a:cs typeface="Open Sans"/>
                <a:sym typeface="Open Sans"/>
              </a:defRPr>
            </a:lvl7pPr>
            <a:lvl8pPr marL="3200400" marR="0" lvl="7" indent="0" algn="l" rtl="0">
              <a:lnSpc>
                <a:spcPct val="115000"/>
              </a:lnSpc>
              <a:spcBef>
                <a:spcPts val="0"/>
              </a:spcBef>
              <a:spcAft>
                <a:spcPts val="1600"/>
              </a:spcAft>
              <a:buClr>
                <a:schemeClr val="lt1"/>
              </a:buClr>
              <a:buFont typeface="Open Sans"/>
              <a:buNone/>
              <a:defRPr sz="1400" b="0" i="0" u="none" strike="noStrike" cap="none">
                <a:solidFill>
                  <a:schemeClr val="lt1"/>
                </a:solidFill>
                <a:latin typeface="Open Sans"/>
                <a:ea typeface="Open Sans"/>
                <a:cs typeface="Open Sans"/>
                <a:sym typeface="Open Sans"/>
              </a:defRPr>
            </a:lvl8pPr>
            <a:lvl9pPr marL="3657600" marR="0" lvl="8" indent="0" algn="l" rtl="0">
              <a:lnSpc>
                <a:spcPct val="115000"/>
              </a:lnSpc>
              <a:spcBef>
                <a:spcPts val="0"/>
              </a:spcBef>
              <a:spcAft>
                <a:spcPts val="1600"/>
              </a:spcAft>
              <a:buClr>
                <a:schemeClr val="lt1"/>
              </a:buClr>
              <a:buFont typeface="Open Sans"/>
              <a:buNone/>
              <a:defRPr sz="1400" b="0" i="0" u="none" strike="noStrike" cap="none">
                <a:solidFill>
                  <a:schemeClr val="lt1"/>
                </a:solidFill>
                <a:latin typeface="Open Sans"/>
                <a:ea typeface="Open Sans"/>
                <a:cs typeface="Open Sans"/>
                <a:sym typeface="Open Sans"/>
              </a:defRPr>
            </a:lvl9pPr>
          </a:lstStyle>
          <a:p>
            <a:endParaRPr/>
          </a:p>
        </p:txBody>
      </p:sp>
      <p:sp>
        <p:nvSpPr>
          <p:cNvPr id="51" name="Shape 51"/>
          <p:cNvSpPr txBox="1">
            <a:spLocks noGrp="1"/>
          </p:cNvSpPr>
          <p:nvPr>
            <p:ph type="sldNum" idx="12"/>
          </p:nvPr>
        </p:nvSpPr>
        <p:spPr>
          <a:xfrm>
            <a:off x="8472460"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lt1"/>
              </a:buClr>
              <a:buSzPct val="25000"/>
              <a:buFont typeface="Arial"/>
              <a:buNone/>
            </a:pPr>
            <a:fld id="{00000000-1234-1234-1234-123412341234}" type="slidenum">
              <a:rPr lang="en-US" sz="1400" b="0" i="0" u="none" strike="noStrike" cap="none">
                <a:solidFill>
                  <a:schemeClr val="lt1"/>
                </a:solidFill>
                <a:latin typeface="Arial"/>
                <a:ea typeface="Arial"/>
                <a:cs typeface="Arial"/>
                <a:sym typeface="Arial"/>
              </a:rPr>
              <a:t>‹#›</a:t>
            </a:fld>
            <a:endParaRPr lang="en-US"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2"/>
        <p:cNvGrpSpPr/>
        <p:nvPr/>
      </p:nvGrpSpPr>
      <p:grpSpPr>
        <a:xfrm>
          <a:off x="0" y="0"/>
          <a:ext cx="0" cy="0"/>
          <a:chOff x="0" y="0"/>
          <a:chExt cx="0" cy="0"/>
        </a:xfrm>
      </p:grpSpPr>
      <p:sp>
        <p:nvSpPr>
          <p:cNvPr id="53" name="Shape 53"/>
          <p:cNvSpPr txBox="1">
            <a:spLocks noGrp="1"/>
          </p:cNvSpPr>
          <p:nvPr>
            <p:ph type="body" idx="1"/>
          </p:nvPr>
        </p:nvSpPr>
        <p:spPr>
          <a:xfrm>
            <a:off x="311700" y="4230726"/>
            <a:ext cx="5998800" cy="59879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2"/>
              </a:buClr>
              <a:buFont typeface="PT Sans Narrow"/>
              <a:buNone/>
              <a:defRPr sz="2400" b="0" i="0" u="none" strike="noStrike" cap="none">
                <a:solidFill>
                  <a:schemeClr val="dk2"/>
                </a:solidFill>
                <a:latin typeface="PT Sans Narrow"/>
                <a:ea typeface="PT Sans Narrow"/>
                <a:cs typeface="PT Sans Narrow"/>
                <a:sym typeface="PT Sans Narrow"/>
              </a:defRPr>
            </a:lvl1pPr>
            <a:lvl2pPr marL="457200" marR="0" lvl="1"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2pPr>
            <a:lvl3pPr marL="914400" marR="0" lvl="2"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3pPr>
            <a:lvl4pPr marL="1371600" marR="0" lvl="3"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4pPr>
            <a:lvl5pPr marL="1828800" marR="0" lvl="4"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5pPr>
            <a:lvl6pPr marL="2286000" marR="0" lvl="5"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6pPr>
            <a:lvl7pPr marL="2743200" marR="0" lvl="6"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7pPr>
            <a:lvl8pPr marL="3200400" marR="0" lvl="7"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8pPr>
            <a:lvl9pPr marL="3657600" marR="0" lvl="8"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9pPr>
          </a:lstStyle>
          <a:p>
            <a:endParaRPr/>
          </a:p>
        </p:txBody>
      </p:sp>
      <p:sp>
        <p:nvSpPr>
          <p:cNvPr id="54" name="Shape 54"/>
          <p:cNvSpPr txBox="1">
            <a:spLocks noGrp="1"/>
          </p:cNvSpPr>
          <p:nvPr>
            <p:ph type="sldNum" idx="12"/>
          </p:nvPr>
        </p:nvSpPr>
        <p:spPr>
          <a:xfrm>
            <a:off x="8472460"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a:t>
            </a:fld>
            <a:endParaRPr lang="en-US" sz="1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4" y="445027"/>
            <a:ext cx="8520599" cy="7073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accent1"/>
              </a:buClr>
              <a:buFont typeface="PT Sans Narrow"/>
              <a:buNone/>
              <a:defRPr sz="3600" b="1" i="0" u="none" strike="noStrike" cap="none">
                <a:solidFill>
                  <a:schemeClr val="accent1"/>
                </a:solidFill>
                <a:latin typeface="PT Sans Narrow"/>
                <a:ea typeface="PT Sans Narrow"/>
                <a:cs typeface="PT Sans Narrow"/>
                <a:sym typeface="PT Sans Narrow"/>
              </a:defRPr>
            </a:lvl1pPr>
            <a:lvl2pPr lvl="1"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2pPr>
            <a:lvl3pPr lvl="2"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3pPr>
            <a:lvl4pPr lvl="3"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4pPr>
            <a:lvl5pPr lvl="4"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5pPr>
            <a:lvl6pPr lvl="5"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6pPr>
            <a:lvl7pPr lvl="6"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7pPr>
            <a:lvl8pPr lvl="7"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8pPr>
            <a:lvl9pPr lvl="8"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Shape 7"/>
          <p:cNvSpPr txBox="1">
            <a:spLocks noGrp="1"/>
          </p:cNvSpPr>
          <p:nvPr>
            <p:ph type="body" idx="1"/>
          </p:nvPr>
        </p:nvSpPr>
        <p:spPr>
          <a:xfrm>
            <a:off x="311704" y="1266325"/>
            <a:ext cx="8520599" cy="33027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Open Sans"/>
              <a:buNone/>
              <a:defRPr sz="1800" b="0" i="0" u="none" strike="noStrike" cap="none">
                <a:solidFill>
                  <a:schemeClr val="dk2"/>
                </a:solidFill>
                <a:latin typeface="Open Sans"/>
                <a:ea typeface="Open Sans"/>
                <a:cs typeface="Open Sans"/>
                <a:sym typeface="Open Sans"/>
              </a:defRPr>
            </a:lvl1pPr>
            <a:lvl2pPr marL="457200" marR="0" lvl="1"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2pPr>
            <a:lvl3pPr marL="914400" marR="0" lvl="2"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3pPr>
            <a:lvl4pPr marL="1371600" marR="0" lvl="3"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4pPr>
            <a:lvl5pPr marL="1828800" marR="0" lvl="4"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5pPr>
            <a:lvl6pPr marL="2286000" marR="0" lvl="5"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6pPr>
            <a:lvl7pPr marL="2743200" marR="0" lvl="6"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7pPr>
            <a:lvl8pPr marL="3200400" marR="0" lvl="7"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8pPr>
            <a:lvl9pPr marL="3657600" marR="0" lvl="8"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9pPr>
          </a:lstStyle>
          <a:p>
            <a:endParaRPr/>
          </a:p>
        </p:txBody>
      </p:sp>
      <p:sp>
        <p:nvSpPr>
          <p:cNvPr id="8" name="Shape 8"/>
          <p:cNvSpPr txBox="1">
            <a:spLocks noGrp="1"/>
          </p:cNvSpPr>
          <p:nvPr>
            <p:ph type="sldNum" idx="12"/>
          </p:nvPr>
        </p:nvSpPr>
        <p:spPr>
          <a:xfrm>
            <a:off x="8472460" y="4663216"/>
            <a:ext cx="548699" cy="393600"/>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spcAft>
                <a:spcPts val="0"/>
              </a:spcAft>
              <a:buClr>
                <a:schemeClr val="dk2"/>
              </a:buClr>
              <a:buSzPct val="25000"/>
              <a:buFont typeface="Open Sans"/>
              <a:buNone/>
            </a:pPr>
            <a:fld id="{00000000-1234-1234-1234-123412341234}" type="slidenum">
              <a:rPr lang="en-US" sz="1000" b="0" i="0" u="none" strike="noStrike" cap="none">
                <a:solidFill>
                  <a:schemeClr val="dk2"/>
                </a:solidFill>
                <a:latin typeface="Open Sans"/>
                <a:ea typeface="Open Sans"/>
                <a:cs typeface="Open Sans"/>
                <a:sym typeface="Open Sans"/>
              </a:rPr>
              <a:t>‹#›</a:t>
            </a:fld>
            <a:endParaRPr lang="en-US" sz="1000" b="0" i="0" u="none" strike="noStrike" cap="none">
              <a:solidFill>
                <a:schemeClr val="dk2"/>
              </a:solidFill>
              <a:latin typeface="Open Sans"/>
              <a:ea typeface="Open Sans"/>
              <a:cs typeface="Open Sans"/>
              <a:sym typeface="Open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comments" Target="../comments/commen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ctrTitle"/>
          </p:nvPr>
        </p:nvSpPr>
        <p:spPr>
          <a:xfrm>
            <a:off x="1004150" y="1751764"/>
            <a:ext cx="7136700" cy="1022399"/>
          </a:xfrm>
          <a:prstGeom prst="rect">
            <a:avLst/>
          </a:prstGeom>
          <a:noFill/>
          <a:ln>
            <a:noFill/>
          </a:ln>
        </p:spPr>
        <p:txBody>
          <a:bodyPr lIns="91425" tIns="91425" rIns="91425" bIns="91425" anchor="b" anchorCtr="0">
            <a:noAutofit/>
          </a:bodyPr>
          <a:lstStyle/>
          <a:p>
            <a:pPr marL="0" marR="0" lvl="0" indent="0" algn="ctr" rtl="0">
              <a:lnSpc>
                <a:spcPct val="100000"/>
              </a:lnSpc>
              <a:spcBef>
                <a:spcPts val="0"/>
              </a:spcBef>
              <a:spcAft>
                <a:spcPts val="0"/>
              </a:spcAft>
              <a:buClr>
                <a:schemeClr val="accent1"/>
              </a:buClr>
              <a:buSzPct val="25000"/>
              <a:buFont typeface="PT Sans Narrow"/>
              <a:buNone/>
            </a:pPr>
            <a:r>
              <a:rPr lang="en-US" sz="5400" b="1" i="0" u="none" strike="noStrike" cap="none">
                <a:solidFill>
                  <a:schemeClr val="accent1"/>
                </a:solidFill>
                <a:latin typeface="PT Sans Narrow"/>
                <a:ea typeface="PT Sans Narrow"/>
                <a:cs typeface="PT Sans Narrow"/>
                <a:sym typeface="PT Sans Narrow"/>
              </a:rPr>
              <a:t>Developer Workflow</a:t>
            </a:r>
          </a:p>
        </p:txBody>
      </p:sp>
      <p:sp>
        <p:nvSpPr>
          <p:cNvPr id="67" name="Shape 67"/>
          <p:cNvSpPr txBox="1">
            <a:spLocks noGrp="1"/>
          </p:cNvSpPr>
          <p:nvPr>
            <p:ph type="subTitle" idx="1"/>
          </p:nvPr>
        </p:nvSpPr>
        <p:spPr>
          <a:xfrm>
            <a:off x="2137225" y="2850039"/>
            <a:ext cx="4870499" cy="792600"/>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chemeClr val="dk2"/>
              </a:buClr>
              <a:buSzPct val="25000"/>
              <a:buFont typeface="Open Sans"/>
              <a:buNone/>
            </a:pPr>
            <a:endParaRPr sz="2400" b="0" i="0" u="none" strike="noStrike" cap="none">
              <a:solidFill>
                <a:schemeClr val="dk2"/>
              </a:solidFill>
              <a:latin typeface="Open Sans"/>
              <a:ea typeface="Open Sans"/>
              <a:cs typeface="Open Sans"/>
              <a:sym typeface="Open Sans"/>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Shape 120" descr="diffviewer.png"/>
          <p:cNvPicPr preferRelativeResize="0"/>
          <p:nvPr/>
        </p:nvPicPr>
        <p:blipFill rotWithShape="1">
          <a:blip r:embed="rId3">
            <a:alphaModFix/>
          </a:blip>
          <a:srcRect/>
          <a:stretch/>
        </p:blipFill>
        <p:spPr>
          <a:xfrm>
            <a:off x="1206501" y="78752"/>
            <a:ext cx="6413910" cy="4912369"/>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311700" y="814800"/>
            <a:ext cx="8571300" cy="942075"/>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accent1"/>
              </a:buClr>
              <a:buSzPct val="25000"/>
              <a:buFont typeface="PT Sans Narrow"/>
              <a:buNone/>
            </a:pPr>
            <a:r>
              <a:rPr lang="en-US" sz="3600" b="1" i="0" u="none" strike="noStrike" cap="none">
                <a:solidFill>
                  <a:schemeClr val="accent1"/>
                </a:solidFill>
                <a:latin typeface="PT Sans Narrow"/>
                <a:ea typeface="PT Sans Narrow"/>
                <a:cs typeface="PT Sans Narrow"/>
                <a:sym typeface="PT Sans Narrow"/>
              </a:rPr>
              <a:t>That’s it for the software develop</a:t>
            </a:r>
            <a:r>
              <a:rPr lang="en-US"/>
              <a:t>er</a:t>
            </a:r>
            <a:r>
              <a:rPr lang="en-US" sz="3600" b="1" i="0" u="none" strike="noStrike" cap="none">
                <a:solidFill>
                  <a:schemeClr val="accent1"/>
                </a:solidFill>
                <a:latin typeface="PT Sans Narrow"/>
                <a:ea typeface="PT Sans Narrow"/>
                <a:cs typeface="PT Sans Narrow"/>
                <a:sym typeface="PT Sans Narrow"/>
              </a:rPr>
              <a:t> </a:t>
            </a:r>
            <a:r>
              <a:rPr lang="en-US"/>
              <a:t>workflow</a:t>
            </a:r>
            <a:r>
              <a:rPr lang="en-US" sz="3600" b="1" i="0" u="none" strike="noStrike" cap="none">
                <a:solidFill>
                  <a:schemeClr val="accent1"/>
                </a:solidFill>
                <a:latin typeface="PT Sans Narrow"/>
                <a:ea typeface="PT Sans Narrow"/>
                <a:cs typeface="PT Sans Narrow"/>
                <a:sym typeface="PT Sans Narrow"/>
              </a:rPr>
              <a:t>!</a:t>
            </a:r>
          </a:p>
        </p:txBody>
      </p:sp>
      <p:sp>
        <p:nvSpPr>
          <p:cNvPr id="127" name="Shape 127"/>
          <p:cNvSpPr txBox="1"/>
          <p:nvPr/>
        </p:nvSpPr>
        <p:spPr>
          <a:xfrm>
            <a:off x="3656700" y="2598150"/>
            <a:ext cx="1830599" cy="232424"/>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FFFFFF"/>
              </a:buClr>
              <a:buSzPct val="25000"/>
              <a:buFont typeface="Open Sans"/>
              <a:buNone/>
            </a:pPr>
            <a:r>
              <a:rPr lang="en-US" sz="1800" b="0" i="0" u="none" strike="noStrike" cap="none">
                <a:solidFill>
                  <a:srgbClr val="FFFFFF"/>
                </a:solidFill>
                <a:latin typeface="Open Sans"/>
                <a:ea typeface="Open Sans"/>
                <a:cs typeface="Open Sans"/>
                <a:sym typeface="Open Sans"/>
              </a:rPr>
              <a:t>Any questions?</a:t>
            </a: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4" y="445027"/>
            <a:ext cx="8520599" cy="7073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PT Sans Narrow"/>
              <a:buNone/>
            </a:pPr>
            <a:r>
              <a:rPr lang="en-US" sz="3600" b="1" i="0" u="none" strike="noStrike" cap="none">
                <a:solidFill>
                  <a:schemeClr val="accent1"/>
                </a:solidFill>
                <a:latin typeface="PT Sans Narrow"/>
                <a:ea typeface="PT Sans Narrow"/>
                <a:cs typeface="PT Sans Narrow"/>
                <a:sym typeface="PT Sans Narrow"/>
              </a:rPr>
              <a:t>What is Agile?</a:t>
            </a:r>
          </a:p>
        </p:txBody>
      </p:sp>
      <p:sp>
        <p:nvSpPr>
          <p:cNvPr id="73" name="Shape 73"/>
          <p:cNvSpPr txBox="1">
            <a:spLocks noGrp="1"/>
          </p:cNvSpPr>
          <p:nvPr>
            <p:ph type="body" idx="1"/>
          </p:nvPr>
        </p:nvSpPr>
        <p:spPr>
          <a:xfrm>
            <a:off x="311704" y="1266325"/>
            <a:ext cx="8520599" cy="3302700"/>
          </a:xfrm>
          <a:prstGeom prst="rect">
            <a:avLst/>
          </a:prstGeom>
          <a:noFill/>
          <a:ln>
            <a:noFill/>
          </a:ln>
        </p:spPr>
        <p:txBody>
          <a:bodyPr lIns="91425" tIns="91425" rIns="91425" bIns="91425" anchor="t" anchorCtr="0">
            <a:noAutofit/>
          </a:bodyPr>
          <a:lstStyle/>
          <a:p>
            <a:pPr marL="457200" indent="-317500">
              <a:spcBef>
                <a:spcPts val="400"/>
              </a:spcBef>
              <a:spcAft>
                <a:spcPts val="0"/>
              </a:spcAft>
              <a:buSzPct val="100000"/>
              <a:buFont typeface="Open Sans"/>
              <a:buChar char="●"/>
            </a:pPr>
            <a:r>
              <a:rPr lang="en-US" dirty="0" smtClean="0"/>
              <a:t>Agile </a:t>
            </a:r>
            <a:r>
              <a:rPr lang="en-US" dirty="0"/>
              <a:t>is a process formed in response to the “waterfall process.” In the waterfall process, developers would receive clear requirements up front, be left alone to work for X months, then be expected to deliver the final product to </a:t>
            </a:r>
            <a:r>
              <a:rPr lang="en-US" dirty="0" smtClean="0"/>
              <a:t>users.</a:t>
            </a:r>
          </a:p>
          <a:p>
            <a:pPr marL="457200" indent="-317500">
              <a:spcBef>
                <a:spcPts val="400"/>
              </a:spcBef>
              <a:spcAft>
                <a:spcPts val="0"/>
              </a:spcAft>
              <a:buSzPct val="100000"/>
              <a:buFont typeface="Open Sans"/>
              <a:buChar char="●"/>
            </a:pPr>
            <a:r>
              <a:rPr lang="en-US" dirty="0" smtClean="0"/>
              <a:t>Agile </a:t>
            </a:r>
            <a:r>
              <a:rPr lang="en-US" dirty="0"/>
              <a:t>centers around user feedback and quick, responsive iterations</a:t>
            </a:r>
            <a:r>
              <a:rPr lang="en-US" dirty="0" smtClean="0"/>
              <a:t>.</a:t>
            </a:r>
          </a:p>
          <a:p>
            <a:pPr marL="457200" lvl="0" indent="-317500">
              <a:spcBef>
                <a:spcPts val="400"/>
              </a:spcBef>
              <a:spcAft>
                <a:spcPts val="0"/>
              </a:spcAft>
              <a:buSzPct val="100000"/>
              <a:buFont typeface="Open Sans"/>
              <a:buChar char="●"/>
            </a:pPr>
            <a:r>
              <a:rPr lang="en-US" dirty="0"/>
              <a:t>Many engineering teams in tech companies use the Agile process to organize and drive development</a:t>
            </a:r>
            <a:r>
              <a:rPr lang="en-US" dirty="0" smtClean="0"/>
              <a:t>.</a:t>
            </a:r>
          </a:p>
          <a:p>
            <a:pPr marL="457200" indent="-317500">
              <a:spcBef>
                <a:spcPts val="400"/>
              </a:spcBef>
              <a:spcAft>
                <a:spcPts val="0"/>
              </a:spcAft>
              <a:buSzPct val="100000"/>
              <a:buFont typeface="Open Sans"/>
              <a:buChar char="●"/>
            </a:pPr>
            <a:r>
              <a:rPr lang="en-US" dirty="0"/>
              <a:t>Example: making a wedding cake vs. baking </a:t>
            </a:r>
            <a:r>
              <a:rPr lang="en-US" dirty="0" smtClean="0"/>
              <a:t>cookies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311704" y="445027"/>
            <a:ext cx="8520599" cy="7073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PT Sans Narrow"/>
              <a:buNone/>
            </a:pPr>
            <a:r>
              <a:rPr lang="en-US" sz="3600" b="1" i="0" u="none" strike="noStrike" cap="none">
                <a:solidFill>
                  <a:schemeClr val="accent1"/>
                </a:solidFill>
                <a:latin typeface="PT Sans Narrow"/>
                <a:ea typeface="PT Sans Narrow"/>
                <a:cs typeface="PT Sans Narrow"/>
                <a:sym typeface="PT Sans Narrow"/>
              </a:rPr>
              <a:t>12 Agile principles</a:t>
            </a:r>
          </a:p>
        </p:txBody>
      </p:sp>
      <p:pic>
        <p:nvPicPr>
          <p:cNvPr id="79" name="Shape 79" descr="Screen Shot 2016-06-12 at 1.05.19 PM.png"/>
          <p:cNvPicPr preferRelativeResize="0"/>
          <p:nvPr/>
        </p:nvPicPr>
        <p:blipFill rotWithShape="1">
          <a:blip r:embed="rId3">
            <a:alphaModFix/>
          </a:blip>
          <a:srcRect/>
          <a:stretch/>
        </p:blipFill>
        <p:spPr>
          <a:xfrm>
            <a:off x="1648778" y="1085599"/>
            <a:ext cx="6088449" cy="3598100"/>
          </a:xfrm>
          <a:prstGeom prst="rect">
            <a:avLst/>
          </a:prstGeom>
          <a:noFill/>
          <a:ln>
            <a:noFill/>
          </a:ln>
        </p:spPr>
      </p:pic>
      <p:sp>
        <p:nvSpPr>
          <p:cNvPr id="80" name="Shape 80"/>
          <p:cNvSpPr txBox="1"/>
          <p:nvPr/>
        </p:nvSpPr>
        <p:spPr>
          <a:xfrm>
            <a:off x="54950" y="4607500"/>
            <a:ext cx="2868600" cy="307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000" b="0" i="0" u="none" strike="noStrike" cap="none">
                <a:solidFill>
                  <a:srgbClr val="000000"/>
                </a:solidFill>
                <a:latin typeface="Arial"/>
                <a:ea typeface="Arial"/>
                <a:cs typeface="Arial"/>
                <a:sym typeface="Arial"/>
              </a:rPr>
              <a:t>Source: www.agilemanifesto.org</a:t>
            </a: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311704" y="445027"/>
            <a:ext cx="8520599" cy="7073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PT Sans Narrow"/>
              <a:buNone/>
            </a:pPr>
            <a:r>
              <a:rPr lang="en-US" sz="3600" b="1" i="0" u="none" strike="noStrike" cap="none">
                <a:solidFill>
                  <a:schemeClr val="accent1"/>
                </a:solidFill>
                <a:latin typeface="PT Sans Narrow"/>
                <a:ea typeface="PT Sans Narrow"/>
                <a:cs typeface="PT Sans Narrow"/>
                <a:sym typeface="PT Sans Narrow"/>
              </a:rPr>
              <a:t>What is Scrum?</a:t>
            </a:r>
          </a:p>
        </p:txBody>
      </p:sp>
      <p:sp>
        <p:nvSpPr>
          <p:cNvPr id="86" name="Shape 86"/>
          <p:cNvSpPr txBox="1">
            <a:spLocks noGrp="1"/>
          </p:cNvSpPr>
          <p:nvPr>
            <p:ph type="body" idx="1"/>
          </p:nvPr>
        </p:nvSpPr>
        <p:spPr>
          <a:xfrm>
            <a:off x="311704" y="1266325"/>
            <a:ext cx="8520599" cy="3302700"/>
          </a:xfrm>
          <a:prstGeom prst="rect">
            <a:avLst/>
          </a:prstGeom>
          <a:noFill/>
          <a:ln>
            <a:noFill/>
          </a:ln>
        </p:spPr>
        <p:txBody>
          <a:bodyPr lIns="91425" tIns="91425" rIns="91425" bIns="91425" anchor="t" anchorCtr="0">
            <a:noAutofit/>
          </a:bodyPr>
          <a:lstStyle/>
          <a:p>
            <a:pPr marL="457200" marR="0" lvl="0" indent="-228600" algn="l" rtl="0">
              <a:lnSpc>
                <a:spcPct val="100000"/>
              </a:lnSpc>
              <a:spcBef>
                <a:spcPts val="0"/>
              </a:spcBef>
              <a:spcAft>
                <a:spcPts val="0"/>
              </a:spcAft>
              <a:buClr>
                <a:schemeClr val="dk2"/>
              </a:buClr>
              <a:buSzPct val="25000"/>
              <a:buFont typeface="Open Sans"/>
              <a:buNone/>
            </a:pPr>
            <a:r>
              <a:rPr lang="en-US" sz="1800" b="0" i="0" u="none" strike="noStrike" cap="none" dirty="0">
                <a:solidFill>
                  <a:schemeClr val="dk2"/>
                </a:solidFill>
                <a:latin typeface="Open Sans"/>
                <a:ea typeface="Open Sans"/>
                <a:cs typeface="Open Sans"/>
                <a:sym typeface="Open Sans"/>
              </a:rPr>
              <a:t>Scrum is an organizational model that follows Agile principles.</a:t>
            </a:r>
          </a:p>
          <a:p>
            <a:pPr marL="457200" marR="0" lvl="0" indent="-317500" algn="l" rtl="0">
              <a:lnSpc>
                <a:spcPct val="115000"/>
              </a:lnSpc>
              <a:spcBef>
                <a:spcPts val="400"/>
              </a:spcBef>
              <a:spcAft>
                <a:spcPts val="0"/>
              </a:spcAft>
              <a:buClr>
                <a:schemeClr val="dk2"/>
              </a:buClr>
              <a:buSzPct val="100000"/>
              <a:buFont typeface="Open Sans"/>
              <a:buChar char="●"/>
            </a:pPr>
            <a:r>
              <a:rPr lang="en-US" sz="1400" b="1" i="0" u="none" strike="noStrike" cap="none" dirty="0">
                <a:solidFill>
                  <a:schemeClr val="dk2"/>
                </a:solidFill>
                <a:latin typeface="Open Sans"/>
                <a:ea typeface="Open Sans"/>
                <a:cs typeface="Open Sans"/>
                <a:sym typeface="Open Sans"/>
              </a:rPr>
              <a:t>User story</a:t>
            </a:r>
            <a:r>
              <a:rPr lang="en-US" sz="1400" b="0" i="0" u="none" strike="noStrike" cap="none" dirty="0">
                <a:solidFill>
                  <a:schemeClr val="dk2"/>
                </a:solidFill>
                <a:latin typeface="Open Sans"/>
                <a:ea typeface="Open Sans"/>
                <a:cs typeface="Open Sans"/>
                <a:sym typeface="Open Sans"/>
              </a:rPr>
              <a:t>: a feature request that fills in “I as a &lt;Role&gt; want &lt;Feature&gt; so that &lt;Value&gt;”</a:t>
            </a:r>
          </a:p>
          <a:p>
            <a:pPr marL="457200" marR="0" lvl="0" indent="-317500" algn="l" rtl="0">
              <a:lnSpc>
                <a:spcPct val="115000"/>
              </a:lnSpc>
              <a:spcBef>
                <a:spcPts val="400"/>
              </a:spcBef>
              <a:spcAft>
                <a:spcPts val="0"/>
              </a:spcAft>
              <a:buClr>
                <a:schemeClr val="dk2"/>
              </a:buClr>
              <a:buSzPct val="100000"/>
              <a:buFont typeface="Open Sans"/>
              <a:buChar char="●"/>
            </a:pPr>
            <a:r>
              <a:rPr lang="en-US" sz="1400" b="1" i="0" u="none" strike="noStrike" cap="none" dirty="0">
                <a:solidFill>
                  <a:schemeClr val="dk2"/>
                </a:solidFill>
                <a:latin typeface="Open Sans"/>
                <a:ea typeface="Open Sans"/>
                <a:cs typeface="Open Sans"/>
                <a:sym typeface="Open Sans"/>
              </a:rPr>
              <a:t>Epic</a:t>
            </a:r>
            <a:r>
              <a:rPr lang="en-US" sz="1400" b="0" i="0" u="none" strike="noStrike" cap="none" dirty="0">
                <a:solidFill>
                  <a:schemeClr val="dk2"/>
                </a:solidFill>
                <a:latin typeface="Open Sans"/>
                <a:ea typeface="Open Sans"/>
                <a:cs typeface="Open Sans"/>
                <a:sym typeface="Open Sans"/>
              </a:rPr>
              <a:t>: a large feature request that will take more than a single sprint to complete</a:t>
            </a:r>
          </a:p>
          <a:p>
            <a:pPr marL="457200" marR="0" lvl="0" indent="-317500" algn="l" rtl="0">
              <a:lnSpc>
                <a:spcPct val="115000"/>
              </a:lnSpc>
              <a:spcBef>
                <a:spcPts val="400"/>
              </a:spcBef>
              <a:spcAft>
                <a:spcPts val="0"/>
              </a:spcAft>
              <a:buClr>
                <a:schemeClr val="dk2"/>
              </a:buClr>
              <a:buSzPct val="100000"/>
              <a:buFont typeface="Open Sans"/>
              <a:buChar char="●"/>
            </a:pPr>
            <a:r>
              <a:rPr lang="en-US" sz="1400" b="1" i="0" u="none" strike="noStrike" cap="none" dirty="0">
                <a:solidFill>
                  <a:schemeClr val="dk2"/>
                </a:solidFill>
                <a:latin typeface="Open Sans"/>
                <a:ea typeface="Open Sans"/>
                <a:cs typeface="Open Sans"/>
                <a:sym typeface="Open Sans"/>
              </a:rPr>
              <a:t>Acceptance criteria</a:t>
            </a:r>
            <a:r>
              <a:rPr lang="en-US" sz="1400" b="0" i="0" u="none" strike="noStrike" cap="none" dirty="0">
                <a:solidFill>
                  <a:schemeClr val="dk2"/>
                </a:solidFill>
                <a:latin typeface="Open Sans"/>
                <a:ea typeface="Open Sans"/>
                <a:cs typeface="Open Sans"/>
                <a:sym typeface="Open Sans"/>
              </a:rPr>
              <a:t>: a list of requirements for the feature</a:t>
            </a:r>
          </a:p>
          <a:p>
            <a:pPr marL="457200" marR="0" lvl="0" indent="-317500" algn="l" rtl="0">
              <a:lnSpc>
                <a:spcPct val="100000"/>
              </a:lnSpc>
              <a:spcBef>
                <a:spcPts val="400"/>
              </a:spcBef>
              <a:spcAft>
                <a:spcPts val="0"/>
              </a:spcAft>
              <a:buClr>
                <a:schemeClr val="dk2"/>
              </a:buClr>
              <a:buSzPct val="100000"/>
              <a:buFont typeface="Open Sans"/>
              <a:buChar char="●"/>
            </a:pPr>
            <a:r>
              <a:rPr lang="en-US" sz="1400" b="1" i="0" u="none" strike="noStrike" cap="none" dirty="0">
                <a:solidFill>
                  <a:schemeClr val="dk2"/>
                </a:solidFill>
                <a:latin typeface="Open Sans"/>
                <a:ea typeface="Open Sans"/>
                <a:cs typeface="Open Sans"/>
                <a:sym typeface="Open Sans"/>
              </a:rPr>
              <a:t>Product backlog</a:t>
            </a:r>
            <a:r>
              <a:rPr lang="en-US" sz="1400" b="0" i="0" u="none" strike="noStrike" cap="none" dirty="0">
                <a:solidFill>
                  <a:schemeClr val="dk2"/>
                </a:solidFill>
                <a:latin typeface="Open Sans"/>
                <a:ea typeface="Open Sans"/>
                <a:cs typeface="Open Sans"/>
                <a:sym typeface="Open Sans"/>
              </a:rPr>
              <a:t>: a prioritized list of feature requests</a:t>
            </a:r>
          </a:p>
          <a:p>
            <a:pPr marL="457200" marR="0" lvl="0" indent="-317500" algn="l" rtl="0">
              <a:lnSpc>
                <a:spcPct val="100000"/>
              </a:lnSpc>
              <a:spcBef>
                <a:spcPts val="400"/>
              </a:spcBef>
              <a:spcAft>
                <a:spcPts val="0"/>
              </a:spcAft>
              <a:buClr>
                <a:schemeClr val="dk2"/>
              </a:buClr>
              <a:buSzPct val="100000"/>
              <a:buFont typeface="Open Sans"/>
              <a:buChar char="●"/>
            </a:pPr>
            <a:r>
              <a:rPr lang="en-US" sz="1400" b="1" i="0" u="none" strike="noStrike" cap="none" dirty="0">
                <a:solidFill>
                  <a:schemeClr val="dk2"/>
                </a:solidFill>
                <a:latin typeface="Open Sans"/>
                <a:ea typeface="Open Sans"/>
                <a:cs typeface="Open Sans"/>
                <a:sym typeface="Open Sans"/>
              </a:rPr>
              <a:t>Product owne</a:t>
            </a:r>
            <a:r>
              <a:rPr lang="en-US" sz="1400" b="0" i="0" u="none" strike="noStrike" cap="none" dirty="0">
                <a:solidFill>
                  <a:schemeClr val="dk2"/>
                </a:solidFill>
                <a:latin typeface="Open Sans"/>
                <a:ea typeface="Open Sans"/>
                <a:cs typeface="Open Sans"/>
                <a:sym typeface="Open Sans"/>
              </a:rPr>
              <a:t>r: the person who prioritizes the product backlog, is either the stakeholder or works closely with the stakeholder</a:t>
            </a:r>
          </a:p>
          <a:p>
            <a:pPr marL="457200" marR="0" lvl="0" indent="-317500" algn="l" rtl="0">
              <a:lnSpc>
                <a:spcPct val="115000"/>
              </a:lnSpc>
              <a:spcBef>
                <a:spcPts val="400"/>
              </a:spcBef>
              <a:spcAft>
                <a:spcPts val="0"/>
              </a:spcAft>
              <a:buClr>
                <a:schemeClr val="dk2"/>
              </a:buClr>
              <a:buSzPct val="100000"/>
              <a:buFont typeface="Open Sans"/>
              <a:buChar char="●"/>
            </a:pPr>
            <a:r>
              <a:rPr lang="en-US" sz="1400" b="1" i="0" u="none" strike="noStrike" cap="none" dirty="0">
                <a:solidFill>
                  <a:schemeClr val="dk2"/>
                </a:solidFill>
                <a:latin typeface="Open Sans"/>
                <a:ea typeface="Open Sans"/>
                <a:cs typeface="Open Sans"/>
                <a:sym typeface="Open Sans"/>
              </a:rPr>
              <a:t>Story points</a:t>
            </a:r>
            <a:r>
              <a:rPr lang="en-US" sz="1400" b="0" i="0" u="none" strike="noStrike" cap="none" dirty="0">
                <a:solidFill>
                  <a:schemeClr val="dk2"/>
                </a:solidFill>
                <a:latin typeface="Open Sans"/>
                <a:ea typeface="Open Sans"/>
                <a:cs typeface="Open Sans"/>
                <a:sym typeface="Open Sans"/>
              </a:rPr>
              <a:t>: a number to designate the complexity of a user story</a:t>
            </a:r>
          </a:p>
          <a:p>
            <a:pPr marL="457200" marR="0" lvl="0" indent="-317500" algn="l" rtl="0">
              <a:lnSpc>
                <a:spcPct val="100000"/>
              </a:lnSpc>
              <a:spcBef>
                <a:spcPts val="400"/>
              </a:spcBef>
              <a:spcAft>
                <a:spcPts val="0"/>
              </a:spcAft>
              <a:buClr>
                <a:schemeClr val="dk2"/>
              </a:buClr>
              <a:buSzPct val="100000"/>
              <a:buFont typeface="Open Sans"/>
              <a:buChar char="●"/>
            </a:pPr>
            <a:r>
              <a:rPr lang="en-US" sz="1400" b="1" i="0" u="none" strike="noStrike" cap="none" dirty="0">
                <a:solidFill>
                  <a:schemeClr val="dk2"/>
                </a:solidFill>
                <a:latin typeface="Open Sans"/>
                <a:ea typeface="Open Sans"/>
                <a:cs typeface="Open Sans"/>
                <a:sym typeface="Open Sans"/>
              </a:rPr>
              <a:t>Sprint</a:t>
            </a:r>
            <a:r>
              <a:rPr lang="en-US" sz="1400" b="0" i="0" u="none" strike="noStrike" cap="none" dirty="0">
                <a:solidFill>
                  <a:schemeClr val="dk2"/>
                </a:solidFill>
                <a:latin typeface="Open Sans"/>
                <a:ea typeface="Open Sans"/>
                <a:cs typeface="Open Sans"/>
                <a:sym typeface="Open Sans"/>
              </a:rPr>
              <a:t>: a 2-4 week chunk of </a:t>
            </a:r>
            <a:r>
              <a:rPr lang="en-US" sz="1400" b="0" i="0" u="none" strike="noStrike" cap="none" dirty="0" err="1">
                <a:solidFill>
                  <a:schemeClr val="dk2"/>
                </a:solidFill>
                <a:latin typeface="Open Sans"/>
                <a:ea typeface="Open Sans"/>
                <a:cs typeface="Open Sans"/>
                <a:sym typeface="Open Sans"/>
              </a:rPr>
              <a:t>dev</a:t>
            </a:r>
            <a:r>
              <a:rPr lang="en-US" sz="1400" b="0" i="0" u="none" strike="noStrike" cap="none" dirty="0">
                <a:solidFill>
                  <a:schemeClr val="dk2"/>
                </a:solidFill>
                <a:latin typeface="Open Sans"/>
                <a:ea typeface="Open Sans"/>
                <a:cs typeface="Open Sans"/>
                <a:sym typeface="Open Sans"/>
              </a:rPr>
              <a:t> time where certain user stories are “promised.” Begins with sprint planning and ends with sprint demos.</a:t>
            </a:r>
          </a:p>
          <a:p>
            <a:pPr marL="457200" marR="0" lvl="0" indent="-317500" algn="l" rtl="0">
              <a:lnSpc>
                <a:spcPct val="115000"/>
              </a:lnSpc>
              <a:spcBef>
                <a:spcPts val="400"/>
              </a:spcBef>
              <a:spcAft>
                <a:spcPts val="0"/>
              </a:spcAft>
              <a:buClr>
                <a:schemeClr val="dk2"/>
              </a:buClr>
              <a:buSzPct val="100000"/>
              <a:buFont typeface="Open Sans"/>
              <a:buChar char="●"/>
            </a:pPr>
            <a:r>
              <a:rPr lang="en-US" sz="1400" b="1" i="0" u="none" strike="noStrike" cap="none" dirty="0">
                <a:solidFill>
                  <a:schemeClr val="dk2"/>
                </a:solidFill>
                <a:latin typeface="Open Sans"/>
                <a:ea typeface="Open Sans"/>
                <a:cs typeface="Open Sans"/>
                <a:sym typeface="Open Sans"/>
              </a:rPr>
              <a:t>Sprint backlog</a:t>
            </a:r>
            <a:r>
              <a:rPr lang="en-US" sz="1400" b="0" i="0" u="none" strike="noStrike" cap="none" dirty="0">
                <a:solidFill>
                  <a:schemeClr val="dk2"/>
                </a:solidFill>
                <a:latin typeface="Open Sans"/>
                <a:ea typeface="Open Sans"/>
                <a:cs typeface="Open Sans"/>
                <a:sym typeface="Open Sans"/>
              </a:rPr>
              <a:t>: the user stories in the current sprint</a:t>
            </a:r>
          </a:p>
          <a:p>
            <a:pPr marL="457200" marR="0" lvl="0" indent="-317500" algn="l" rtl="0">
              <a:lnSpc>
                <a:spcPct val="100000"/>
              </a:lnSpc>
              <a:spcBef>
                <a:spcPts val="400"/>
              </a:spcBef>
              <a:spcAft>
                <a:spcPts val="0"/>
              </a:spcAft>
              <a:buClr>
                <a:schemeClr val="dk2"/>
              </a:buClr>
              <a:buSzPct val="100000"/>
              <a:buFont typeface="Open Sans"/>
              <a:buChar char="●"/>
            </a:pPr>
            <a:r>
              <a:rPr lang="en-US" sz="1400" b="1" i="0" u="none" strike="noStrike" cap="none" dirty="0">
                <a:solidFill>
                  <a:schemeClr val="dk2"/>
                </a:solidFill>
                <a:latin typeface="Open Sans"/>
                <a:ea typeface="Open Sans"/>
                <a:cs typeface="Open Sans"/>
                <a:sym typeface="Open Sans"/>
              </a:rPr>
              <a:t>Daily scrum meeting</a:t>
            </a:r>
            <a:r>
              <a:rPr lang="en-US" sz="1400" b="0" i="0" u="none" strike="noStrike" cap="none" dirty="0">
                <a:solidFill>
                  <a:schemeClr val="dk2"/>
                </a:solidFill>
                <a:latin typeface="Open Sans"/>
                <a:ea typeface="Open Sans"/>
                <a:cs typeface="Open Sans"/>
                <a:sym typeface="Open Sans"/>
              </a:rPr>
              <a:t> (aka “stand-up”): a meeting where each person on the </a:t>
            </a:r>
            <a:r>
              <a:rPr lang="en-US" sz="1400" b="0" i="0" u="none" strike="noStrike" cap="none" dirty="0" err="1">
                <a:solidFill>
                  <a:schemeClr val="dk2"/>
                </a:solidFill>
                <a:latin typeface="Open Sans"/>
                <a:ea typeface="Open Sans"/>
                <a:cs typeface="Open Sans"/>
                <a:sym typeface="Open Sans"/>
              </a:rPr>
              <a:t>dev</a:t>
            </a:r>
            <a:r>
              <a:rPr lang="en-US" sz="1400" b="0" i="0" u="none" strike="noStrike" cap="none" dirty="0">
                <a:solidFill>
                  <a:schemeClr val="dk2"/>
                </a:solidFill>
                <a:latin typeface="Open Sans"/>
                <a:ea typeface="Open Sans"/>
                <a:cs typeface="Open Sans"/>
                <a:sym typeface="Open Sans"/>
              </a:rPr>
              <a:t> team describes what they worked on yesterday, what they will work on today, and any blockers</a:t>
            </a:r>
          </a:p>
          <a:p>
            <a:pPr marL="0" marR="0" lvl="0" indent="0" algn="l" rtl="0">
              <a:lnSpc>
                <a:spcPct val="115000"/>
              </a:lnSpc>
              <a:spcBef>
                <a:spcPts val="400"/>
              </a:spcBef>
              <a:spcAft>
                <a:spcPts val="0"/>
              </a:spcAft>
              <a:buClr>
                <a:schemeClr val="dk2"/>
              </a:buClr>
              <a:buSzPct val="25000"/>
              <a:buFont typeface="Open Sans"/>
              <a:buNone/>
            </a:pPr>
            <a:endParaRPr sz="1800" b="0" i="0" u="none" strike="noStrike" cap="none" dirty="0">
              <a:solidFill>
                <a:schemeClr val="dk2"/>
              </a:solidFill>
              <a:latin typeface="Open Sans"/>
              <a:ea typeface="Open Sans"/>
              <a:cs typeface="Open Sans"/>
              <a:sym typeface="Open Sans"/>
            </a:endParaRP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Shape 91" descr="Screen Shot 2016-06-12 at 1.17.59 PM.png"/>
          <p:cNvPicPr preferRelativeResize="0"/>
          <p:nvPr/>
        </p:nvPicPr>
        <p:blipFill rotWithShape="1">
          <a:blip r:embed="rId3">
            <a:alphaModFix/>
          </a:blip>
          <a:srcRect/>
          <a:stretch/>
        </p:blipFill>
        <p:spPr>
          <a:xfrm>
            <a:off x="822425" y="187350"/>
            <a:ext cx="7499100" cy="4464000"/>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311700" y="814800"/>
            <a:ext cx="8571300" cy="942075"/>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accent1"/>
              </a:buClr>
              <a:buSzPct val="25000"/>
              <a:buFont typeface="PT Sans Narrow"/>
              <a:buNone/>
            </a:pPr>
            <a:r>
              <a:rPr lang="en-US" sz="3600" b="1" i="0" u="none" strike="noStrike" cap="none">
                <a:solidFill>
                  <a:schemeClr val="accent1"/>
                </a:solidFill>
                <a:latin typeface="PT Sans Narrow"/>
                <a:ea typeface="PT Sans Narrow"/>
                <a:cs typeface="PT Sans Narrow"/>
                <a:sym typeface="PT Sans Narrow"/>
              </a:rPr>
              <a:t>That’s it for Agile!</a:t>
            </a:r>
          </a:p>
        </p:txBody>
      </p:sp>
      <p:sp>
        <p:nvSpPr>
          <p:cNvPr id="98" name="Shape 98"/>
          <p:cNvSpPr txBox="1"/>
          <p:nvPr/>
        </p:nvSpPr>
        <p:spPr>
          <a:xfrm>
            <a:off x="3656700" y="2598150"/>
            <a:ext cx="1830599" cy="232424"/>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FFFFFF"/>
              </a:buClr>
              <a:buSzPct val="25000"/>
              <a:buFont typeface="Open Sans"/>
              <a:buNone/>
            </a:pPr>
            <a:r>
              <a:rPr lang="en-US" sz="1800" b="0" i="0" u="none" strike="noStrike" cap="none">
                <a:solidFill>
                  <a:srgbClr val="FFFFFF"/>
                </a:solidFill>
                <a:latin typeface="Open Sans"/>
                <a:ea typeface="Open Sans"/>
                <a:cs typeface="Open Sans"/>
                <a:sym typeface="Open Sans"/>
              </a:rPr>
              <a:t>Any questions?</a:t>
            </a: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311704" y="445027"/>
            <a:ext cx="8520599" cy="7073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PT Sans Narrow"/>
              <a:buNone/>
            </a:pPr>
            <a:r>
              <a:rPr lang="en-US" sz="3600" b="1" i="0" u="none" strike="noStrike" cap="none">
                <a:solidFill>
                  <a:schemeClr val="accent1"/>
                </a:solidFill>
                <a:latin typeface="PT Sans Narrow"/>
                <a:ea typeface="PT Sans Narrow"/>
                <a:cs typeface="PT Sans Narrow"/>
                <a:sym typeface="PT Sans Narrow"/>
              </a:rPr>
              <a:t>Software development process</a:t>
            </a:r>
          </a:p>
        </p:txBody>
      </p:sp>
      <p:sp>
        <p:nvSpPr>
          <p:cNvPr id="104" name="Shape 104"/>
          <p:cNvSpPr txBox="1">
            <a:spLocks noGrp="1"/>
          </p:cNvSpPr>
          <p:nvPr>
            <p:ph type="body" idx="1"/>
          </p:nvPr>
        </p:nvSpPr>
        <p:spPr>
          <a:xfrm>
            <a:off x="311704" y="1266325"/>
            <a:ext cx="8520599" cy="33027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2"/>
              </a:buClr>
              <a:buSzPct val="25000"/>
              <a:buFont typeface="Open Sans"/>
              <a:buNone/>
            </a:pPr>
            <a:r>
              <a:rPr lang="en-US" sz="1400" b="0" i="0" u="none" strike="noStrike" cap="none">
                <a:solidFill>
                  <a:schemeClr val="dk2"/>
                </a:solidFill>
                <a:latin typeface="Open Sans"/>
                <a:ea typeface="Open Sans"/>
                <a:cs typeface="Open Sans"/>
                <a:sym typeface="Open Sans"/>
              </a:rPr>
              <a:t>So as an engineer, you take on a user story during the sprint. What does your actual software development process look like?</a:t>
            </a: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311704" y="445027"/>
            <a:ext cx="8520599" cy="7073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PT Sans Narrow"/>
              <a:buNone/>
            </a:pPr>
            <a:r>
              <a:rPr lang="en-US" sz="3600" b="1" i="0" u="none" strike="noStrike" cap="none">
                <a:solidFill>
                  <a:schemeClr val="accent1"/>
                </a:solidFill>
                <a:latin typeface="PT Sans Narrow"/>
                <a:ea typeface="PT Sans Narrow"/>
                <a:cs typeface="PT Sans Narrow"/>
                <a:sym typeface="PT Sans Narrow"/>
              </a:rPr>
              <a:t>From JIRA ticket to Production</a:t>
            </a:r>
          </a:p>
        </p:txBody>
      </p:sp>
      <p:sp>
        <p:nvSpPr>
          <p:cNvPr id="110" name="Shape 110"/>
          <p:cNvSpPr txBox="1">
            <a:spLocks noGrp="1"/>
          </p:cNvSpPr>
          <p:nvPr>
            <p:ph type="body" idx="1"/>
          </p:nvPr>
        </p:nvSpPr>
        <p:spPr>
          <a:xfrm>
            <a:off x="311704" y="1266325"/>
            <a:ext cx="8520599" cy="3302700"/>
          </a:xfrm>
          <a:prstGeom prst="rect">
            <a:avLst/>
          </a:prstGeom>
          <a:noFill/>
          <a:ln>
            <a:noFill/>
          </a:ln>
        </p:spPr>
        <p:txBody>
          <a:bodyPr lIns="91425" tIns="91425" rIns="91425" bIns="91425" anchor="t" anchorCtr="0">
            <a:noAutofit/>
          </a:bodyPr>
          <a:lstStyle/>
          <a:p>
            <a:pPr marL="457200" marR="0" lvl="0" indent="-203200" algn="l" rtl="0">
              <a:lnSpc>
                <a:spcPct val="150000"/>
              </a:lnSpc>
              <a:spcBef>
                <a:spcPts val="0"/>
              </a:spcBef>
              <a:spcAft>
                <a:spcPts val="0"/>
              </a:spcAft>
              <a:buClr>
                <a:schemeClr val="dk2"/>
              </a:buClr>
              <a:buSzPct val="100000"/>
              <a:buFont typeface="Open Sans"/>
              <a:buAutoNum type="arabicPeriod"/>
            </a:pPr>
            <a:r>
              <a:rPr lang="en-US" sz="1400" b="0" i="0" u="none" strike="noStrike" cap="none">
                <a:solidFill>
                  <a:schemeClr val="dk2"/>
                </a:solidFill>
                <a:latin typeface="Open Sans"/>
                <a:ea typeface="Open Sans"/>
                <a:cs typeface="Open Sans"/>
                <a:sym typeface="Open Sans"/>
              </a:rPr>
              <a:t>Choose a user story (aka “ticket”) in JIRA to work on</a:t>
            </a:r>
          </a:p>
          <a:p>
            <a:pPr marL="457200" marR="0" lvl="0" indent="-203200" algn="l" rtl="0">
              <a:lnSpc>
                <a:spcPct val="150000"/>
              </a:lnSpc>
              <a:spcBef>
                <a:spcPts val="0"/>
              </a:spcBef>
              <a:spcAft>
                <a:spcPts val="0"/>
              </a:spcAft>
              <a:buClr>
                <a:schemeClr val="dk2"/>
              </a:buClr>
              <a:buSzPct val="100000"/>
              <a:buFont typeface="Open Sans"/>
              <a:buAutoNum type="arabicPeriod"/>
            </a:pPr>
            <a:r>
              <a:rPr lang="en-US" sz="1400" b="0" i="0" u="none" strike="noStrike" cap="none">
                <a:solidFill>
                  <a:schemeClr val="dk2"/>
                </a:solidFill>
                <a:latin typeface="Open Sans"/>
                <a:ea typeface="Open Sans"/>
                <a:cs typeface="Open Sans"/>
                <a:sym typeface="Open Sans"/>
              </a:rPr>
              <a:t>Develop the feature locally</a:t>
            </a:r>
          </a:p>
          <a:p>
            <a:pPr marL="457200" marR="0" lvl="0" indent="-203200" algn="l" rtl="0">
              <a:lnSpc>
                <a:spcPct val="150000"/>
              </a:lnSpc>
              <a:spcBef>
                <a:spcPts val="0"/>
              </a:spcBef>
              <a:spcAft>
                <a:spcPts val="0"/>
              </a:spcAft>
              <a:buClr>
                <a:schemeClr val="dk2"/>
              </a:buClr>
              <a:buSzPct val="100000"/>
              <a:buFont typeface="Open Sans"/>
              <a:buAutoNum type="arabicPeriod"/>
            </a:pPr>
            <a:r>
              <a:rPr lang="en-US" sz="1400" b="0" i="0" u="none" strike="noStrike" cap="none">
                <a:solidFill>
                  <a:schemeClr val="dk2"/>
                </a:solidFill>
                <a:latin typeface="Open Sans"/>
                <a:ea typeface="Open Sans"/>
                <a:cs typeface="Open Sans"/>
                <a:sym typeface="Open Sans"/>
              </a:rPr>
              <a:t>Write unit tests if applicable, and make sure both the new and existing tests all pass</a:t>
            </a:r>
          </a:p>
          <a:p>
            <a:pPr marL="457200" marR="0" lvl="0" indent="-203200" algn="l" rtl="0">
              <a:lnSpc>
                <a:spcPct val="150000"/>
              </a:lnSpc>
              <a:spcBef>
                <a:spcPts val="0"/>
              </a:spcBef>
              <a:spcAft>
                <a:spcPts val="0"/>
              </a:spcAft>
              <a:buClr>
                <a:schemeClr val="dk2"/>
              </a:buClr>
              <a:buSzPct val="100000"/>
              <a:buFont typeface="Open Sans"/>
              <a:buAutoNum type="arabicPeriod"/>
            </a:pPr>
            <a:r>
              <a:rPr lang="en-US" sz="1400" b="0" i="0" u="none" strike="noStrike" cap="none">
                <a:solidFill>
                  <a:schemeClr val="dk2"/>
                </a:solidFill>
                <a:latin typeface="Open Sans"/>
                <a:ea typeface="Open Sans"/>
                <a:cs typeface="Open Sans"/>
                <a:sym typeface="Open Sans"/>
              </a:rPr>
              <a:t>Create a Review Board (RB) request so that others can peer review your code</a:t>
            </a:r>
          </a:p>
          <a:p>
            <a:pPr marL="457200" marR="0" lvl="0" indent="-203200" algn="l" rtl="0">
              <a:lnSpc>
                <a:spcPct val="150000"/>
              </a:lnSpc>
              <a:spcBef>
                <a:spcPts val="0"/>
              </a:spcBef>
              <a:spcAft>
                <a:spcPts val="0"/>
              </a:spcAft>
              <a:buClr>
                <a:schemeClr val="dk2"/>
              </a:buClr>
              <a:buSzPct val="100000"/>
              <a:buFont typeface="Open Sans"/>
              <a:buAutoNum type="arabicPeriod"/>
            </a:pPr>
            <a:r>
              <a:rPr lang="en-US" sz="1400" b="0" i="0" u="none" strike="noStrike" cap="none">
                <a:solidFill>
                  <a:schemeClr val="dk2"/>
                </a:solidFill>
                <a:latin typeface="Open Sans"/>
                <a:ea typeface="Open Sans"/>
                <a:cs typeface="Open Sans"/>
                <a:sym typeface="Open Sans"/>
              </a:rPr>
              <a:t>Update the RB as necessary based on feedback</a:t>
            </a:r>
          </a:p>
          <a:p>
            <a:pPr marL="457200" marR="0" lvl="0" indent="-203200" algn="l" rtl="0">
              <a:lnSpc>
                <a:spcPct val="150000"/>
              </a:lnSpc>
              <a:spcBef>
                <a:spcPts val="0"/>
              </a:spcBef>
              <a:spcAft>
                <a:spcPts val="0"/>
              </a:spcAft>
              <a:buClr>
                <a:schemeClr val="dk2"/>
              </a:buClr>
              <a:buSzPct val="100000"/>
              <a:buFont typeface="Open Sans"/>
              <a:buAutoNum type="arabicPeriod"/>
            </a:pPr>
            <a:r>
              <a:rPr lang="en-US" sz="1400" b="0" i="0" u="none" strike="noStrike" cap="none">
                <a:solidFill>
                  <a:schemeClr val="dk2"/>
                </a:solidFill>
                <a:latin typeface="Open Sans"/>
                <a:ea typeface="Open Sans"/>
                <a:cs typeface="Open Sans"/>
                <a:sym typeface="Open Sans"/>
              </a:rPr>
              <a:t>Once your code receives a “Ship It!” you can check in the code</a:t>
            </a:r>
          </a:p>
          <a:p>
            <a:pPr marL="457200" marR="0" lvl="0" indent="-203200" algn="l" rtl="0">
              <a:lnSpc>
                <a:spcPct val="150000"/>
              </a:lnSpc>
              <a:spcBef>
                <a:spcPts val="0"/>
              </a:spcBef>
              <a:spcAft>
                <a:spcPts val="0"/>
              </a:spcAft>
              <a:buClr>
                <a:schemeClr val="dk2"/>
              </a:buClr>
              <a:buSzPct val="100000"/>
              <a:buFont typeface="Open Sans"/>
              <a:buAutoNum type="arabicPeriod"/>
            </a:pPr>
            <a:r>
              <a:rPr lang="en-US" sz="1400" b="0" i="0" u="none" strike="noStrike" cap="none">
                <a:solidFill>
                  <a:schemeClr val="dk2"/>
                </a:solidFill>
                <a:latin typeface="Open Sans"/>
                <a:ea typeface="Open Sans"/>
                <a:cs typeface="Open Sans"/>
                <a:sym typeface="Open Sans"/>
              </a:rPr>
              <a:t>The code builds (either automatically or manually triggered)</a:t>
            </a:r>
          </a:p>
          <a:p>
            <a:pPr marL="457200" marR="0" lvl="0" indent="-203200" algn="l" rtl="0">
              <a:lnSpc>
                <a:spcPct val="150000"/>
              </a:lnSpc>
              <a:spcBef>
                <a:spcPts val="0"/>
              </a:spcBef>
              <a:spcAft>
                <a:spcPts val="0"/>
              </a:spcAft>
              <a:buClr>
                <a:schemeClr val="dk2"/>
              </a:buClr>
              <a:buSzPct val="100000"/>
              <a:buFont typeface="Open Sans"/>
              <a:buAutoNum type="arabicPeriod"/>
            </a:pPr>
            <a:r>
              <a:rPr lang="en-US" sz="1400" b="0" i="0" u="none" strike="noStrike" cap="none">
                <a:solidFill>
                  <a:schemeClr val="dk2"/>
                </a:solidFill>
                <a:latin typeface="Open Sans"/>
                <a:ea typeface="Open Sans"/>
                <a:cs typeface="Open Sans"/>
                <a:sym typeface="Open Sans"/>
              </a:rPr>
              <a:t>Code is deployed to staging (either automatically or manually triggered)</a:t>
            </a:r>
          </a:p>
          <a:p>
            <a:pPr marL="457200" marR="0" lvl="0" indent="-203200" algn="l" rtl="0">
              <a:lnSpc>
                <a:spcPct val="150000"/>
              </a:lnSpc>
              <a:spcBef>
                <a:spcPts val="0"/>
              </a:spcBef>
              <a:spcAft>
                <a:spcPts val="0"/>
              </a:spcAft>
              <a:buClr>
                <a:schemeClr val="dk2"/>
              </a:buClr>
              <a:buSzPct val="100000"/>
              <a:buFont typeface="Open Sans"/>
              <a:buAutoNum type="arabicPeriod"/>
            </a:pPr>
            <a:r>
              <a:rPr lang="en-US" sz="1400" b="0" i="0" u="none" strike="noStrike" cap="none">
                <a:solidFill>
                  <a:schemeClr val="dk2"/>
                </a:solidFill>
                <a:latin typeface="Open Sans"/>
                <a:ea typeface="Open Sans"/>
                <a:cs typeface="Open Sans"/>
                <a:sym typeface="Open Sans"/>
              </a:rPr>
              <a:t>Test on staging, make sure it works correctly</a:t>
            </a:r>
          </a:p>
          <a:p>
            <a:pPr marL="457200" marR="0" lvl="0" indent="-203200" algn="l" rtl="0">
              <a:lnSpc>
                <a:spcPct val="150000"/>
              </a:lnSpc>
              <a:spcBef>
                <a:spcPts val="0"/>
              </a:spcBef>
              <a:spcAft>
                <a:spcPts val="0"/>
              </a:spcAft>
              <a:buClr>
                <a:schemeClr val="dk2"/>
              </a:buClr>
              <a:buSzPct val="100000"/>
              <a:buFont typeface="Open Sans"/>
              <a:buAutoNum type="arabicPeriod"/>
            </a:pPr>
            <a:r>
              <a:rPr lang="en-US" sz="1400" b="0" i="0" u="none" strike="noStrike" cap="none">
                <a:solidFill>
                  <a:schemeClr val="dk2"/>
                </a:solidFill>
                <a:latin typeface="Open Sans"/>
                <a:ea typeface="Open Sans"/>
                <a:cs typeface="Open Sans"/>
                <a:sym typeface="Open Sans"/>
              </a:rPr>
              <a:t>Code is deployed to prod (either automatically or manually triggered)</a:t>
            </a: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2" name="Picture 1" descr="Screen Shot 2017-05-22 at 11.38.5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559" y="519043"/>
            <a:ext cx="8867538" cy="4185478"/>
          </a:xfrm>
          <a:prstGeom prst="rect">
            <a:avLst/>
          </a:prstGeom>
        </p:spPr>
      </p:pic>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1024</Words>
  <Application>Microsoft Macintosh PowerPoint</Application>
  <PresentationFormat>On-screen Show (16:9)</PresentationFormat>
  <Paragraphs>60</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PT Sans Narrow</vt:lpstr>
      <vt:lpstr>Open Sans</vt:lpstr>
      <vt:lpstr>tropic</vt:lpstr>
      <vt:lpstr>Developer Workflow</vt:lpstr>
      <vt:lpstr>What is Agile?</vt:lpstr>
      <vt:lpstr>12 Agile principles</vt:lpstr>
      <vt:lpstr>What is Scrum?</vt:lpstr>
      <vt:lpstr>PowerPoint Presentation</vt:lpstr>
      <vt:lpstr>That’s it for Agile!</vt:lpstr>
      <vt:lpstr>Software development process</vt:lpstr>
      <vt:lpstr>From JIRA ticket to Production</vt:lpstr>
      <vt:lpstr>PowerPoint Presentation</vt:lpstr>
      <vt:lpstr>PowerPoint Presentation</vt:lpstr>
      <vt:lpstr>That’s it for the software developer workflow!</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Developer Workflow</dc:title>
  <cp:lastModifiedBy>Nicole Ng</cp:lastModifiedBy>
  <cp:revision>9</cp:revision>
  <dcterms:modified xsi:type="dcterms:W3CDTF">2017-05-23T06:40:40Z</dcterms:modified>
</cp:coreProperties>
</file>