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814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USING TAB IS SUPER USEFUL! 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always get these 3 information on the left side. But it may not always be in the same order.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user?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box am I in?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folder am I in?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tsaelinh@lca1-eng-portal02 export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some most commonly used commands. DO NOT. I REPEAT DO NOT STRESS OVER MEMORIZING ALL OF THESE COMMANDS. As you use them you will just naturally remember. Until then feel free to use the cheat sheet.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not, DO NOT just copy and paste any command you find on the internet when you are stuck on a problem. ALWAYS UNDERSTAND WHAT THE COMMAND IS DOING. There will be some people trolling and you will end up erasing your entire file system.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Shape 16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7010400" y="152397"/>
            <a:ext cx="1981199" cy="65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400" y="153921"/>
            <a:ext cx="6705599" cy="65531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7010400" y="2052958"/>
            <a:ext cx="1981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38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260"/>
              </a:spcBef>
              <a:spcAft>
                <a:spcPts val="1600"/>
              </a:spcAft>
              <a:buClr>
                <a:schemeClr val="accent6"/>
              </a:buClr>
              <a:buFont typeface="Noto Sans Symbols"/>
              <a:buNone/>
              <a:defRPr sz="13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5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95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010400" y="152397"/>
            <a:ext cx="1981199" cy="65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400" y="153921"/>
            <a:ext cx="6705599" cy="6553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162799" y="2892275"/>
            <a:ext cx="1600199" cy="164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6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5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1000" y="2892275"/>
            <a:ext cx="6324600" cy="164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0997" y="1719071"/>
            <a:ext cx="8407799" cy="440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17779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548640" marR="0" lvl="1" indent="35559" algn="l" rtl="0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822960" marR="0" lvl="2" indent="15239" algn="l" rtl="0">
              <a:lnSpc>
                <a:spcPct val="115000"/>
              </a:lnSpc>
              <a:spcBef>
                <a:spcPts val="32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97280" marR="0" lvl="3" indent="-5080" algn="l" rtl="0">
              <a:lnSpc>
                <a:spcPct val="115000"/>
              </a:lnSpc>
              <a:spcBef>
                <a:spcPts val="280"/>
              </a:spcBef>
              <a:spcAft>
                <a:spcPts val="1600"/>
              </a:spcAft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280160" marR="0" lvl="4" indent="-29210" algn="l" rtl="0">
              <a:lnSpc>
                <a:spcPct val="115000"/>
              </a:lnSpc>
              <a:spcBef>
                <a:spcPts val="260"/>
              </a:spcBef>
              <a:spcAft>
                <a:spcPts val="1600"/>
              </a:spcAft>
              <a:buClr>
                <a:schemeClr val="accent6"/>
              </a:buClr>
              <a:buSzPct val="1000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554480" marR="0" lvl="5" indent="-3048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828800" marR="0" lvl="6" indent="-3810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103120" marR="0" lvl="7" indent="-33020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377440" marR="0" lvl="8" indent="-40639" algn="l" rtl="0">
              <a:lnSpc>
                <a:spcPct val="115000"/>
              </a:lnSpc>
              <a:spcBef>
                <a:spcPts val="240"/>
              </a:spcBef>
              <a:spcAft>
                <a:spcPts val="1600"/>
              </a:spcAft>
              <a:buClr>
                <a:schemeClr val="accent5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5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799" cy="27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234678" y="6355080"/>
            <a:ext cx="582899" cy="274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1000" y="355845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rtl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1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Terminal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Navigating without a GUI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Getting around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.. means the above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.. means to go back up the previous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../.. means to go back up 2 directories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means this current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 . means to list all of the files and folders in this directory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whereas ls .. means to list all of the files and folders of the directory above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Hit Tab to autocomplete the name if the file or folder exists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That’s it for the Terminal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656700" y="3464200"/>
            <a:ext cx="1830599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UNIX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 operating system that was created a long time ago (1970s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dirty="0" smtClean="0"/>
              <a:t>Back </a:t>
            </a:r>
            <a:r>
              <a:rPr lang="en-US" dirty="0"/>
              <a:t>when computers were first introduced, there was no GUI -- the only way of navigating around or doing anything was by issuing UNIX commands in a </a:t>
            </a:r>
            <a:r>
              <a:rPr lang="en-US" dirty="0" smtClean="0"/>
              <a:t>terminal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Linux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800" b="0" i="0" u="none" strike="noStrike" cap="none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MacOS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are examples of operating systems that are based off of </a:t>
            </a:r>
            <a:r>
              <a:rPr lang="en-US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UNIX</a:t>
            </a:r>
          </a:p>
          <a:p>
            <a:pPr marL="914400" lvl="1" indent="-342900">
              <a:lnSpc>
                <a:spcPct val="120000"/>
              </a:lnSpc>
              <a:spcAft>
                <a:spcPts val="1000"/>
              </a:spcAft>
              <a:buSzPct val="100000"/>
              <a:buChar char="●"/>
            </a:pPr>
            <a:r>
              <a:rPr lang="en-US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lang="en-US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 use UNIX commands in Linux and </a:t>
            </a:r>
            <a:r>
              <a:rPr lang="en-US" b="0" i="0" u="none" strike="noStrike" cap="none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MacOS</a:t>
            </a:r>
            <a:endParaRPr lang="en-US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UNIX commands on Macs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will be times when it will be easier to use the terminal to do actions than clicking around in the Finder.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Examples of actions that are faster using the terminal: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Creating empty files in bulk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Deleting files that start with the letter “A”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Macs, the terminal app looks like this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also find it by opening up Spotlight Search (the magnifying glass at the top right corner of your screen), and search for Terminal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take a look at the anatomy of Mac’s terminal app</a:t>
            </a:r>
          </a:p>
        </p:txBody>
      </p:sp>
      <p:pic>
        <p:nvPicPr>
          <p:cNvPr id="109" name="Shape 109" descr="Screen Shot 2017-03-06 at 1.15.48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175" y="3680732"/>
            <a:ext cx="4857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 $</a:t>
            </a:r>
          </a:p>
        </p:txBody>
      </p:sp>
      <p:pic>
        <p:nvPicPr>
          <p:cNvPr id="116" name="Shape 116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4"/>
          <a:stretch/>
        </p:blipFill>
        <p:spPr>
          <a:xfrm>
            <a:off x="311700" y="1650615"/>
            <a:ext cx="2444699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899075" y="2394800"/>
            <a:ext cx="0" cy="3206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676824" y="566505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4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 $</a:t>
            </a:r>
          </a:p>
        </p:txBody>
      </p:sp>
      <p:pic>
        <p:nvPicPr>
          <p:cNvPr id="125" name="Shape 125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4"/>
          <a:stretch/>
        </p:blipFill>
        <p:spPr>
          <a:xfrm>
            <a:off x="311700" y="1536565"/>
            <a:ext cx="2444699" cy="1281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>
            <a:off x="899075" y="2280750"/>
            <a:ext cx="0" cy="3206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7" name="Shape 127"/>
          <p:cNvCxnSpPr/>
          <p:nvPr/>
        </p:nvCxnSpPr>
        <p:spPr>
          <a:xfrm>
            <a:off x="1591225" y="2270413"/>
            <a:ext cx="0" cy="22010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676824" y="555100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280074" y="4662000"/>
            <a:ext cx="72072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left side $</a:t>
            </a:r>
          </a:p>
        </p:txBody>
      </p:sp>
      <p:pic>
        <p:nvPicPr>
          <p:cNvPr id="136" name="Shape 136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4"/>
          <a:stretch/>
        </p:blipFill>
        <p:spPr>
          <a:xfrm>
            <a:off x="311700" y="1383065"/>
            <a:ext cx="2444699" cy="1281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>
            <a:off x="899075" y="2127250"/>
            <a:ext cx="0" cy="32066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8" name="Shape 138"/>
          <p:cNvCxnSpPr/>
          <p:nvPr/>
        </p:nvCxnSpPr>
        <p:spPr>
          <a:xfrm>
            <a:off x="1591225" y="2116913"/>
            <a:ext cx="0" cy="22010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9" name="Shape 139"/>
          <p:cNvCxnSpPr/>
          <p:nvPr/>
        </p:nvCxnSpPr>
        <p:spPr>
          <a:xfrm>
            <a:off x="2257975" y="2127250"/>
            <a:ext cx="0" cy="14129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676824" y="5397500"/>
            <a:ext cx="52862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80074" y="4508500"/>
            <a:ext cx="72072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899200" y="3556000"/>
            <a:ext cx="222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D5B9"/>
              </a:buClr>
              <a:buSzPct val="25000"/>
              <a:buFont typeface="Source Sans Pr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signed in 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Pop Quiz</a:t>
            </a:r>
          </a:p>
        </p:txBody>
      </p:sp>
      <p:pic>
        <p:nvPicPr>
          <p:cNvPr id="149" name="Shape 149" descr="Screen Shot 2016-06-21 at 4.02.16 PM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 t="-212053" b="-212053"/>
          <a:stretch/>
        </p:blipFill>
        <p:spPr>
          <a:xfrm>
            <a:off x="393447" y="2450696"/>
            <a:ext cx="8407799" cy="44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$ the right side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688225"/>
            <a:ext cx="19553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cd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mkdir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pwd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400" b="1" i="1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b="1"/>
              <a:t>open </a:t>
            </a:r>
            <a:r>
              <a:rPr lang="en-US" b="1" i="1"/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rm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 </a:t>
            </a:r>
            <a:r>
              <a:rPr lang="en-US" sz="1400" b="1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2591100" y="1688225"/>
            <a:ext cx="62411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change directory: go into this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list: display everything in </a:t>
            </a:r>
            <a:r>
              <a:rPr lang="en-US"/>
              <a:t>current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make directory: create a folder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 working directory: Which folder am I in?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 </a:t>
            </a:r>
            <a:r>
              <a:rPr lang="en-US" sz="14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if it does not exist or edit </a:t>
            </a:r>
            <a:r>
              <a:rPr lang="en-US" sz="14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i to start editing the file and :wq to save and quit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/>
              <a:t>Open </a:t>
            </a:r>
            <a:r>
              <a:rPr lang="en-US" i="1"/>
              <a:t>file</a:t>
            </a:r>
            <a:r>
              <a:rPr lang="en-US"/>
              <a:t> as if you had double clicked the file’s icon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remove: deletes </a:t>
            </a:r>
            <a:r>
              <a:rPr lang="en-US" sz="14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concatenate: print out the content of the file onto the terminal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manual: tell me about this command and how to use it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q to exit after using man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Pop Quiz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mv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Hint: You might want to try to use man </a:t>
            </a:r>
            <a:r>
              <a:rPr lang="en-US" sz="1800" b="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command </a:t>
            </a:r>
            <a:r>
              <a:rPr lang="en-US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know more about these.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Macintosh PowerPoint</Application>
  <PresentationFormat>On-screen Show (4:3)</PresentationFormat>
  <Paragraphs>85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tropic</vt:lpstr>
      <vt:lpstr>The Terminal</vt:lpstr>
      <vt:lpstr>UNIX</vt:lpstr>
      <vt:lpstr>UNIX commands on Macs</vt:lpstr>
      <vt:lpstr>The left side $</vt:lpstr>
      <vt:lpstr>The left side $</vt:lpstr>
      <vt:lpstr>The left side $</vt:lpstr>
      <vt:lpstr>Pop Quiz</vt:lpstr>
      <vt:lpstr>$ the right side</vt:lpstr>
      <vt:lpstr>Pop Quiz</vt:lpstr>
      <vt:lpstr>Getting around</vt:lpstr>
      <vt:lpstr>That’s it for the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Terminal</dc:title>
  <cp:lastModifiedBy>Nicole Ng</cp:lastModifiedBy>
  <cp:revision>3</cp:revision>
  <dcterms:modified xsi:type="dcterms:W3CDTF">2017-05-24T03:06:26Z</dcterms:modified>
</cp:coreProperties>
</file>