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F00"/>
    <a:srgbClr val="5A6E00"/>
    <a:srgbClr val="5A3800"/>
    <a:srgbClr val="2E3800"/>
    <a:srgbClr val="2E0000"/>
    <a:srgbClr val="014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DA61-1D43-C743-9ABC-F2CA617A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977C-9D0C-D64F-8264-45E811AC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C943-2016-174B-BC9E-C5216C3C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B204-6289-304B-BD08-229015E5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82A9-9125-6A41-97EF-C5B8820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21F1-36F6-C940-AEDA-8172EE91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452F9-50E3-A643-A0A0-ED8393D5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2B4A-4023-8F4D-B97A-B4DE5A58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C50E-1984-8945-A502-1C8157F0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8EB0-53D4-474C-904C-DCE0BEE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C1FBC-4F46-8F4A-8DE8-327449FF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5660F-AD70-4E4C-954C-FDA58A7E2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A4C1-3DF7-764C-828A-E05988DE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9CF3-4EE7-504D-A9C2-17197F51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25D3-E2BF-1640-979B-43551529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BF1-0389-B44C-A529-0724089B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C76C-8451-714E-925D-380019BB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8DEE-593F-D549-9ED2-EFE8FA5B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F42B-D0CA-134F-894F-8410C748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ADA5-14E6-A543-959C-F98B463B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7EF5-A09B-4148-8CF6-05817248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39F34-97D8-8847-82C3-D959F826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C6DC9-6F19-D44A-B68A-7A02F653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241E-B142-8F48-BF48-8B867C30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73EE-01E7-D542-8121-D28EFD48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3E9-524A-574D-8881-BB3C3E5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84BE-616F-3742-8C1D-C4393D8F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944D-76CC-614F-8CBA-7AE99AF3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B35CB-9D71-6C4D-B55E-5F51BAEF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8031D-AB54-6543-B9FA-34671433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05139-67EA-C24E-AC29-7D2CBCBB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B67-3987-FB41-87CA-DD501F25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0548-2203-5843-AD9B-F6539B9A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7544-913F-2141-B38A-D1F19A28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F5764-AC1E-0E48-9F54-4556046A8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7C0D7-25A7-6443-98A9-340263E36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90B2D-BDA5-9B41-9D4D-C8B5DD1E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A89F1-6441-4A4D-A154-F3D330DB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5CFB1-A9EB-1C4B-9747-4B338204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F3A7-40A1-484B-8B59-0F75ADA6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56CB5-266F-B14D-B431-C1EB2F4A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7AD4D-0565-D141-9147-81093A33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99647-2F47-6948-AAE1-6ACD2346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59185-1DE5-C046-A6FC-377D6314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117DF-F7A8-8B4C-88A8-14C25B88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919EA-20A9-9648-9CEA-A2F00C0E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3CA7-F627-CD4E-957D-D542C745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1A88-98AF-3A47-97E4-43822B60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4C9F5-70BA-D749-BB37-62946F6E2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B2AE1-E3C3-6749-8337-E7EA384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9B99F-726E-EC41-8B37-DD53FF29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3455-E2A1-F947-83EB-2D996490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ED0E-AE77-384A-A253-7178CBAE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6D689-CEA1-8446-95C2-B7EF947BD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D9A67-1D97-5741-927F-47FC0DB0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F67A-24F4-4A48-8AE5-BE4F73BD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649FE-107F-C745-BDDA-C5659FDB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388D-0135-B142-8341-A7D1B9D9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0F1B4-4117-E241-8CD5-9BEE391F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A5EF-DF1B-4347-83FE-32ECEBB88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752-8D22-F04B-A4C3-EA83BE83B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5221-C877-5049-9F3F-A3ADBC251CD0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82A5-85C6-2848-B38D-5496902F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305A-9902-4940-8C8C-6A690FDC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A073-2819-CA45-B29D-5CCE3B9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6B42-BEE6-1440-876F-A6D7E50CA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559" y="2375339"/>
            <a:ext cx="3005958" cy="1134624"/>
          </a:xfrm>
          <a:solidFill>
            <a:srgbClr val="01452C"/>
          </a:solidFill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</a:rPr>
              <a:t>gators</a:t>
            </a:r>
          </a:p>
        </p:txBody>
      </p:sp>
    </p:spTree>
    <p:extLst>
      <p:ext uri="{BB962C8B-B14F-4D97-AF65-F5344CB8AC3E}">
        <p14:creationId xmlns:p14="http://schemas.microsoft.com/office/powerpoint/2010/main" val="152932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frog with a flower on its head&#10;&#10;Description automatically generated with low confidence">
            <a:extLst>
              <a:ext uri="{FF2B5EF4-FFF2-40B4-BE49-F238E27FC236}">
                <a16:creationId xmlns:a16="http://schemas.microsoft.com/office/drawing/2014/main" id="{778C5CFD-DDBB-2F4E-A953-5643877C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043"/>
            <a:ext cx="4566815" cy="49189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8F72D6-0B61-AF4C-9FD5-016D3BE8DC85}"/>
              </a:ext>
            </a:extLst>
          </p:cNvPr>
          <p:cNvSpPr txBox="1">
            <a:spLocks/>
          </p:cNvSpPr>
          <p:nvPr/>
        </p:nvSpPr>
        <p:spPr>
          <a:xfrm>
            <a:off x="4566815" y="3559447"/>
            <a:ext cx="8892746" cy="27919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0" b="1" dirty="0">
                <a:solidFill>
                  <a:srgbClr val="5A6F00"/>
                </a:solidFill>
                <a:latin typeface="+mn-lt"/>
              </a:rPr>
              <a:t>gators</a:t>
            </a:r>
          </a:p>
        </p:txBody>
      </p:sp>
    </p:spTree>
    <p:extLst>
      <p:ext uri="{BB962C8B-B14F-4D97-AF65-F5344CB8AC3E}">
        <p14:creationId xmlns:p14="http://schemas.microsoft.com/office/powerpoint/2010/main" val="20347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gators</dc:title>
  <dc:creator>Charles Poli</dc:creator>
  <cp:lastModifiedBy>Charles Poli</cp:lastModifiedBy>
  <cp:revision>3</cp:revision>
  <dcterms:created xsi:type="dcterms:W3CDTF">2021-06-23T17:56:03Z</dcterms:created>
  <dcterms:modified xsi:type="dcterms:W3CDTF">2021-09-22T11:11:00Z</dcterms:modified>
</cp:coreProperties>
</file>