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266700" lvl="1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“crawls” a directory, recursively finding all files and feeding them to OODT’s File Manager.</a:t>
            </a:r>
          </a:p>
          <a:p>
            <a:pPr indent="266700" lvl="1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uses Apache Tika to parse the files found during crawl, and pull out relevant metadata like the file’s mime-type and content and indexes them in Apache Solr.</a:t>
            </a:r>
          </a:p>
          <a:p>
            <a:pPr indent="247650" lvl="1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performs the map step of map-reduction in DRAT, segmenting the code-base by mime-type (so each RAT instance only works on a segment of the code-base)</a:t>
            </a:r>
          </a:p>
          <a:p>
            <a:pPr indent="266700" lvl="1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takes the logs generated from each RAT Instance and aggregates them to form a CSV file containing a breakdown of all license types found in the repo.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baseline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baseline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baseline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baseline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baseline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baseline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baseline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baseline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baseline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baseline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aseline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marL="18288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marL="45720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marL="73152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marL="1005839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marL="1188720" rtl="0" algn="l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baseline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marL="137160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marL="155448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marL="173736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marL="192024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aseline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marL="18288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marL="45720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marL="73152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marL="1005839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marL="1188720" rtl="0" algn="l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baseline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marL="137160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marL="155448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marL="173736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marL="192024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aseline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marL="18288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marL="45720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marL="73152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marL="1005839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marL="1188720" rtl="0" algn="l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baseline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marL="137160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marL="155448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marL="173736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marL="192024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48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400">
                <a:solidFill>
                  <a:schemeClr val="lt2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5" name="Shape 35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aseline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 b="0" sz="2000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2" name="Shape 52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aseline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69" name="Shape 69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baseline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baseline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marL="182880" marR="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marL="731520" marR="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marL="1005839" marR="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marL="1188720" marR="0" rtl="0" algn="l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marL="1371600" marR="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marL="1554480" marR="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marL="1737360" marR="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marL="1920240" marR="0" rtl="0" algn="l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x="1371600" y="3884650"/>
            <a:ext cx="6400799" cy="142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6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Daler Asrorov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72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6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Steven Francus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72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6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Jun Suh Lee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72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86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Emily (Zhi Fei) Liu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0" y="1750069"/>
            <a:ext cx="4432199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worked</a:t>
            </a:r>
          </a:p>
          <a:p>
            <a:pPr indent="-182880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it into a midtier, backend, and front-end helped modularize the code and split work efficiently</a:t>
            </a:r>
          </a:p>
          <a:p>
            <a:pPr indent="-182880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week sprints helped us keep track of goals and manage our time effectively</a:t>
            </a:r>
          </a:p>
          <a:p>
            <a:pPr indent="-182880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Awesome feedback/enthusiasm from our stakeholder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didn’t</a:t>
            </a:r>
          </a:p>
          <a:p>
            <a:pPr indent="-182880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communication was difficult and our team wasn’t great at Github</a:t>
            </a:r>
          </a:p>
          <a:p>
            <a:pPr indent="-19050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spent learning the tools before starting is valuable!</a:t>
            </a:r>
          </a:p>
          <a:p>
            <a:pPr indent="-182880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on a requirements document served less purpose than the time it took</a:t>
            </a:r>
          </a:p>
          <a:p>
            <a:pPr indent="-19050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spent on coding!</a:t>
            </a:r>
          </a:p>
          <a:p>
            <a:pPr indent="-8255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43167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used Angular.js (for organization and DOM manipulation) with d3.js (for graphing) and Bootstrap (for CSS)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midtier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used Apache Wicket as our application server (and Tomcat 7), as well as the Apache CXF Client API to serve JAX-RS  requests to OODT endpoints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910" y="1523990"/>
            <a:ext cx="3912899" cy="37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400" y="5262000"/>
            <a:ext cx="3277874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Outside Topics (aka things != school)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74865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open source tools, </a:t>
            </a:r>
          </a:p>
          <a:p>
            <a:pPr indent="0" marL="0" marR="0" rtl="0" algn="l">
              <a:spcBef>
                <a:spcPts val="0"/>
              </a:spcBef>
              <a:buNone/>
            </a:pPr>
            <a:r>
              <a:rPr lang="en-US" sz="2800"/>
              <a:t> 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Apache (OODT, DRAT,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Solr – to name a few)</a:t>
            </a:r>
          </a:p>
          <a:p>
            <a:pPr indent="-18288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Angular.js + d3.js on 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rPr lang="en-US" sz="2800"/>
              <a:t> 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front-end</a:t>
            </a:r>
          </a:p>
          <a:p>
            <a:pPr indent="-18288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the designs for the 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rPr lang="en-US" sz="2800"/>
              <a:t> 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 in Sketch (UI/UX design)</a:t>
            </a:r>
          </a:p>
          <a:p>
            <a:pPr indent="-18288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a REST API</a:t>
            </a:r>
          </a:p>
          <a:p>
            <a:pPr indent="-18288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Git + Github (not just for code storage, but opening issues/merging as well)</a:t>
            </a:r>
          </a:p>
          <a:p>
            <a:pPr indent="-53339" lvl="0" marL="18288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125" y="1861587"/>
            <a:ext cx="2847925" cy="28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topics used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86950" y="1600200"/>
            <a:ext cx="857969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the state DRAT is currently in, a lock-like structure is used on the backend along with a thread monitor [CSCI 201]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Multi-threading is extensively used for interaction with DRAT, which uses the Java Process API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Java… lots of Java. Both the drink and the programming language. [CSCI 201]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/>
              <a:t>The midtier is divided into services to a service-oriented architecture (HealthMonitor, RecentProducts, </a:t>
            </a:r>
          </a:p>
          <a:p>
            <a:pPr indent="0" marL="0" marR="0" rtl="0" algn="just">
              <a:spcBef>
                <a:spcPts val="480"/>
              </a:spcBef>
              <a:buNone/>
            </a:pPr>
            <a:r>
              <a:rPr lang="en-US"/>
              <a:t>  LicenseTypeBreakdown, MimeTypeBreakdown), and </a:t>
            </a:r>
          </a:p>
          <a:p>
            <a:pPr indent="0" marL="0" marR="0" rtl="0" algn="just">
              <a:spcBef>
                <a:spcPts val="480"/>
              </a:spcBef>
              <a:buNone/>
            </a:pPr>
            <a:r>
              <a:rPr lang="en-US"/>
              <a:t>  the DratWrapper is a singleton (one Drat instance a time)</a:t>
            </a:r>
          </a:p>
          <a:p>
            <a:pPr indent="0" lvl="0" marL="0" marR="0" rtl="0" algn="just">
              <a:spcBef>
                <a:spcPts val="480"/>
              </a:spcBef>
              <a:buNone/>
            </a:pPr>
            <a:r>
              <a:rPr lang="en-US"/>
              <a:t>  [CSCI 201/310]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822125" y="1190850"/>
            <a:ext cx="58392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lang="en-US" sz="9600">
                <a:solidFill>
                  <a:srgbClr val="80C9C2"/>
                </a:solidFill>
              </a:rPr>
              <a:t>Questions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675" y="2682950"/>
            <a:ext cx="4278098" cy="41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527856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What is RAT?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81573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Audit Tool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Apache open source project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Audits, especially for licenses, for software projects are a critical part of software asset management/release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products require dependencies with less-restrictive licenses, notably the Apache License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Enterprise code-bases require less-restrictive licenses too, or they can be sued or charged for improper usage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5402471"/>
            <a:ext cx="6997700" cy="8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So… what is DRAT?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41738" y="1600200"/>
            <a:ext cx="8505613" cy="495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 takes an extremely long time to analyze large repositories of code.</a:t>
            </a:r>
          </a:p>
          <a:p>
            <a:pPr indent="-190500" lvl="1" marL="457200" marR="0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hang indefinitely on large codebases.</a:t>
            </a:r>
          </a:p>
          <a:p>
            <a:pPr indent="-182880" lvl="0" marL="182880" marR="0" rtl="0" algn="just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DRAT—Distributed RAT—is able to do so much faster</a:t>
            </a:r>
          </a:p>
          <a:p>
            <a:pPr indent="-222250" lvl="1" marL="457200" marR="0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Crawl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2250" lvl="1" marL="457200" marR="0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2250" lvl="1" marL="457200" marR="0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2250" lvl="1" marL="457200" marR="0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375" y="3400300"/>
            <a:ext cx="4700976" cy="22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DRAT Workflow</a:t>
            </a:r>
          </a:p>
        </p:txBody>
      </p:sp>
      <p:pic>
        <p:nvPicPr>
          <p:cNvPr id="111" name="Shape 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838" y="1600200"/>
            <a:ext cx="7428322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405734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Why an audit tool?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79772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increase in open source projects hosted in public repositories across multiple domains. 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Existence of more than 60 licenses, such as MIT license, Berkley Software Distribution (BSD), General Public License (GPL), the Apache License version 2 (ALv2).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Misunderstandings and oversights can lead to costly legal issues.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audit tool can be used to remedy this problem through automated scans of entire projects.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accurate and quicker than human eyes alone!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What is Proteus?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DRAT runs in the command </a:t>
            </a:r>
            <a:r>
              <a:rPr lang="en-US"/>
              <a:t>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/>
              <a:t>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Proteus provides a</a:t>
            </a:r>
            <a:r>
              <a:rPr lang="en-US"/>
              <a:t>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 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interacting and monitoring </a:t>
            </a:r>
            <a:r>
              <a:rPr lang="en-US"/>
              <a:t>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DRAT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as a website/web app when Apache OODT is launched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end user to upload a ZIP file or specify a directory path to run DRAT on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like 20 recent files scanned (during crawl), 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repo’s MIME type breakdown (during index), the # of RAT Instances running, and the breakdown of license types in the repo (during map/reduce)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Additionally exposes a REST API (from Proteus’s mid-tier) that other services can build from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What impact does Proteus have?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Proteus will allow less technically-minded people to run DRAT easily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help get it more widely adopted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Exposes a new REST API for DRAT (like showing DRAT’s status) allowing new tools to be built in the future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Sleek Web 2.0 gives DRAT some more street cred in the open source community.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25" y="4533750"/>
            <a:ext cx="3445276" cy="20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400" y="4447650"/>
            <a:ext cx="3765700" cy="22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4361600" y="5179375"/>
            <a:ext cx="803400" cy="30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TACC Wrangler system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experiment to move DRAT to a new architecture TACC (Texas Advanced Computing Center) Wrangler system which is designed for large scale data transfer, analytics, and sharing and provides flexible support for a wide range of software stacks and workflows.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Scanning entire Apache Subversion repository (200+ software projects, &gt;2M source code revisions as of July 2014).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Proteus is supporting both the experiments through its large scale code analysis from REST APIs.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an easy to read/understand GUI interface.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0C9C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80C9C2"/>
                </a:solidFill>
                <a:latin typeface="Arial"/>
                <a:ea typeface="Arial"/>
                <a:cs typeface="Arial"/>
                <a:sym typeface="Arial"/>
              </a:rPr>
              <a:t>Issues around Proteus?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just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Proteus is an addition to an existing open source project, and has a great community of supporters who will continue building it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it is an Apache project, we only used dependencies with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permissive licenses</a:t>
            </a:r>
          </a:p>
          <a:p>
            <a:pPr indent="-190500" lvl="1" marL="457200" marR="0" rtl="0" algn="just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License gave us the most flexibility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other projects, security wasn’t a huge concern since it is meant to be run locally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quality was important since everyone can see our code (Github) and future contributors would thank us</a:t>
            </a:r>
          </a:p>
          <a:p>
            <a:pPr indent="-182880" lvl="0" marL="182880" marR="0" rtl="0" algn="just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Documentation, documentation,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